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2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3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6" r:id="rId4"/>
  </p:sldMasterIdLst>
  <p:notesMasterIdLst>
    <p:notesMasterId r:id="rId13"/>
  </p:notesMasterIdLst>
  <p:handoutMasterIdLst>
    <p:handoutMasterId r:id="rId14"/>
  </p:handoutMasterIdLst>
  <p:sldIdLst>
    <p:sldId id="272" r:id="rId5"/>
    <p:sldId id="273" r:id="rId6"/>
    <p:sldId id="274" r:id="rId7"/>
    <p:sldId id="275" r:id="rId8"/>
    <p:sldId id="284" r:id="rId9"/>
    <p:sldId id="282" r:id="rId10"/>
    <p:sldId id="283" r:id="rId11"/>
    <p:sldId id="281" r:id="rId12"/>
  </p:sldIdLst>
  <p:sldSz cx="12192000" cy="6858000"/>
  <p:notesSz cx="7315200" cy="9601200"/>
  <p:embeddedFontLst>
    <p:embeddedFont>
      <p:font typeface="Work Sans" pitchFamily="2" charset="0"/>
      <p:regular r:id="rId15"/>
      <p:bold r:id="rId16"/>
      <p:italic r:id="rId17"/>
      <p:boldItalic r:id="rId18"/>
    </p:embeddedFont>
    <p:embeddedFont>
      <p:font typeface="Work Sans Medium" pitchFamily="2" charset="0"/>
      <p:regular r:id="rId19"/>
      <p:italic r:id="rId20"/>
    </p:embeddedFont>
  </p:embeddedFontLst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Presentasjon" id="{04D27858-6BD7-44F7-9764-A9BF52E9DCBC}">
          <p14:sldIdLst>
            <p14:sldId id="272"/>
            <p14:sldId id="273"/>
            <p14:sldId id="274"/>
            <p14:sldId id="275"/>
            <p14:sldId id="284"/>
            <p14:sldId id="282"/>
            <p14:sldId id="283"/>
            <p14:sldId id="281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E5EB"/>
    <a:srgbClr val="156082"/>
    <a:srgbClr val="D0A77F"/>
    <a:srgbClr val="AF750D"/>
    <a:srgbClr val="DCEAF7"/>
    <a:srgbClr val="E1EBEB"/>
    <a:srgbClr val="005F46"/>
    <a:srgbClr val="00AA55"/>
    <a:srgbClr val="006E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307DA40-9F32-4F64-8932-E317337925DA}" v="15" dt="2026-05-20T06:59:23.734"/>
    <p1510:client id="{C6AD2162-D194-54D2-5403-C72CC25FC05F}" v="2" dt="2026-05-20T09:22:59.04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–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129" autoAdjust="0"/>
    <p:restoredTop sz="93023" autoAdjust="0"/>
  </p:normalViewPr>
  <p:slideViewPr>
    <p:cSldViewPr snapToGrid="0">
      <p:cViewPr varScale="1">
        <p:scale>
          <a:sx n="148" d="100"/>
          <a:sy n="148" d="100"/>
        </p:scale>
        <p:origin x="108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4.fntdata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font" Target="fonts/font3.fntdata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font" Target="fonts/font1.fntdata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font" Target="fonts/font5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or Erlend Pedersen" userId="S::tor.erlend.pedersen@tromsfylke.no::340f55ce-6540-465b-92ba-a23e114bcddd" providerId="AD" clId="Web-{C6AD2162-D194-54D2-5403-C72CC25FC05F}"/>
    <pc:docChg chg="modSld sldOrd">
      <pc:chgData name="Tor Erlend Pedersen" userId="S::tor.erlend.pedersen@tromsfylke.no::340f55ce-6540-465b-92ba-a23e114bcddd" providerId="AD" clId="Web-{C6AD2162-D194-54D2-5403-C72CC25FC05F}" dt="2026-05-20T09:22:59.045" v="44"/>
      <pc:docMkLst>
        <pc:docMk/>
      </pc:docMkLst>
      <pc:sldChg chg="modSp">
        <pc:chgData name="Tor Erlend Pedersen" userId="S::tor.erlend.pedersen@tromsfylke.no::340f55ce-6540-465b-92ba-a23e114bcddd" providerId="AD" clId="Web-{C6AD2162-D194-54D2-5403-C72CC25FC05F}" dt="2026-05-20T09:21:48.279" v="42" actId="20577"/>
        <pc:sldMkLst>
          <pc:docMk/>
          <pc:sldMk cId="1462487772" sldId="275"/>
        </pc:sldMkLst>
        <pc:graphicFrameChg chg="modGraphic">
          <ac:chgData name="Tor Erlend Pedersen" userId="S::tor.erlend.pedersen@tromsfylke.no::340f55ce-6540-465b-92ba-a23e114bcddd" providerId="AD" clId="Web-{C6AD2162-D194-54D2-5403-C72CC25FC05F}" dt="2026-05-20T09:21:48.279" v="42" actId="20577"/>
          <ac:graphicFrameMkLst>
            <pc:docMk/>
            <pc:sldMk cId="1462487772" sldId="275"/>
            <ac:graphicFrameMk id="4" creationId="{7A4CFB92-F58D-DD16-6803-824D201CE18D}"/>
          </ac:graphicFrameMkLst>
        </pc:graphicFrameChg>
      </pc:sldChg>
      <pc:sldChg chg="ord">
        <pc:chgData name="Tor Erlend Pedersen" userId="S::tor.erlend.pedersen@tromsfylke.no::340f55ce-6540-465b-92ba-a23e114bcddd" providerId="AD" clId="Web-{C6AD2162-D194-54D2-5403-C72CC25FC05F}" dt="2026-05-20T09:22:59.045" v="44"/>
        <pc:sldMkLst>
          <pc:docMk/>
          <pc:sldMk cId="1955794012" sldId="284"/>
        </pc:sldMkLst>
      </pc:sldChg>
    </pc:docChg>
  </pc:docChgLst>
  <pc:docChgLst>
    <pc:chgData name="Claire Kvalheim Kieffer" userId="c083d6ad-3cbb-48f3-8f27-e6899c6ed3c5" providerId="ADAL" clId="{04413A07-DED3-41DD-AF52-605288D36D8F}"/>
    <pc:docChg chg="undo custSel addSld delSld modSld sldOrd delMainMaster modSection modNotesMaster modHandout">
      <pc:chgData name="Claire Kvalheim Kieffer" userId="c083d6ad-3cbb-48f3-8f27-e6899c6ed3c5" providerId="ADAL" clId="{04413A07-DED3-41DD-AF52-605288D36D8F}" dt="2026-05-20T06:59:23.734" v="2242" actId="255"/>
      <pc:docMkLst>
        <pc:docMk/>
      </pc:docMkLst>
      <pc:sldChg chg="addSp delSp modSp mod">
        <pc:chgData name="Claire Kvalheim Kieffer" userId="c083d6ad-3cbb-48f3-8f27-e6899c6ed3c5" providerId="ADAL" clId="{04413A07-DED3-41DD-AF52-605288D36D8F}" dt="2026-05-19T07:09:57.686" v="1851"/>
        <pc:sldMkLst>
          <pc:docMk/>
          <pc:sldMk cId="1589519486" sldId="272"/>
        </pc:sldMkLst>
        <pc:spChg chg="del mod">
          <ac:chgData name="Claire Kvalheim Kieffer" userId="c083d6ad-3cbb-48f3-8f27-e6899c6ed3c5" providerId="ADAL" clId="{04413A07-DED3-41DD-AF52-605288D36D8F}" dt="2026-05-19T07:09:57.686" v="1851"/>
          <ac:spMkLst>
            <pc:docMk/>
            <pc:sldMk cId="1589519486" sldId="272"/>
            <ac:spMk id="3" creationId="{4EDBFB84-6306-DB4E-DA7A-EB14565E4937}"/>
          </ac:spMkLst>
        </pc:spChg>
        <pc:spChg chg="mod">
          <ac:chgData name="Claire Kvalheim Kieffer" userId="c083d6ad-3cbb-48f3-8f27-e6899c6ed3c5" providerId="ADAL" clId="{04413A07-DED3-41DD-AF52-605288D36D8F}" dt="2026-05-19T07:09:52.920" v="1848" actId="20577"/>
          <ac:spMkLst>
            <pc:docMk/>
            <pc:sldMk cId="1589519486" sldId="272"/>
            <ac:spMk id="4" creationId="{E75FB8A9-8F1D-A873-1C23-BBB09BE2C90D}"/>
          </ac:spMkLst>
        </pc:spChg>
      </pc:sldChg>
      <pc:sldChg chg="addSp delSp modSp mod">
        <pc:chgData name="Claire Kvalheim Kieffer" userId="c083d6ad-3cbb-48f3-8f27-e6899c6ed3c5" providerId="ADAL" clId="{04413A07-DED3-41DD-AF52-605288D36D8F}" dt="2026-05-20T06:57:39.233" v="2223" actId="20577"/>
        <pc:sldMkLst>
          <pc:docMk/>
          <pc:sldMk cId="1462487772" sldId="275"/>
        </pc:sldMkLst>
        <pc:graphicFrameChg chg="modGraphic">
          <ac:chgData name="Claire Kvalheim Kieffer" userId="c083d6ad-3cbb-48f3-8f27-e6899c6ed3c5" providerId="ADAL" clId="{04413A07-DED3-41DD-AF52-605288D36D8F}" dt="2026-05-20T06:57:39.233" v="2223" actId="20577"/>
          <ac:graphicFrameMkLst>
            <pc:docMk/>
            <pc:sldMk cId="1462487772" sldId="275"/>
            <ac:graphicFrameMk id="4" creationId="{7A4CFB92-F58D-DD16-6803-824D201CE18D}"/>
          </ac:graphicFrameMkLst>
        </pc:graphicFrameChg>
        <pc:picChg chg="add del mod">
          <ac:chgData name="Claire Kvalheim Kieffer" userId="c083d6ad-3cbb-48f3-8f27-e6899c6ed3c5" providerId="ADAL" clId="{04413A07-DED3-41DD-AF52-605288D36D8F}" dt="2026-05-19T08:14:37.021" v="2148" actId="478"/>
          <ac:picMkLst>
            <pc:docMk/>
            <pc:sldMk cId="1462487772" sldId="275"/>
            <ac:picMk id="3" creationId="{DF5D6B32-52BC-05AB-C602-6236FC1AA3BF}"/>
          </ac:picMkLst>
        </pc:picChg>
        <pc:picChg chg="mod modCrop">
          <ac:chgData name="Claire Kvalheim Kieffer" userId="c083d6ad-3cbb-48f3-8f27-e6899c6ed3c5" providerId="ADAL" clId="{04413A07-DED3-41DD-AF52-605288D36D8F}" dt="2026-05-19T08:14:50.449" v="2150" actId="14100"/>
          <ac:picMkLst>
            <pc:docMk/>
            <pc:sldMk cId="1462487772" sldId="275"/>
            <ac:picMk id="7" creationId="{2A9FDC5D-C399-6393-48EB-778788EB0217}"/>
          </ac:picMkLst>
        </pc:picChg>
      </pc:sldChg>
      <pc:sldChg chg="del">
        <pc:chgData name="Claire Kvalheim Kieffer" userId="c083d6ad-3cbb-48f3-8f27-e6899c6ed3c5" providerId="ADAL" clId="{04413A07-DED3-41DD-AF52-605288D36D8F}" dt="2026-05-19T07:30:25.869" v="1852" actId="47"/>
        <pc:sldMkLst>
          <pc:docMk/>
          <pc:sldMk cId="1524814183" sldId="276"/>
        </pc:sldMkLst>
      </pc:sldChg>
      <pc:sldChg chg="del">
        <pc:chgData name="Claire Kvalheim Kieffer" userId="c083d6ad-3cbb-48f3-8f27-e6899c6ed3c5" providerId="ADAL" clId="{04413A07-DED3-41DD-AF52-605288D36D8F}" dt="2026-05-19T07:31:03.105" v="1868" actId="47"/>
        <pc:sldMkLst>
          <pc:docMk/>
          <pc:sldMk cId="1635759463" sldId="278"/>
        </pc:sldMkLst>
      </pc:sldChg>
      <pc:sldChg chg="del">
        <pc:chgData name="Claire Kvalheim Kieffer" userId="c083d6ad-3cbb-48f3-8f27-e6899c6ed3c5" providerId="ADAL" clId="{04413A07-DED3-41DD-AF52-605288D36D8F}" dt="2026-05-19T07:47:03.572" v="1964" actId="47"/>
        <pc:sldMkLst>
          <pc:docMk/>
          <pc:sldMk cId="2421195511" sldId="279"/>
        </pc:sldMkLst>
      </pc:sldChg>
      <pc:sldChg chg="del">
        <pc:chgData name="Claire Kvalheim Kieffer" userId="c083d6ad-3cbb-48f3-8f27-e6899c6ed3c5" providerId="ADAL" clId="{04413A07-DED3-41DD-AF52-605288D36D8F}" dt="2026-05-19T07:47:05.189" v="1965" actId="47"/>
        <pc:sldMkLst>
          <pc:docMk/>
          <pc:sldMk cId="3497471314" sldId="280"/>
        </pc:sldMkLst>
      </pc:sldChg>
      <pc:sldChg chg="addSp modSp mod">
        <pc:chgData name="Claire Kvalheim Kieffer" userId="c083d6ad-3cbb-48f3-8f27-e6899c6ed3c5" providerId="ADAL" clId="{04413A07-DED3-41DD-AF52-605288D36D8F}" dt="2026-05-19T08:18:32.418" v="2167" actId="14100"/>
        <pc:sldMkLst>
          <pc:docMk/>
          <pc:sldMk cId="17854804" sldId="281"/>
        </pc:sldMkLst>
        <pc:spChg chg="add mod">
          <ac:chgData name="Claire Kvalheim Kieffer" userId="c083d6ad-3cbb-48f3-8f27-e6899c6ed3c5" providerId="ADAL" clId="{04413A07-DED3-41DD-AF52-605288D36D8F}" dt="2026-05-19T08:18:32.418" v="2167" actId="14100"/>
          <ac:spMkLst>
            <pc:docMk/>
            <pc:sldMk cId="17854804" sldId="281"/>
            <ac:spMk id="2" creationId="{F670BA6E-93A5-FE2C-1C50-DC9BD5010C8B}"/>
          </ac:spMkLst>
        </pc:spChg>
      </pc:sldChg>
      <pc:sldChg chg="addSp delSp modSp new mod">
        <pc:chgData name="Claire Kvalheim Kieffer" userId="c083d6ad-3cbb-48f3-8f27-e6899c6ed3c5" providerId="ADAL" clId="{04413A07-DED3-41DD-AF52-605288D36D8F}" dt="2026-05-19T07:39:15.165" v="1930" actId="1582"/>
        <pc:sldMkLst>
          <pc:docMk/>
          <pc:sldMk cId="1797818591" sldId="282"/>
        </pc:sldMkLst>
        <pc:spChg chg="mod">
          <ac:chgData name="Claire Kvalheim Kieffer" userId="c083d6ad-3cbb-48f3-8f27-e6899c6ed3c5" providerId="ADAL" clId="{04413A07-DED3-41DD-AF52-605288D36D8F}" dt="2026-05-19T07:37:37.453" v="1910" actId="20577"/>
          <ac:spMkLst>
            <pc:docMk/>
            <pc:sldMk cId="1797818591" sldId="282"/>
            <ac:spMk id="2" creationId="{10EB18A8-D631-8652-05AB-7F54E784BEF9}"/>
          </ac:spMkLst>
        </pc:spChg>
        <pc:spChg chg="add del">
          <ac:chgData name="Claire Kvalheim Kieffer" userId="c083d6ad-3cbb-48f3-8f27-e6899c6ed3c5" providerId="ADAL" clId="{04413A07-DED3-41DD-AF52-605288D36D8F}" dt="2026-05-19T07:32:56.871" v="1872" actId="22"/>
          <ac:spMkLst>
            <pc:docMk/>
            <pc:sldMk cId="1797818591" sldId="282"/>
            <ac:spMk id="3" creationId="{8343B31F-4ABC-F3AD-700D-7E59921BAF53}"/>
          </ac:spMkLst>
        </pc:spChg>
        <pc:spChg chg="del">
          <ac:chgData name="Claire Kvalheim Kieffer" userId="c083d6ad-3cbb-48f3-8f27-e6899c6ed3c5" providerId="ADAL" clId="{04413A07-DED3-41DD-AF52-605288D36D8F}" dt="2026-05-19T07:36:22.727" v="1876" actId="478"/>
          <ac:spMkLst>
            <pc:docMk/>
            <pc:sldMk cId="1797818591" sldId="282"/>
            <ac:spMk id="4" creationId="{C3FC5842-D6F3-1AB0-9740-F34E86A3C29A}"/>
          </ac:spMkLst>
        </pc:spChg>
        <pc:spChg chg="add mod">
          <ac:chgData name="Claire Kvalheim Kieffer" userId="c083d6ad-3cbb-48f3-8f27-e6899c6ed3c5" providerId="ADAL" clId="{04413A07-DED3-41DD-AF52-605288D36D8F}" dt="2026-05-19T07:36:48.445" v="1880" actId="208"/>
          <ac:spMkLst>
            <pc:docMk/>
            <pc:sldMk cId="1797818591" sldId="282"/>
            <ac:spMk id="11" creationId="{75FB7907-1C54-09A4-B682-9440C90F1A58}"/>
          </ac:spMkLst>
        </pc:spChg>
        <pc:spChg chg="add mod">
          <ac:chgData name="Claire Kvalheim Kieffer" userId="c083d6ad-3cbb-48f3-8f27-e6899c6ed3c5" providerId="ADAL" clId="{04413A07-DED3-41DD-AF52-605288D36D8F}" dt="2026-05-19T07:37:09.989" v="1883" actId="14100"/>
          <ac:spMkLst>
            <pc:docMk/>
            <pc:sldMk cId="1797818591" sldId="282"/>
            <ac:spMk id="12" creationId="{6D9DA6C4-DF0E-7F95-4551-7F07834A0A8A}"/>
          </ac:spMkLst>
        </pc:spChg>
        <pc:spChg chg="add mod">
          <ac:chgData name="Claire Kvalheim Kieffer" userId="c083d6ad-3cbb-48f3-8f27-e6899c6ed3c5" providerId="ADAL" clId="{04413A07-DED3-41DD-AF52-605288D36D8F}" dt="2026-05-19T07:39:15.165" v="1930" actId="1582"/>
          <ac:spMkLst>
            <pc:docMk/>
            <pc:sldMk cId="1797818591" sldId="282"/>
            <ac:spMk id="13" creationId="{DA98F141-DD70-09B2-C67C-E3D834D9A464}"/>
          </ac:spMkLst>
        </pc:spChg>
        <pc:picChg chg="add del mod ord">
          <ac:chgData name="Claire Kvalheim Kieffer" userId="c083d6ad-3cbb-48f3-8f27-e6899c6ed3c5" providerId="ADAL" clId="{04413A07-DED3-41DD-AF52-605288D36D8F}" dt="2026-05-19T07:32:27.204" v="1871" actId="22"/>
          <ac:picMkLst>
            <pc:docMk/>
            <pc:sldMk cId="1797818591" sldId="282"/>
            <ac:picMk id="6" creationId="{CDE80655-CAFE-2411-875F-6766F2A4D104}"/>
          </ac:picMkLst>
        </pc:picChg>
        <pc:picChg chg="add mod ord modCrop">
          <ac:chgData name="Claire Kvalheim Kieffer" userId="c083d6ad-3cbb-48f3-8f27-e6899c6ed3c5" providerId="ADAL" clId="{04413A07-DED3-41DD-AF52-605288D36D8F}" dt="2026-05-19T07:33:13.961" v="1874" actId="18131"/>
          <ac:picMkLst>
            <pc:docMk/>
            <pc:sldMk cId="1797818591" sldId="282"/>
            <ac:picMk id="8" creationId="{A8883FA7-5A65-0257-8668-35DC82D30AD8}"/>
          </ac:picMkLst>
        </pc:picChg>
        <pc:picChg chg="add mod">
          <ac:chgData name="Claire Kvalheim Kieffer" userId="c083d6ad-3cbb-48f3-8f27-e6899c6ed3c5" providerId="ADAL" clId="{04413A07-DED3-41DD-AF52-605288D36D8F}" dt="2026-05-19T07:36:28.253" v="1877" actId="1076"/>
          <ac:picMkLst>
            <pc:docMk/>
            <pc:sldMk cId="1797818591" sldId="282"/>
            <ac:picMk id="10" creationId="{23B63910-FDFA-7B2C-CEBC-8B68F66D7B26}"/>
          </ac:picMkLst>
        </pc:picChg>
      </pc:sldChg>
      <pc:sldChg chg="addSp delSp modSp add mod">
        <pc:chgData name="Claire Kvalheim Kieffer" userId="c083d6ad-3cbb-48f3-8f27-e6899c6ed3c5" providerId="ADAL" clId="{04413A07-DED3-41DD-AF52-605288D36D8F}" dt="2026-05-19T07:44:30.274" v="1960" actId="1076"/>
        <pc:sldMkLst>
          <pc:docMk/>
          <pc:sldMk cId="90952946" sldId="283"/>
        </pc:sldMkLst>
        <pc:spChg chg="mod">
          <ac:chgData name="Claire Kvalheim Kieffer" userId="c083d6ad-3cbb-48f3-8f27-e6899c6ed3c5" providerId="ADAL" clId="{04413A07-DED3-41DD-AF52-605288D36D8F}" dt="2026-05-19T07:40:08.650" v="1947" actId="20577"/>
          <ac:spMkLst>
            <pc:docMk/>
            <pc:sldMk cId="90952946" sldId="283"/>
            <ac:spMk id="2" creationId="{1D42EA7D-35F7-E655-375E-99599D3F7DCF}"/>
          </ac:spMkLst>
        </pc:spChg>
        <pc:spChg chg="del">
          <ac:chgData name="Claire Kvalheim Kieffer" userId="c083d6ad-3cbb-48f3-8f27-e6899c6ed3c5" providerId="ADAL" clId="{04413A07-DED3-41DD-AF52-605288D36D8F}" dt="2026-05-19T07:42:25.764" v="1949" actId="478"/>
          <ac:spMkLst>
            <pc:docMk/>
            <pc:sldMk cId="90952946" sldId="283"/>
            <ac:spMk id="11" creationId="{F1E48CD6-5437-C0B4-894F-123EE63B472E}"/>
          </ac:spMkLst>
        </pc:spChg>
        <pc:spChg chg="mod">
          <ac:chgData name="Claire Kvalheim Kieffer" userId="c083d6ad-3cbb-48f3-8f27-e6899c6ed3c5" providerId="ADAL" clId="{04413A07-DED3-41DD-AF52-605288D36D8F}" dt="2026-05-19T07:42:40.085" v="1951" actId="14100"/>
          <ac:spMkLst>
            <pc:docMk/>
            <pc:sldMk cId="90952946" sldId="283"/>
            <ac:spMk id="12" creationId="{C3F6F81B-2812-B6C8-4065-6A0DD74D17AE}"/>
          </ac:spMkLst>
        </pc:spChg>
        <pc:spChg chg="add del mod">
          <ac:chgData name="Claire Kvalheim Kieffer" userId="c083d6ad-3cbb-48f3-8f27-e6899c6ed3c5" providerId="ADAL" clId="{04413A07-DED3-41DD-AF52-605288D36D8F}" dt="2026-05-19T07:44:30.274" v="1960" actId="1076"/>
          <ac:spMkLst>
            <pc:docMk/>
            <pc:sldMk cId="90952946" sldId="283"/>
            <ac:spMk id="13" creationId="{34A6AD53-90A8-8BFE-AEA3-1E8197591A80}"/>
          </ac:spMkLst>
        </pc:spChg>
        <pc:picChg chg="mod modCrop">
          <ac:chgData name="Claire Kvalheim Kieffer" userId="c083d6ad-3cbb-48f3-8f27-e6899c6ed3c5" providerId="ADAL" clId="{04413A07-DED3-41DD-AF52-605288D36D8F}" dt="2026-05-19T07:44:17.470" v="1959" actId="18131"/>
          <ac:picMkLst>
            <pc:docMk/>
            <pc:sldMk cId="90952946" sldId="283"/>
            <ac:picMk id="8" creationId="{2A4A5ED3-A95F-BB35-6D5D-E54F16DC5D5C}"/>
          </ac:picMkLst>
        </pc:picChg>
        <pc:picChg chg="mod">
          <ac:chgData name="Claire Kvalheim Kieffer" userId="c083d6ad-3cbb-48f3-8f27-e6899c6ed3c5" providerId="ADAL" clId="{04413A07-DED3-41DD-AF52-605288D36D8F}" dt="2026-05-19T07:42:22.378" v="1948" actId="14826"/>
          <ac:picMkLst>
            <pc:docMk/>
            <pc:sldMk cId="90952946" sldId="283"/>
            <ac:picMk id="10" creationId="{FD3A4D32-DDB9-BF12-72C3-3A4E5CDBE93D}"/>
          </ac:picMkLst>
        </pc:picChg>
      </pc:sldChg>
      <pc:sldChg chg="modSp add mod ord">
        <pc:chgData name="Claire Kvalheim Kieffer" userId="c083d6ad-3cbb-48f3-8f27-e6899c6ed3c5" providerId="ADAL" clId="{04413A07-DED3-41DD-AF52-605288D36D8F}" dt="2026-05-20T06:59:23.734" v="2242" actId="255"/>
        <pc:sldMkLst>
          <pc:docMk/>
          <pc:sldMk cId="1955794012" sldId="284"/>
        </pc:sldMkLst>
        <pc:spChg chg="mod">
          <ac:chgData name="Claire Kvalheim Kieffer" userId="c083d6ad-3cbb-48f3-8f27-e6899c6ed3c5" providerId="ADAL" clId="{04413A07-DED3-41DD-AF52-605288D36D8F}" dt="2026-05-19T07:48:00.696" v="2008" actId="20577"/>
          <ac:spMkLst>
            <pc:docMk/>
            <pc:sldMk cId="1955794012" sldId="284"/>
            <ac:spMk id="12" creationId="{A4244A53-00A9-1CAC-C433-EEAD0D67DC93}"/>
          </ac:spMkLst>
        </pc:spChg>
        <pc:graphicFrameChg chg="mod modGraphic">
          <ac:chgData name="Claire Kvalheim Kieffer" userId="c083d6ad-3cbb-48f3-8f27-e6899c6ed3c5" providerId="ADAL" clId="{04413A07-DED3-41DD-AF52-605288D36D8F}" dt="2026-05-20T06:59:23.734" v="2242" actId="255"/>
          <ac:graphicFrameMkLst>
            <pc:docMk/>
            <pc:sldMk cId="1955794012" sldId="284"/>
            <ac:graphicFrameMk id="4" creationId="{68DE58C0-3CAE-E29A-6EC9-C898713B89E2}"/>
          </ac:graphicFrameMkLst>
        </pc:graphicFrame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907415D-A1DA-4FA1-B045-415F200C2DD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nb-NO"/>
        </a:p>
      </dgm:t>
    </dgm:pt>
    <dgm:pt modelId="{2BF9BAC4-0B51-4646-AFC4-F4DC1A6D4EB5}">
      <dgm:prSet custT="1"/>
      <dgm:spPr/>
      <dgm:t>
        <a:bodyPr/>
        <a:lstStyle/>
        <a:p>
          <a:r>
            <a:rPr lang="nb-NO" sz="2000" b="0" i="0" noProof="0" dirty="0"/>
            <a:t>Mål: oppgradering av sjåførfasiliteter i kollektivsystemet, for å sikre bedre </a:t>
          </a:r>
          <a:r>
            <a:rPr lang="nb-NO" sz="2000" b="1" i="0" noProof="0" dirty="0"/>
            <a:t>arbeidsforhold</a:t>
          </a:r>
          <a:r>
            <a:rPr lang="nb-NO" sz="2000" b="0" i="0" noProof="0" dirty="0"/>
            <a:t> og ivareta krav til hvile og tilgjengelige sanitærfasiliteter.</a:t>
          </a:r>
          <a:endParaRPr lang="nb-NO" sz="2000" noProof="0" dirty="0"/>
        </a:p>
      </dgm:t>
    </dgm:pt>
    <dgm:pt modelId="{7F911532-7F52-4ACC-A45E-C8E717ED71CC}" type="parTrans" cxnId="{2440CD9F-D687-4297-9B6C-9A823F6FF8D5}">
      <dgm:prSet/>
      <dgm:spPr/>
      <dgm:t>
        <a:bodyPr/>
        <a:lstStyle/>
        <a:p>
          <a:endParaRPr lang="nb-NO"/>
        </a:p>
      </dgm:t>
    </dgm:pt>
    <dgm:pt modelId="{DAD0132D-3607-4BB2-90D4-4219704E5280}" type="sibTrans" cxnId="{2440CD9F-D687-4297-9B6C-9A823F6FF8D5}">
      <dgm:prSet/>
      <dgm:spPr/>
      <dgm:t>
        <a:bodyPr/>
        <a:lstStyle/>
        <a:p>
          <a:endParaRPr lang="nb-NO"/>
        </a:p>
      </dgm:t>
    </dgm:pt>
    <dgm:pt modelId="{580D855F-2044-4C1D-ACB8-711BD861BF90}" type="pres">
      <dgm:prSet presAssocID="{D907415D-A1DA-4FA1-B045-415F200C2DDD}" presName="linear" presStyleCnt="0">
        <dgm:presLayoutVars>
          <dgm:animLvl val="lvl"/>
          <dgm:resizeHandles val="exact"/>
        </dgm:presLayoutVars>
      </dgm:prSet>
      <dgm:spPr/>
    </dgm:pt>
    <dgm:pt modelId="{C30C317E-A0CC-45FC-8C5B-E3D8224043B7}" type="pres">
      <dgm:prSet presAssocID="{2BF9BAC4-0B51-4646-AFC4-F4DC1A6D4EB5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F48BD950-D09E-4E85-A061-BC3033E2BC3C}" type="presOf" srcId="{2BF9BAC4-0B51-4646-AFC4-F4DC1A6D4EB5}" destId="{C30C317E-A0CC-45FC-8C5B-E3D8224043B7}" srcOrd="0" destOrd="0" presId="urn:microsoft.com/office/officeart/2005/8/layout/vList2"/>
    <dgm:cxn modelId="{2440CD9F-D687-4297-9B6C-9A823F6FF8D5}" srcId="{D907415D-A1DA-4FA1-B045-415F200C2DDD}" destId="{2BF9BAC4-0B51-4646-AFC4-F4DC1A6D4EB5}" srcOrd="0" destOrd="0" parTransId="{7F911532-7F52-4ACC-A45E-C8E717ED71CC}" sibTransId="{DAD0132D-3607-4BB2-90D4-4219704E5280}"/>
    <dgm:cxn modelId="{A8FCE0C9-423B-4ADB-9E6D-81CF6AAD00AA}" type="presOf" srcId="{D907415D-A1DA-4FA1-B045-415F200C2DDD}" destId="{580D855F-2044-4C1D-ACB8-711BD861BF90}" srcOrd="0" destOrd="0" presId="urn:microsoft.com/office/officeart/2005/8/layout/vList2"/>
    <dgm:cxn modelId="{56C8CF13-8BBC-41CB-BD11-D0439C0207E9}" type="presParOf" srcId="{580D855F-2044-4C1D-ACB8-711BD861BF90}" destId="{C30C317E-A0CC-45FC-8C5B-E3D8224043B7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78E67D0-E25C-497C-8C35-84897F8836F2}" type="doc">
      <dgm:prSet loTypeId="urn:microsoft.com/office/officeart/2008/layout/VerticalCircle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nb-NO"/>
        </a:p>
      </dgm:t>
    </dgm:pt>
    <dgm:pt modelId="{310A9987-B721-4E6E-B2F9-4F4EFACF313C}">
      <dgm:prSet phldrT="[Tekst]" phldr="0" custT="1"/>
      <dgm:spPr/>
      <dgm:t>
        <a:bodyPr/>
        <a:lstStyle/>
        <a:p>
          <a:r>
            <a:rPr lang="nb-NO" sz="1400" noProof="0" dirty="0"/>
            <a:t>Malmvegen snuplass: </a:t>
          </a:r>
          <a:br>
            <a:rPr lang="nb-NO" sz="1400" noProof="0" dirty="0"/>
          </a:br>
          <a:r>
            <a:rPr lang="nb-NO" sz="1400" noProof="0" dirty="0"/>
            <a:t>Start-/endeholdeplass for </a:t>
          </a:r>
          <a:r>
            <a:rPr lang="nb-NO" sz="1400" b="1" noProof="0" dirty="0"/>
            <a:t>20 , 22 og X23 </a:t>
          </a:r>
          <a:r>
            <a:rPr lang="nb-NO" sz="1400" noProof="0"/>
            <a:t>i dag</a:t>
          </a:r>
          <a:endParaRPr lang="nb-NO" sz="1400" noProof="0" dirty="0"/>
        </a:p>
      </dgm:t>
    </dgm:pt>
    <dgm:pt modelId="{607F2613-5CCC-4E56-82E3-C885B7F9688F}" type="parTrans" cxnId="{D32F8E0A-6AB2-4B0A-8180-6BD2512CF804}">
      <dgm:prSet/>
      <dgm:spPr/>
      <dgm:t>
        <a:bodyPr/>
        <a:lstStyle/>
        <a:p>
          <a:endParaRPr lang="nb-NO" sz="1400"/>
        </a:p>
      </dgm:t>
    </dgm:pt>
    <dgm:pt modelId="{7D8BFD99-BEBD-47FF-B892-8C96ACDD4DF2}" type="sibTrans" cxnId="{D32F8E0A-6AB2-4B0A-8180-6BD2512CF804}">
      <dgm:prSet/>
      <dgm:spPr/>
      <dgm:t>
        <a:bodyPr/>
        <a:lstStyle/>
        <a:p>
          <a:endParaRPr lang="nb-NO" sz="1400"/>
        </a:p>
      </dgm:t>
    </dgm:pt>
    <dgm:pt modelId="{6ED5D117-B2EB-4272-97DD-A0A170D294BA}" type="pres">
      <dgm:prSet presAssocID="{278E67D0-E25C-497C-8C35-84897F8836F2}" presName="Name0" presStyleCnt="0">
        <dgm:presLayoutVars>
          <dgm:dir/>
        </dgm:presLayoutVars>
      </dgm:prSet>
      <dgm:spPr/>
    </dgm:pt>
    <dgm:pt modelId="{435E9375-3B0A-4A67-8A2B-EC88A6CCD06D}" type="pres">
      <dgm:prSet presAssocID="{310A9987-B721-4E6E-B2F9-4F4EFACF313C}" presName="noChildren" presStyleCnt="0"/>
      <dgm:spPr/>
    </dgm:pt>
    <dgm:pt modelId="{D54FD9C7-706E-42A8-9792-12EE7CAF42BD}" type="pres">
      <dgm:prSet presAssocID="{310A9987-B721-4E6E-B2F9-4F4EFACF313C}" presName="gap" presStyleCnt="0"/>
      <dgm:spPr/>
    </dgm:pt>
    <dgm:pt modelId="{940C905E-DDCF-4AB4-80B5-B174680D33B9}" type="pres">
      <dgm:prSet presAssocID="{310A9987-B721-4E6E-B2F9-4F4EFACF313C}" presName="medCircle2" presStyleLbl="vennNode1" presStyleIdx="0" presStyleCnt="1"/>
      <dgm:spPr/>
    </dgm:pt>
    <dgm:pt modelId="{14643A64-4CE5-4334-B491-286CFA5BEBA2}" type="pres">
      <dgm:prSet presAssocID="{310A9987-B721-4E6E-B2F9-4F4EFACF313C}" presName="txLvlOnly1" presStyleLbl="revTx" presStyleIdx="0" presStyleCnt="1"/>
      <dgm:spPr/>
    </dgm:pt>
  </dgm:ptLst>
  <dgm:cxnLst>
    <dgm:cxn modelId="{D32F8E0A-6AB2-4B0A-8180-6BD2512CF804}" srcId="{278E67D0-E25C-497C-8C35-84897F8836F2}" destId="{310A9987-B721-4E6E-B2F9-4F4EFACF313C}" srcOrd="0" destOrd="0" parTransId="{607F2613-5CCC-4E56-82E3-C885B7F9688F}" sibTransId="{7D8BFD99-BEBD-47FF-B892-8C96ACDD4DF2}"/>
    <dgm:cxn modelId="{5E7C0B0C-3E38-4F3A-ABEF-E3742EF04345}" type="presOf" srcId="{310A9987-B721-4E6E-B2F9-4F4EFACF313C}" destId="{14643A64-4CE5-4334-B491-286CFA5BEBA2}" srcOrd="0" destOrd="0" presId="urn:microsoft.com/office/officeart/2008/layout/VerticalCircleList"/>
    <dgm:cxn modelId="{699A688B-0B38-4793-83B9-7C0B79813039}" type="presOf" srcId="{278E67D0-E25C-497C-8C35-84897F8836F2}" destId="{6ED5D117-B2EB-4272-97DD-A0A170D294BA}" srcOrd="0" destOrd="0" presId="urn:microsoft.com/office/officeart/2008/layout/VerticalCircleList"/>
    <dgm:cxn modelId="{F44B720E-57D1-4A15-9809-AFEDD348E00E}" type="presParOf" srcId="{6ED5D117-B2EB-4272-97DD-A0A170D294BA}" destId="{435E9375-3B0A-4A67-8A2B-EC88A6CCD06D}" srcOrd="0" destOrd="0" presId="urn:microsoft.com/office/officeart/2008/layout/VerticalCircleList"/>
    <dgm:cxn modelId="{8BD83D9E-9CD0-49A5-BF24-1FC61C3C63E9}" type="presParOf" srcId="{435E9375-3B0A-4A67-8A2B-EC88A6CCD06D}" destId="{D54FD9C7-706E-42A8-9792-12EE7CAF42BD}" srcOrd="0" destOrd="0" presId="urn:microsoft.com/office/officeart/2008/layout/VerticalCircleList"/>
    <dgm:cxn modelId="{2BD5F414-5152-4C93-8FF3-A95DE3898BC8}" type="presParOf" srcId="{435E9375-3B0A-4A67-8A2B-EC88A6CCD06D}" destId="{940C905E-DDCF-4AB4-80B5-B174680D33B9}" srcOrd="1" destOrd="0" presId="urn:microsoft.com/office/officeart/2008/layout/VerticalCircleList"/>
    <dgm:cxn modelId="{92C27571-B0B3-486B-B3E7-7F330BE1F9B8}" type="presParOf" srcId="{435E9375-3B0A-4A67-8A2B-EC88A6CCD06D}" destId="{14643A64-4CE5-4334-B491-286CFA5BEBA2}" srcOrd="2" destOrd="0" presId="urn:microsoft.com/office/officeart/2008/layout/VerticalCircleList"/>
  </dgm:cxnLst>
  <dgm:bg>
    <a:solidFill>
      <a:srgbClr val="DCE5EB">
        <a:alpha val="34902"/>
      </a:srgbClr>
    </a:solidFill>
  </dgm:bg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7C0FF32-98C3-4A0D-AC77-7EC207ACBD2B}" type="doc">
      <dgm:prSet loTypeId="urn:microsoft.com/office/officeart/2008/layout/VerticalCircle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nb-NO"/>
        </a:p>
      </dgm:t>
    </dgm:pt>
    <dgm:pt modelId="{CE694280-A9E4-4FFA-970E-4C0577F9D299}">
      <dgm:prSet/>
      <dgm:spPr/>
      <dgm:t>
        <a:bodyPr/>
        <a:lstStyle/>
        <a:p>
          <a:r>
            <a:rPr lang="nb-NO" b="0" i="0" noProof="0" dirty="0"/>
            <a:t>Tilsvarende hvilebu som på Solligården med oppholdsrom med enkelt kjøkken og to toaletter.</a:t>
          </a:r>
          <a:endParaRPr lang="nb-NO" noProof="0" dirty="0"/>
        </a:p>
      </dgm:t>
    </dgm:pt>
    <dgm:pt modelId="{808D240F-654E-49B5-87CA-8D79972B70F8}" type="parTrans" cxnId="{558B9481-166F-45DF-AD5D-D09BA986DA8D}">
      <dgm:prSet/>
      <dgm:spPr/>
      <dgm:t>
        <a:bodyPr/>
        <a:lstStyle/>
        <a:p>
          <a:endParaRPr lang="nb-NO"/>
        </a:p>
      </dgm:t>
    </dgm:pt>
    <dgm:pt modelId="{EC9C4C14-66A5-446C-8272-A4D87C92BA9D}" type="sibTrans" cxnId="{558B9481-166F-45DF-AD5D-D09BA986DA8D}">
      <dgm:prSet/>
      <dgm:spPr/>
      <dgm:t>
        <a:bodyPr/>
        <a:lstStyle/>
        <a:p>
          <a:endParaRPr lang="nb-NO"/>
        </a:p>
      </dgm:t>
    </dgm:pt>
    <dgm:pt modelId="{B507128F-E2C3-4CB4-BED2-2C1A0BA2ED06}">
      <dgm:prSet/>
      <dgm:spPr/>
      <dgm:t>
        <a:bodyPr/>
        <a:lstStyle/>
        <a:p>
          <a:r>
            <a:rPr lang="nb-NO" b="0" i="0" noProof="0" dirty="0"/>
            <a:t> Fotavtrykk (BTA) for hvilebuen er 37,9 m</a:t>
          </a:r>
          <a:r>
            <a:rPr lang="nb-NO" b="0" i="0" baseline="30000" noProof="0" dirty="0"/>
            <a:t>2</a:t>
          </a:r>
          <a:r>
            <a:rPr lang="nb-NO" b="0" i="0" noProof="0" dirty="0"/>
            <a:t> (BRA=28,9 m</a:t>
          </a:r>
          <a:r>
            <a:rPr lang="nb-NO" b="0" i="0" baseline="30000" noProof="0" dirty="0"/>
            <a:t>2</a:t>
          </a:r>
          <a:r>
            <a:rPr lang="nb-NO" b="0" i="0" noProof="0" dirty="0"/>
            <a:t>).</a:t>
          </a:r>
          <a:endParaRPr lang="nb-NO" noProof="0" dirty="0"/>
        </a:p>
      </dgm:t>
    </dgm:pt>
    <dgm:pt modelId="{37E6DD43-536D-44F1-92D2-8C2E599F4638}" type="parTrans" cxnId="{782C714A-9208-4F04-8098-3A74267E608C}">
      <dgm:prSet/>
      <dgm:spPr/>
      <dgm:t>
        <a:bodyPr/>
        <a:lstStyle/>
        <a:p>
          <a:endParaRPr lang="nb-NO"/>
        </a:p>
      </dgm:t>
    </dgm:pt>
    <dgm:pt modelId="{A81ACCA3-CFBA-493A-B085-ECC899F5E0FA}" type="sibTrans" cxnId="{782C714A-9208-4F04-8098-3A74267E608C}">
      <dgm:prSet/>
      <dgm:spPr/>
      <dgm:t>
        <a:bodyPr/>
        <a:lstStyle/>
        <a:p>
          <a:endParaRPr lang="nb-NO"/>
        </a:p>
      </dgm:t>
    </dgm:pt>
    <dgm:pt modelId="{8067FE42-D837-4A65-87B4-5FF07B1C1499}" type="pres">
      <dgm:prSet presAssocID="{E7C0FF32-98C3-4A0D-AC77-7EC207ACBD2B}" presName="Name0" presStyleCnt="0">
        <dgm:presLayoutVars>
          <dgm:dir/>
        </dgm:presLayoutVars>
      </dgm:prSet>
      <dgm:spPr/>
    </dgm:pt>
    <dgm:pt modelId="{A5CCC970-4B6D-412B-B2E9-325C2715EF21}" type="pres">
      <dgm:prSet presAssocID="{CE694280-A9E4-4FFA-970E-4C0577F9D299}" presName="noChildren" presStyleCnt="0"/>
      <dgm:spPr/>
    </dgm:pt>
    <dgm:pt modelId="{F7F7FB16-E78F-4B97-AAE3-C74BDA73C0D8}" type="pres">
      <dgm:prSet presAssocID="{CE694280-A9E4-4FFA-970E-4C0577F9D299}" presName="gap" presStyleCnt="0"/>
      <dgm:spPr/>
    </dgm:pt>
    <dgm:pt modelId="{2434D1D1-CB6E-439B-85A5-EEC5E90103D4}" type="pres">
      <dgm:prSet presAssocID="{CE694280-A9E4-4FFA-970E-4C0577F9D299}" presName="medCircle2" presStyleLbl="vennNode1" presStyleIdx="0" presStyleCnt="2"/>
      <dgm:spPr/>
    </dgm:pt>
    <dgm:pt modelId="{76019C5C-DE96-4829-B5D1-B34AAE663E14}" type="pres">
      <dgm:prSet presAssocID="{CE694280-A9E4-4FFA-970E-4C0577F9D299}" presName="txLvlOnly1" presStyleLbl="revTx" presStyleIdx="0" presStyleCnt="2"/>
      <dgm:spPr/>
    </dgm:pt>
    <dgm:pt modelId="{C98B0397-FF48-4260-AC40-61CBA4C24DF9}" type="pres">
      <dgm:prSet presAssocID="{B507128F-E2C3-4CB4-BED2-2C1A0BA2ED06}" presName="noChildren" presStyleCnt="0"/>
      <dgm:spPr/>
    </dgm:pt>
    <dgm:pt modelId="{9C25B193-B282-4D56-8E51-3370EE5E29D7}" type="pres">
      <dgm:prSet presAssocID="{B507128F-E2C3-4CB4-BED2-2C1A0BA2ED06}" presName="gap" presStyleCnt="0"/>
      <dgm:spPr/>
    </dgm:pt>
    <dgm:pt modelId="{C868F3BC-A3CB-47A8-B903-71096A893248}" type="pres">
      <dgm:prSet presAssocID="{B507128F-E2C3-4CB4-BED2-2C1A0BA2ED06}" presName="medCircle2" presStyleLbl="vennNode1" presStyleIdx="1" presStyleCnt="2"/>
      <dgm:spPr/>
    </dgm:pt>
    <dgm:pt modelId="{FAA97A99-CA20-43F6-9181-46784212E635}" type="pres">
      <dgm:prSet presAssocID="{B507128F-E2C3-4CB4-BED2-2C1A0BA2ED06}" presName="txLvlOnly1" presStyleLbl="revTx" presStyleIdx="1" presStyleCnt="2"/>
      <dgm:spPr/>
    </dgm:pt>
  </dgm:ptLst>
  <dgm:cxnLst>
    <dgm:cxn modelId="{FDA1B91A-502F-4EC3-9809-61AF702E5CE6}" type="presOf" srcId="{B507128F-E2C3-4CB4-BED2-2C1A0BA2ED06}" destId="{FAA97A99-CA20-43F6-9181-46784212E635}" srcOrd="0" destOrd="0" presId="urn:microsoft.com/office/officeart/2008/layout/VerticalCircleList"/>
    <dgm:cxn modelId="{1E016B22-7D68-40A5-85D2-D206D187F045}" type="presOf" srcId="{CE694280-A9E4-4FFA-970E-4C0577F9D299}" destId="{76019C5C-DE96-4829-B5D1-B34AAE663E14}" srcOrd="0" destOrd="0" presId="urn:microsoft.com/office/officeart/2008/layout/VerticalCircleList"/>
    <dgm:cxn modelId="{782C714A-9208-4F04-8098-3A74267E608C}" srcId="{E7C0FF32-98C3-4A0D-AC77-7EC207ACBD2B}" destId="{B507128F-E2C3-4CB4-BED2-2C1A0BA2ED06}" srcOrd="1" destOrd="0" parTransId="{37E6DD43-536D-44F1-92D2-8C2E599F4638}" sibTransId="{A81ACCA3-CFBA-493A-B085-ECC899F5E0FA}"/>
    <dgm:cxn modelId="{558B9481-166F-45DF-AD5D-D09BA986DA8D}" srcId="{E7C0FF32-98C3-4A0D-AC77-7EC207ACBD2B}" destId="{CE694280-A9E4-4FFA-970E-4C0577F9D299}" srcOrd="0" destOrd="0" parTransId="{808D240F-654E-49B5-87CA-8D79972B70F8}" sibTransId="{EC9C4C14-66A5-446C-8272-A4D87C92BA9D}"/>
    <dgm:cxn modelId="{1707E0C5-BDDB-4BA6-837B-E65541C2C231}" type="presOf" srcId="{E7C0FF32-98C3-4A0D-AC77-7EC207ACBD2B}" destId="{8067FE42-D837-4A65-87B4-5FF07B1C1499}" srcOrd="0" destOrd="0" presId="urn:microsoft.com/office/officeart/2008/layout/VerticalCircleList"/>
    <dgm:cxn modelId="{4B106971-9B35-406A-8E24-0CA6938AB853}" type="presParOf" srcId="{8067FE42-D837-4A65-87B4-5FF07B1C1499}" destId="{A5CCC970-4B6D-412B-B2E9-325C2715EF21}" srcOrd="0" destOrd="0" presId="urn:microsoft.com/office/officeart/2008/layout/VerticalCircleList"/>
    <dgm:cxn modelId="{6D0A2201-A235-43EF-8ABE-9329A2434B5E}" type="presParOf" srcId="{A5CCC970-4B6D-412B-B2E9-325C2715EF21}" destId="{F7F7FB16-E78F-4B97-AAE3-C74BDA73C0D8}" srcOrd="0" destOrd="0" presId="urn:microsoft.com/office/officeart/2008/layout/VerticalCircleList"/>
    <dgm:cxn modelId="{0519A81B-99E4-44A1-85FC-9FBFC5CBDF9B}" type="presParOf" srcId="{A5CCC970-4B6D-412B-B2E9-325C2715EF21}" destId="{2434D1D1-CB6E-439B-85A5-EEC5E90103D4}" srcOrd="1" destOrd="0" presId="urn:microsoft.com/office/officeart/2008/layout/VerticalCircleList"/>
    <dgm:cxn modelId="{AA8DE519-4D51-4872-894F-0C6042F25FCB}" type="presParOf" srcId="{A5CCC970-4B6D-412B-B2E9-325C2715EF21}" destId="{76019C5C-DE96-4829-B5D1-B34AAE663E14}" srcOrd="2" destOrd="0" presId="urn:microsoft.com/office/officeart/2008/layout/VerticalCircleList"/>
    <dgm:cxn modelId="{4B52C526-F08A-4BA4-885D-7A1404B41884}" type="presParOf" srcId="{8067FE42-D837-4A65-87B4-5FF07B1C1499}" destId="{C98B0397-FF48-4260-AC40-61CBA4C24DF9}" srcOrd="1" destOrd="0" presId="urn:microsoft.com/office/officeart/2008/layout/VerticalCircleList"/>
    <dgm:cxn modelId="{5D500496-CC54-45EF-B4C4-215E0D807964}" type="presParOf" srcId="{C98B0397-FF48-4260-AC40-61CBA4C24DF9}" destId="{9C25B193-B282-4D56-8E51-3370EE5E29D7}" srcOrd="0" destOrd="0" presId="urn:microsoft.com/office/officeart/2008/layout/VerticalCircleList"/>
    <dgm:cxn modelId="{41C2B34A-BCF0-4CAE-9406-49418CC9E245}" type="presParOf" srcId="{C98B0397-FF48-4260-AC40-61CBA4C24DF9}" destId="{C868F3BC-A3CB-47A8-B903-71096A893248}" srcOrd="1" destOrd="0" presId="urn:microsoft.com/office/officeart/2008/layout/VerticalCircleList"/>
    <dgm:cxn modelId="{EC8F92B0-2E41-40AB-86C0-0FE71B999717}" type="presParOf" srcId="{C98B0397-FF48-4260-AC40-61CBA4C24DF9}" destId="{FAA97A99-CA20-43F6-9181-46784212E635}" srcOrd="2" destOrd="0" presId="urn:microsoft.com/office/officeart/2008/layout/Vertical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31832DF-153B-4651-8AEE-78B908D51557}" type="doc">
      <dgm:prSet loTypeId="urn:microsoft.com/office/officeart/2008/layout/VerticalCircle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nb-NO"/>
        </a:p>
      </dgm:t>
    </dgm:pt>
    <dgm:pt modelId="{E7F66CF8-1C3A-46EF-AA9F-C03F699E3100}">
      <dgm:prSet custT="1"/>
      <dgm:spPr/>
      <dgm:t>
        <a:bodyPr/>
        <a:lstStyle/>
        <a:p>
          <a:pPr rtl="0"/>
          <a:r>
            <a:rPr lang="nb-NO" sz="1600" b="0" i="0" noProof="0" dirty="0"/>
            <a:t>Infrastruktur i bakken er lagt</a:t>
          </a:r>
          <a:r>
            <a:rPr lang="nb-NO" sz="1600" noProof="0" dirty="0">
              <a:latin typeface="Aptos Display" panose="02110004020202020204"/>
            </a:rPr>
            <a:t>.</a:t>
          </a:r>
          <a:endParaRPr lang="nb-NO" sz="1600" noProof="0" dirty="0"/>
        </a:p>
      </dgm:t>
    </dgm:pt>
    <dgm:pt modelId="{CE0BE391-9474-4B7B-A0CE-316709473389}" type="parTrans" cxnId="{53331CEE-222F-42E2-870D-5AA67E5590AD}">
      <dgm:prSet/>
      <dgm:spPr/>
      <dgm:t>
        <a:bodyPr/>
        <a:lstStyle/>
        <a:p>
          <a:endParaRPr lang="nb-NO" sz="1600"/>
        </a:p>
      </dgm:t>
    </dgm:pt>
    <dgm:pt modelId="{67E35771-09CE-48E9-82BD-7D123A2090D0}" type="sibTrans" cxnId="{53331CEE-222F-42E2-870D-5AA67E5590AD}">
      <dgm:prSet/>
      <dgm:spPr/>
      <dgm:t>
        <a:bodyPr/>
        <a:lstStyle/>
        <a:p>
          <a:endParaRPr lang="nb-NO" sz="1600"/>
        </a:p>
      </dgm:t>
    </dgm:pt>
    <dgm:pt modelId="{663514F5-27BA-4818-99F7-9EF1937FEE85}">
      <dgm:prSet custT="1"/>
      <dgm:spPr/>
      <dgm:t>
        <a:bodyPr/>
        <a:lstStyle/>
        <a:p>
          <a:r>
            <a:rPr lang="nb-NO" sz="1600" b="0" i="0" noProof="0" dirty="0"/>
            <a:t>Pågår prosess med avtaleinngåelse med grunneiere (BoNord / kommunen). </a:t>
          </a:r>
          <a:br>
            <a:rPr lang="nb-NO" sz="1600" b="0" i="0" noProof="0" dirty="0"/>
          </a:br>
          <a:r>
            <a:rPr lang="nb-NO" sz="1600" b="0" i="0" noProof="0" dirty="0"/>
            <a:t>Avtale med borettslaget er i orden.</a:t>
          </a:r>
          <a:endParaRPr lang="nb-NO" sz="1600" noProof="0" dirty="0"/>
        </a:p>
      </dgm:t>
    </dgm:pt>
    <dgm:pt modelId="{3BF6D262-2067-4FC8-A6FA-65505159CB6B}" type="parTrans" cxnId="{45AF1E60-3A1A-404F-AFAD-DDD36D1C67F4}">
      <dgm:prSet/>
      <dgm:spPr/>
      <dgm:t>
        <a:bodyPr/>
        <a:lstStyle/>
        <a:p>
          <a:endParaRPr lang="nb-NO" sz="1600"/>
        </a:p>
      </dgm:t>
    </dgm:pt>
    <dgm:pt modelId="{580CF39A-ED42-4DCC-85B5-74DEB4FEDAD3}" type="sibTrans" cxnId="{45AF1E60-3A1A-404F-AFAD-DDD36D1C67F4}">
      <dgm:prSet/>
      <dgm:spPr/>
      <dgm:t>
        <a:bodyPr/>
        <a:lstStyle/>
        <a:p>
          <a:endParaRPr lang="nb-NO" sz="1600"/>
        </a:p>
      </dgm:t>
    </dgm:pt>
    <dgm:pt modelId="{135FD42B-F9D0-49DD-B0A2-C8E2F971042A}">
      <dgm:prSet custT="1"/>
      <dgm:spPr/>
      <dgm:t>
        <a:bodyPr/>
        <a:lstStyle/>
        <a:p>
          <a:r>
            <a:rPr lang="nb-NO" sz="1600" b="0" i="0" noProof="0" dirty="0"/>
            <a:t>Dispensasjon er sendt til kommunen</a:t>
          </a:r>
          <a:endParaRPr lang="nb-NO" sz="1600" noProof="0" dirty="0"/>
        </a:p>
      </dgm:t>
    </dgm:pt>
    <dgm:pt modelId="{104C45DA-3F1A-42D9-A9FB-B7114DACEA05}" type="parTrans" cxnId="{6BE2F535-86A0-425B-B41B-83DEF95B8F14}">
      <dgm:prSet/>
      <dgm:spPr/>
      <dgm:t>
        <a:bodyPr/>
        <a:lstStyle/>
        <a:p>
          <a:endParaRPr lang="nb-NO" sz="1600"/>
        </a:p>
      </dgm:t>
    </dgm:pt>
    <dgm:pt modelId="{5AAE7E8E-7D90-450D-AB1F-82E9A75E5854}" type="sibTrans" cxnId="{6BE2F535-86A0-425B-B41B-83DEF95B8F14}">
      <dgm:prSet/>
      <dgm:spPr/>
      <dgm:t>
        <a:bodyPr/>
        <a:lstStyle/>
        <a:p>
          <a:endParaRPr lang="nb-NO" sz="1600"/>
        </a:p>
      </dgm:t>
    </dgm:pt>
    <dgm:pt modelId="{E51FB67D-E4BB-47D4-AA8E-0BB79FBFE481}" type="pres">
      <dgm:prSet presAssocID="{031832DF-153B-4651-8AEE-78B908D51557}" presName="Name0" presStyleCnt="0">
        <dgm:presLayoutVars>
          <dgm:dir/>
        </dgm:presLayoutVars>
      </dgm:prSet>
      <dgm:spPr/>
    </dgm:pt>
    <dgm:pt modelId="{4B01C9CC-3F33-4266-9E9D-0681F24F77B1}" type="pres">
      <dgm:prSet presAssocID="{E7F66CF8-1C3A-46EF-AA9F-C03F699E3100}" presName="noChildren" presStyleCnt="0"/>
      <dgm:spPr/>
    </dgm:pt>
    <dgm:pt modelId="{3B6E7383-739D-44EC-A288-FDDF502AD15D}" type="pres">
      <dgm:prSet presAssocID="{E7F66CF8-1C3A-46EF-AA9F-C03F699E3100}" presName="gap" presStyleCnt="0"/>
      <dgm:spPr/>
    </dgm:pt>
    <dgm:pt modelId="{EAB279E1-3669-4C18-B542-7B5C5CB57B38}" type="pres">
      <dgm:prSet presAssocID="{E7F66CF8-1C3A-46EF-AA9F-C03F699E3100}" presName="medCircle2" presStyleLbl="vennNode1" presStyleIdx="0" presStyleCnt="3"/>
      <dgm:spPr/>
    </dgm:pt>
    <dgm:pt modelId="{6DAFAAD7-2EF0-4C9C-91A9-490B6C8EF685}" type="pres">
      <dgm:prSet presAssocID="{E7F66CF8-1C3A-46EF-AA9F-C03F699E3100}" presName="txLvlOnly1" presStyleLbl="revTx" presStyleIdx="0" presStyleCnt="3"/>
      <dgm:spPr/>
    </dgm:pt>
    <dgm:pt modelId="{4E02C9CE-370B-40CE-8856-5BF44FD245D8}" type="pres">
      <dgm:prSet presAssocID="{135FD42B-F9D0-49DD-B0A2-C8E2F971042A}" presName="noChildren" presStyleCnt="0"/>
      <dgm:spPr/>
    </dgm:pt>
    <dgm:pt modelId="{0314B5B6-D472-4EE6-A0C0-48325ECC464F}" type="pres">
      <dgm:prSet presAssocID="{135FD42B-F9D0-49DD-B0A2-C8E2F971042A}" presName="gap" presStyleCnt="0"/>
      <dgm:spPr/>
    </dgm:pt>
    <dgm:pt modelId="{D00ECE6D-A44F-4699-AAE5-29B31B3A28CF}" type="pres">
      <dgm:prSet presAssocID="{135FD42B-F9D0-49DD-B0A2-C8E2F971042A}" presName="medCircle2" presStyleLbl="vennNode1" presStyleIdx="1" presStyleCnt="3"/>
      <dgm:spPr/>
    </dgm:pt>
    <dgm:pt modelId="{D12DA084-3BE1-40F5-A3A8-3B3CB828098C}" type="pres">
      <dgm:prSet presAssocID="{135FD42B-F9D0-49DD-B0A2-C8E2F971042A}" presName="txLvlOnly1" presStyleLbl="revTx" presStyleIdx="1" presStyleCnt="3"/>
      <dgm:spPr/>
    </dgm:pt>
    <dgm:pt modelId="{DE6C807C-A733-4AB5-8D0C-11B558D66867}" type="pres">
      <dgm:prSet presAssocID="{663514F5-27BA-4818-99F7-9EF1937FEE85}" presName="noChildren" presStyleCnt="0"/>
      <dgm:spPr/>
    </dgm:pt>
    <dgm:pt modelId="{1B4518D9-04CF-44F9-8B3F-A77DDEAF123C}" type="pres">
      <dgm:prSet presAssocID="{663514F5-27BA-4818-99F7-9EF1937FEE85}" presName="gap" presStyleCnt="0"/>
      <dgm:spPr/>
    </dgm:pt>
    <dgm:pt modelId="{6A4DD513-7796-4E82-BB60-71BB6D7955B2}" type="pres">
      <dgm:prSet presAssocID="{663514F5-27BA-4818-99F7-9EF1937FEE85}" presName="medCircle2" presStyleLbl="vennNode1" presStyleIdx="2" presStyleCnt="3"/>
      <dgm:spPr/>
    </dgm:pt>
    <dgm:pt modelId="{6B660588-1059-4F6A-B5A6-87C82F527821}" type="pres">
      <dgm:prSet presAssocID="{663514F5-27BA-4818-99F7-9EF1937FEE85}" presName="txLvlOnly1" presStyleLbl="revTx" presStyleIdx="2" presStyleCnt="3"/>
      <dgm:spPr/>
    </dgm:pt>
  </dgm:ptLst>
  <dgm:cxnLst>
    <dgm:cxn modelId="{81831A24-1EA6-43F7-BA12-B9D8E954F90B}" type="presOf" srcId="{135FD42B-F9D0-49DD-B0A2-C8E2F971042A}" destId="{D12DA084-3BE1-40F5-A3A8-3B3CB828098C}" srcOrd="0" destOrd="0" presId="urn:microsoft.com/office/officeart/2008/layout/VerticalCircleList"/>
    <dgm:cxn modelId="{8F76902F-B84D-43B9-A9EA-9270A273FBD1}" type="presOf" srcId="{E7F66CF8-1C3A-46EF-AA9F-C03F699E3100}" destId="{6DAFAAD7-2EF0-4C9C-91A9-490B6C8EF685}" srcOrd="0" destOrd="0" presId="urn:microsoft.com/office/officeart/2008/layout/VerticalCircleList"/>
    <dgm:cxn modelId="{6BE2F535-86A0-425B-B41B-83DEF95B8F14}" srcId="{031832DF-153B-4651-8AEE-78B908D51557}" destId="{135FD42B-F9D0-49DD-B0A2-C8E2F971042A}" srcOrd="1" destOrd="0" parTransId="{104C45DA-3F1A-42D9-A9FB-B7114DACEA05}" sibTransId="{5AAE7E8E-7D90-450D-AB1F-82E9A75E5854}"/>
    <dgm:cxn modelId="{45AF1E60-3A1A-404F-AFAD-DDD36D1C67F4}" srcId="{031832DF-153B-4651-8AEE-78B908D51557}" destId="{663514F5-27BA-4818-99F7-9EF1937FEE85}" srcOrd="2" destOrd="0" parTransId="{3BF6D262-2067-4FC8-A6FA-65505159CB6B}" sibTransId="{580CF39A-ED42-4DCC-85B5-74DEB4FEDAD3}"/>
    <dgm:cxn modelId="{C451B556-A616-4450-81B9-7C9F5920008B}" type="presOf" srcId="{031832DF-153B-4651-8AEE-78B908D51557}" destId="{E51FB67D-E4BB-47D4-AA8E-0BB79FBFE481}" srcOrd="0" destOrd="0" presId="urn:microsoft.com/office/officeart/2008/layout/VerticalCircleList"/>
    <dgm:cxn modelId="{37F8AE8E-A179-4872-BDEC-3EEFCA36ACD1}" type="presOf" srcId="{663514F5-27BA-4818-99F7-9EF1937FEE85}" destId="{6B660588-1059-4F6A-B5A6-87C82F527821}" srcOrd="0" destOrd="0" presId="urn:microsoft.com/office/officeart/2008/layout/VerticalCircleList"/>
    <dgm:cxn modelId="{53331CEE-222F-42E2-870D-5AA67E5590AD}" srcId="{031832DF-153B-4651-8AEE-78B908D51557}" destId="{E7F66CF8-1C3A-46EF-AA9F-C03F699E3100}" srcOrd="0" destOrd="0" parTransId="{CE0BE391-9474-4B7B-A0CE-316709473389}" sibTransId="{67E35771-09CE-48E9-82BD-7D123A2090D0}"/>
    <dgm:cxn modelId="{FD65BFB2-5C66-42AD-A979-210CDFBF7A56}" type="presParOf" srcId="{E51FB67D-E4BB-47D4-AA8E-0BB79FBFE481}" destId="{4B01C9CC-3F33-4266-9E9D-0681F24F77B1}" srcOrd="0" destOrd="0" presId="urn:microsoft.com/office/officeart/2008/layout/VerticalCircleList"/>
    <dgm:cxn modelId="{DD26499C-1AE5-49D7-87FB-12C626FAD8A3}" type="presParOf" srcId="{4B01C9CC-3F33-4266-9E9D-0681F24F77B1}" destId="{3B6E7383-739D-44EC-A288-FDDF502AD15D}" srcOrd="0" destOrd="0" presId="urn:microsoft.com/office/officeart/2008/layout/VerticalCircleList"/>
    <dgm:cxn modelId="{000EC9E5-57A0-43AF-AFB1-085D5AC02D51}" type="presParOf" srcId="{4B01C9CC-3F33-4266-9E9D-0681F24F77B1}" destId="{EAB279E1-3669-4C18-B542-7B5C5CB57B38}" srcOrd="1" destOrd="0" presId="urn:microsoft.com/office/officeart/2008/layout/VerticalCircleList"/>
    <dgm:cxn modelId="{6A1FC60B-5E6F-4A01-855E-EDDCA6269058}" type="presParOf" srcId="{4B01C9CC-3F33-4266-9E9D-0681F24F77B1}" destId="{6DAFAAD7-2EF0-4C9C-91A9-490B6C8EF685}" srcOrd="2" destOrd="0" presId="urn:microsoft.com/office/officeart/2008/layout/VerticalCircleList"/>
    <dgm:cxn modelId="{849B6855-0A41-4C15-A27E-76B51DF82707}" type="presParOf" srcId="{E51FB67D-E4BB-47D4-AA8E-0BB79FBFE481}" destId="{4E02C9CE-370B-40CE-8856-5BF44FD245D8}" srcOrd="1" destOrd="0" presId="urn:microsoft.com/office/officeart/2008/layout/VerticalCircleList"/>
    <dgm:cxn modelId="{FDE6778B-CDA9-464B-AF97-541906656F4D}" type="presParOf" srcId="{4E02C9CE-370B-40CE-8856-5BF44FD245D8}" destId="{0314B5B6-D472-4EE6-A0C0-48325ECC464F}" srcOrd="0" destOrd="0" presId="urn:microsoft.com/office/officeart/2008/layout/VerticalCircleList"/>
    <dgm:cxn modelId="{C3A61C38-C72A-4F60-A7BD-C4001753C211}" type="presParOf" srcId="{4E02C9CE-370B-40CE-8856-5BF44FD245D8}" destId="{D00ECE6D-A44F-4699-AAE5-29B31B3A28CF}" srcOrd="1" destOrd="0" presId="urn:microsoft.com/office/officeart/2008/layout/VerticalCircleList"/>
    <dgm:cxn modelId="{6026338F-8852-4842-B847-0CDF445032C2}" type="presParOf" srcId="{4E02C9CE-370B-40CE-8856-5BF44FD245D8}" destId="{D12DA084-3BE1-40F5-A3A8-3B3CB828098C}" srcOrd="2" destOrd="0" presId="urn:microsoft.com/office/officeart/2008/layout/VerticalCircleList"/>
    <dgm:cxn modelId="{281394B8-FA4C-4214-8070-0A02C7FA34A8}" type="presParOf" srcId="{E51FB67D-E4BB-47D4-AA8E-0BB79FBFE481}" destId="{DE6C807C-A733-4AB5-8D0C-11B558D66867}" srcOrd="2" destOrd="0" presId="urn:microsoft.com/office/officeart/2008/layout/VerticalCircleList"/>
    <dgm:cxn modelId="{7F31D15D-1E12-4967-8597-D2566576369E}" type="presParOf" srcId="{DE6C807C-A733-4AB5-8D0C-11B558D66867}" destId="{1B4518D9-04CF-44F9-8B3F-A77DDEAF123C}" srcOrd="0" destOrd="0" presId="urn:microsoft.com/office/officeart/2008/layout/VerticalCircleList"/>
    <dgm:cxn modelId="{C82D5A30-ABAD-4720-AB12-5344A103F634}" type="presParOf" srcId="{DE6C807C-A733-4AB5-8D0C-11B558D66867}" destId="{6A4DD513-7796-4E82-BB60-71BB6D7955B2}" srcOrd="1" destOrd="0" presId="urn:microsoft.com/office/officeart/2008/layout/VerticalCircleList"/>
    <dgm:cxn modelId="{1EC5E1FB-F978-4B02-89F3-FDCC39354CAB}" type="presParOf" srcId="{DE6C807C-A733-4AB5-8D0C-11B558D66867}" destId="{6B660588-1059-4F6A-B5A6-87C82F527821}" srcOrd="2" destOrd="0" presId="urn:microsoft.com/office/officeart/2008/layout/VerticalCircle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31832DF-153B-4651-8AEE-78B908D51557}" type="doc">
      <dgm:prSet loTypeId="urn:microsoft.com/office/officeart/2008/layout/VerticalCircle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nb-NO"/>
        </a:p>
      </dgm:t>
    </dgm:pt>
    <dgm:pt modelId="{E7F66CF8-1C3A-46EF-AA9F-C03F699E3100}">
      <dgm:prSet custT="1"/>
      <dgm:spPr/>
      <dgm:t>
        <a:bodyPr/>
        <a:lstStyle/>
        <a:p>
          <a:r>
            <a:rPr lang="nb-NO" sz="1600" b="0" i="0" noProof="0" dirty="0"/>
            <a:t>Entreprenør må sende byggesøknad straks ved oppstart ev. når dispensasjon er godkjent</a:t>
          </a:r>
          <a:endParaRPr lang="nb-NO" sz="1600" noProof="0" dirty="0"/>
        </a:p>
      </dgm:t>
    </dgm:pt>
    <dgm:pt modelId="{CE0BE391-9474-4B7B-A0CE-316709473389}" type="parTrans" cxnId="{53331CEE-222F-42E2-870D-5AA67E5590AD}">
      <dgm:prSet/>
      <dgm:spPr/>
      <dgm:t>
        <a:bodyPr/>
        <a:lstStyle/>
        <a:p>
          <a:endParaRPr lang="nb-NO" sz="1600"/>
        </a:p>
      </dgm:t>
    </dgm:pt>
    <dgm:pt modelId="{67E35771-09CE-48E9-82BD-7D123A2090D0}" type="sibTrans" cxnId="{53331CEE-222F-42E2-870D-5AA67E5590AD}">
      <dgm:prSet/>
      <dgm:spPr/>
      <dgm:t>
        <a:bodyPr/>
        <a:lstStyle/>
        <a:p>
          <a:endParaRPr lang="nb-NO" sz="1600"/>
        </a:p>
      </dgm:t>
    </dgm:pt>
    <dgm:pt modelId="{207D5428-00BB-4626-867A-64096C89829B}">
      <dgm:prSet custT="1"/>
      <dgm:spPr/>
      <dgm:t>
        <a:bodyPr/>
        <a:lstStyle/>
        <a:p>
          <a:r>
            <a:rPr lang="nb-NO" sz="1600" noProof="0" dirty="0"/>
            <a:t>B</a:t>
          </a:r>
          <a:r>
            <a:rPr lang="nb-NO" sz="1600" dirty="0" err="1"/>
            <a:t>orettslaget</a:t>
          </a:r>
          <a:r>
            <a:rPr lang="nb-NO" sz="1600" dirty="0"/>
            <a:t> varsles senest to uker før oppstart av byggearbeidet. </a:t>
          </a:r>
          <a:endParaRPr lang="nb-NO" sz="1600" b="0" noProof="0" dirty="0"/>
        </a:p>
      </dgm:t>
    </dgm:pt>
    <dgm:pt modelId="{EB16DE5E-66F7-4829-A9B5-58DEE8415FE8}" type="parTrans" cxnId="{39E9BBE8-902F-4818-9985-DF6235A11483}">
      <dgm:prSet/>
      <dgm:spPr/>
      <dgm:t>
        <a:bodyPr/>
        <a:lstStyle/>
        <a:p>
          <a:endParaRPr lang="nb-NO"/>
        </a:p>
      </dgm:t>
    </dgm:pt>
    <dgm:pt modelId="{6C499350-A24F-4507-9E1D-58DA4B6C9C04}" type="sibTrans" cxnId="{39E9BBE8-902F-4818-9985-DF6235A11483}">
      <dgm:prSet/>
      <dgm:spPr/>
      <dgm:t>
        <a:bodyPr/>
        <a:lstStyle/>
        <a:p>
          <a:endParaRPr lang="nb-NO"/>
        </a:p>
      </dgm:t>
    </dgm:pt>
    <dgm:pt modelId="{3888FB73-63FD-4185-9BE2-A937B2CBABEC}">
      <dgm:prSet custT="1"/>
      <dgm:spPr/>
      <dgm:t>
        <a:bodyPr/>
        <a:lstStyle/>
        <a:p>
          <a:r>
            <a:rPr lang="nb-NO" sz="1600" b="0" i="0" dirty="0"/>
            <a:t>Alt arbeid med uteområdet skal være ferdig innen 3mnd etter godkjent IG.</a:t>
          </a:r>
          <a:endParaRPr lang="nb-NO" sz="1600" b="0" noProof="0" dirty="0"/>
        </a:p>
      </dgm:t>
    </dgm:pt>
    <dgm:pt modelId="{2A788480-348F-4218-AB44-101961461A8C}" type="parTrans" cxnId="{06166D2C-3079-4618-BEB2-D92D07842DF7}">
      <dgm:prSet/>
      <dgm:spPr/>
      <dgm:t>
        <a:bodyPr/>
        <a:lstStyle/>
        <a:p>
          <a:endParaRPr lang="nb-NO"/>
        </a:p>
      </dgm:t>
    </dgm:pt>
    <dgm:pt modelId="{A1EB4FFE-5932-4BE0-B2B6-67F7961879E2}" type="sibTrans" cxnId="{06166D2C-3079-4618-BEB2-D92D07842DF7}">
      <dgm:prSet/>
      <dgm:spPr/>
      <dgm:t>
        <a:bodyPr/>
        <a:lstStyle/>
        <a:p>
          <a:endParaRPr lang="nb-NO"/>
        </a:p>
      </dgm:t>
    </dgm:pt>
    <dgm:pt modelId="{0B0452CC-F406-4E7E-86D9-D6D5A85C9B1B}">
      <dgm:prSet custT="1"/>
      <dgm:spPr/>
      <dgm:t>
        <a:bodyPr/>
        <a:lstStyle/>
        <a:p>
          <a:pPr>
            <a:buNone/>
          </a:pPr>
          <a:r>
            <a:rPr lang="nb-NO" sz="1600" b="0" i="0" dirty="0"/>
            <a:t>Frist for ferdigstillelse: 01.03.2027  </a:t>
          </a:r>
          <a:endParaRPr lang="nb-NO" sz="1600" b="0" noProof="0" dirty="0"/>
        </a:p>
      </dgm:t>
    </dgm:pt>
    <dgm:pt modelId="{D83D7680-56EA-422D-89EA-B80DAC3ADF88}" type="parTrans" cxnId="{1AD55967-589B-4758-9DBF-44F2B025C845}">
      <dgm:prSet/>
      <dgm:spPr/>
    </dgm:pt>
    <dgm:pt modelId="{78E9C22B-9E4C-4C6E-956C-35E21A5F3D18}" type="sibTrans" cxnId="{1AD55967-589B-4758-9DBF-44F2B025C845}">
      <dgm:prSet/>
      <dgm:spPr/>
    </dgm:pt>
    <dgm:pt modelId="{E51FB67D-E4BB-47D4-AA8E-0BB79FBFE481}" type="pres">
      <dgm:prSet presAssocID="{031832DF-153B-4651-8AEE-78B908D51557}" presName="Name0" presStyleCnt="0">
        <dgm:presLayoutVars>
          <dgm:dir/>
        </dgm:presLayoutVars>
      </dgm:prSet>
      <dgm:spPr/>
    </dgm:pt>
    <dgm:pt modelId="{4B01C9CC-3F33-4266-9E9D-0681F24F77B1}" type="pres">
      <dgm:prSet presAssocID="{E7F66CF8-1C3A-46EF-AA9F-C03F699E3100}" presName="noChildren" presStyleCnt="0"/>
      <dgm:spPr/>
    </dgm:pt>
    <dgm:pt modelId="{3B6E7383-739D-44EC-A288-FDDF502AD15D}" type="pres">
      <dgm:prSet presAssocID="{E7F66CF8-1C3A-46EF-AA9F-C03F699E3100}" presName="gap" presStyleCnt="0"/>
      <dgm:spPr/>
    </dgm:pt>
    <dgm:pt modelId="{EAB279E1-3669-4C18-B542-7B5C5CB57B38}" type="pres">
      <dgm:prSet presAssocID="{E7F66CF8-1C3A-46EF-AA9F-C03F699E3100}" presName="medCircle2" presStyleLbl="vennNode1" presStyleIdx="0" presStyleCnt="4"/>
      <dgm:spPr/>
    </dgm:pt>
    <dgm:pt modelId="{6DAFAAD7-2EF0-4C9C-91A9-490B6C8EF685}" type="pres">
      <dgm:prSet presAssocID="{E7F66CF8-1C3A-46EF-AA9F-C03F699E3100}" presName="txLvlOnly1" presStyleLbl="revTx" presStyleIdx="0" presStyleCnt="4"/>
      <dgm:spPr/>
    </dgm:pt>
    <dgm:pt modelId="{7F4C21CC-C05A-4CD9-A16D-37F2B5C397F0}" type="pres">
      <dgm:prSet presAssocID="{207D5428-00BB-4626-867A-64096C89829B}" presName="noChildren" presStyleCnt="0"/>
      <dgm:spPr/>
    </dgm:pt>
    <dgm:pt modelId="{4385C42A-EF9F-4701-92E5-C75B5A25395A}" type="pres">
      <dgm:prSet presAssocID="{207D5428-00BB-4626-867A-64096C89829B}" presName="gap" presStyleCnt="0"/>
      <dgm:spPr/>
    </dgm:pt>
    <dgm:pt modelId="{D53AF079-6B31-48C2-975A-BF958BD171C1}" type="pres">
      <dgm:prSet presAssocID="{207D5428-00BB-4626-867A-64096C89829B}" presName="medCircle2" presStyleLbl="vennNode1" presStyleIdx="1" presStyleCnt="4"/>
      <dgm:spPr/>
    </dgm:pt>
    <dgm:pt modelId="{E6BCA2AA-A390-4DCC-8BB4-C989103E3E9E}" type="pres">
      <dgm:prSet presAssocID="{207D5428-00BB-4626-867A-64096C89829B}" presName="txLvlOnly1" presStyleLbl="revTx" presStyleIdx="1" presStyleCnt="4"/>
      <dgm:spPr/>
    </dgm:pt>
    <dgm:pt modelId="{79E26CEB-D590-4684-B9B3-3ABFB2954CF8}" type="pres">
      <dgm:prSet presAssocID="{3888FB73-63FD-4185-9BE2-A937B2CBABEC}" presName="noChildren" presStyleCnt="0"/>
      <dgm:spPr/>
    </dgm:pt>
    <dgm:pt modelId="{CB633DAA-9F7F-4B1E-87ED-1966137F0ED5}" type="pres">
      <dgm:prSet presAssocID="{3888FB73-63FD-4185-9BE2-A937B2CBABEC}" presName="gap" presStyleCnt="0"/>
      <dgm:spPr/>
    </dgm:pt>
    <dgm:pt modelId="{43A1BFFA-2FE9-4004-86E8-0FD304D8ADFE}" type="pres">
      <dgm:prSet presAssocID="{3888FB73-63FD-4185-9BE2-A937B2CBABEC}" presName="medCircle2" presStyleLbl="vennNode1" presStyleIdx="2" presStyleCnt="4"/>
      <dgm:spPr/>
    </dgm:pt>
    <dgm:pt modelId="{5AF1508C-BB71-44B5-A4A0-9CB4E32A27C6}" type="pres">
      <dgm:prSet presAssocID="{3888FB73-63FD-4185-9BE2-A937B2CBABEC}" presName="txLvlOnly1" presStyleLbl="revTx" presStyleIdx="2" presStyleCnt="4"/>
      <dgm:spPr/>
    </dgm:pt>
    <dgm:pt modelId="{4056C868-64CE-4DC5-88B6-1541BB3E434C}" type="pres">
      <dgm:prSet presAssocID="{0B0452CC-F406-4E7E-86D9-D6D5A85C9B1B}" presName="noChildren" presStyleCnt="0"/>
      <dgm:spPr/>
    </dgm:pt>
    <dgm:pt modelId="{A15B9A65-484C-48AB-9DCE-BF9459B6919E}" type="pres">
      <dgm:prSet presAssocID="{0B0452CC-F406-4E7E-86D9-D6D5A85C9B1B}" presName="gap" presStyleCnt="0"/>
      <dgm:spPr/>
    </dgm:pt>
    <dgm:pt modelId="{031BEC9E-B185-4AAB-8506-7CA257E24F65}" type="pres">
      <dgm:prSet presAssocID="{0B0452CC-F406-4E7E-86D9-D6D5A85C9B1B}" presName="medCircle2" presStyleLbl="vennNode1" presStyleIdx="3" presStyleCnt="4"/>
      <dgm:spPr/>
    </dgm:pt>
    <dgm:pt modelId="{ACEB39AA-4EDA-40FB-9FB5-7C59627F89D5}" type="pres">
      <dgm:prSet presAssocID="{0B0452CC-F406-4E7E-86D9-D6D5A85C9B1B}" presName="txLvlOnly1" presStyleLbl="revTx" presStyleIdx="3" presStyleCnt="4"/>
      <dgm:spPr/>
    </dgm:pt>
  </dgm:ptLst>
  <dgm:cxnLst>
    <dgm:cxn modelId="{06166D2C-3079-4618-BEB2-D92D07842DF7}" srcId="{031832DF-153B-4651-8AEE-78B908D51557}" destId="{3888FB73-63FD-4185-9BE2-A937B2CBABEC}" srcOrd="2" destOrd="0" parTransId="{2A788480-348F-4218-AB44-101961461A8C}" sibTransId="{A1EB4FFE-5932-4BE0-B2B6-67F7961879E2}"/>
    <dgm:cxn modelId="{8F76902F-B84D-43B9-A9EA-9270A273FBD1}" type="presOf" srcId="{E7F66CF8-1C3A-46EF-AA9F-C03F699E3100}" destId="{6DAFAAD7-2EF0-4C9C-91A9-490B6C8EF685}" srcOrd="0" destOrd="0" presId="urn:microsoft.com/office/officeart/2008/layout/VerticalCircleList"/>
    <dgm:cxn modelId="{1DD76735-D2A0-434D-A7D9-46322192CAD3}" type="presOf" srcId="{3888FB73-63FD-4185-9BE2-A937B2CBABEC}" destId="{5AF1508C-BB71-44B5-A4A0-9CB4E32A27C6}" srcOrd="0" destOrd="0" presId="urn:microsoft.com/office/officeart/2008/layout/VerticalCircleList"/>
    <dgm:cxn modelId="{F4BC1444-0C2F-48FD-BEF6-D0EAA3E3894E}" type="presOf" srcId="{207D5428-00BB-4626-867A-64096C89829B}" destId="{E6BCA2AA-A390-4DCC-8BB4-C989103E3E9E}" srcOrd="0" destOrd="0" presId="urn:microsoft.com/office/officeart/2008/layout/VerticalCircleList"/>
    <dgm:cxn modelId="{1AD55967-589B-4758-9DBF-44F2B025C845}" srcId="{031832DF-153B-4651-8AEE-78B908D51557}" destId="{0B0452CC-F406-4E7E-86D9-D6D5A85C9B1B}" srcOrd="3" destOrd="0" parTransId="{D83D7680-56EA-422D-89EA-B80DAC3ADF88}" sibTransId="{78E9C22B-9E4C-4C6E-956C-35E21A5F3D18}"/>
    <dgm:cxn modelId="{C451B556-A616-4450-81B9-7C9F5920008B}" type="presOf" srcId="{031832DF-153B-4651-8AEE-78B908D51557}" destId="{E51FB67D-E4BB-47D4-AA8E-0BB79FBFE481}" srcOrd="0" destOrd="0" presId="urn:microsoft.com/office/officeart/2008/layout/VerticalCircleList"/>
    <dgm:cxn modelId="{AD8F7181-8A6B-4687-9D65-FCD33F7C4AAD}" type="presOf" srcId="{0B0452CC-F406-4E7E-86D9-D6D5A85C9B1B}" destId="{ACEB39AA-4EDA-40FB-9FB5-7C59627F89D5}" srcOrd="0" destOrd="0" presId="urn:microsoft.com/office/officeart/2008/layout/VerticalCircleList"/>
    <dgm:cxn modelId="{39E9BBE8-902F-4818-9985-DF6235A11483}" srcId="{031832DF-153B-4651-8AEE-78B908D51557}" destId="{207D5428-00BB-4626-867A-64096C89829B}" srcOrd="1" destOrd="0" parTransId="{EB16DE5E-66F7-4829-A9B5-58DEE8415FE8}" sibTransId="{6C499350-A24F-4507-9E1D-58DA4B6C9C04}"/>
    <dgm:cxn modelId="{53331CEE-222F-42E2-870D-5AA67E5590AD}" srcId="{031832DF-153B-4651-8AEE-78B908D51557}" destId="{E7F66CF8-1C3A-46EF-AA9F-C03F699E3100}" srcOrd="0" destOrd="0" parTransId="{CE0BE391-9474-4B7B-A0CE-316709473389}" sibTransId="{67E35771-09CE-48E9-82BD-7D123A2090D0}"/>
    <dgm:cxn modelId="{FD65BFB2-5C66-42AD-A979-210CDFBF7A56}" type="presParOf" srcId="{E51FB67D-E4BB-47D4-AA8E-0BB79FBFE481}" destId="{4B01C9CC-3F33-4266-9E9D-0681F24F77B1}" srcOrd="0" destOrd="0" presId="urn:microsoft.com/office/officeart/2008/layout/VerticalCircleList"/>
    <dgm:cxn modelId="{DD26499C-1AE5-49D7-87FB-12C626FAD8A3}" type="presParOf" srcId="{4B01C9CC-3F33-4266-9E9D-0681F24F77B1}" destId="{3B6E7383-739D-44EC-A288-FDDF502AD15D}" srcOrd="0" destOrd="0" presId="urn:microsoft.com/office/officeart/2008/layout/VerticalCircleList"/>
    <dgm:cxn modelId="{000EC9E5-57A0-43AF-AFB1-085D5AC02D51}" type="presParOf" srcId="{4B01C9CC-3F33-4266-9E9D-0681F24F77B1}" destId="{EAB279E1-3669-4C18-B542-7B5C5CB57B38}" srcOrd="1" destOrd="0" presId="urn:microsoft.com/office/officeart/2008/layout/VerticalCircleList"/>
    <dgm:cxn modelId="{6A1FC60B-5E6F-4A01-855E-EDDCA6269058}" type="presParOf" srcId="{4B01C9CC-3F33-4266-9E9D-0681F24F77B1}" destId="{6DAFAAD7-2EF0-4C9C-91A9-490B6C8EF685}" srcOrd="2" destOrd="0" presId="urn:microsoft.com/office/officeart/2008/layout/VerticalCircleList"/>
    <dgm:cxn modelId="{F79643AD-085E-4371-853D-E79ED62EB2DE}" type="presParOf" srcId="{E51FB67D-E4BB-47D4-AA8E-0BB79FBFE481}" destId="{7F4C21CC-C05A-4CD9-A16D-37F2B5C397F0}" srcOrd="1" destOrd="0" presId="urn:microsoft.com/office/officeart/2008/layout/VerticalCircleList"/>
    <dgm:cxn modelId="{7ACE8E13-EFC9-45AF-86D4-D8576DB67FF2}" type="presParOf" srcId="{7F4C21CC-C05A-4CD9-A16D-37F2B5C397F0}" destId="{4385C42A-EF9F-4701-92E5-C75B5A25395A}" srcOrd="0" destOrd="0" presId="urn:microsoft.com/office/officeart/2008/layout/VerticalCircleList"/>
    <dgm:cxn modelId="{5A7EA326-EA5F-4B9F-A627-5267BABA1DBD}" type="presParOf" srcId="{7F4C21CC-C05A-4CD9-A16D-37F2B5C397F0}" destId="{D53AF079-6B31-48C2-975A-BF958BD171C1}" srcOrd="1" destOrd="0" presId="urn:microsoft.com/office/officeart/2008/layout/VerticalCircleList"/>
    <dgm:cxn modelId="{2D2B1039-0335-488B-B6E7-6546B1D53644}" type="presParOf" srcId="{7F4C21CC-C05A-4CD9-A16D-37F2B5C397F0}" destId="{E6BCA2AA-A390-4DCC-8BB4-C989103E3E9E}" srcOrd="2" destOrd="0" presId="urn:microsoft.com/office/officeart/2008/layout/VerticalCircleList"/>
    <dgm:cxn modelId="{DAE09E21-2758-4AEE-BE76-87C7029825D7}" type="presParOf" srcId="{E51FB67D-E4BB-47D4-AA8E-0BB79FBFE481}" destId="{79E26CEB-D590-4684-B9B3-3ABFB2954CF8}" srcOrd="2" destOrd="0" presId="urn:microsoft.com/office/officeart/2008/layout/VerticalCircleList"/>
    <dgm:cxn modelId="{AFA17259-2550-4AC9-A853-662F2419DC92}" type="presParOf" srcId="{79E26CEB-D590-4684-B9B3-3ABFB2954CF8}" destId="{CB633DAA-9F7F-4B1E-87ED-1966137F0ED5}" srcOrd="0" destOrd="0" presId="urn:microsoft.com/office/officeart/2008/layout/VerticalCircleList"/>
    <dgm:cxn modelId="{65EE0ED6-4714-4389-A93C-8A7273EF2EB5}" type="presParOf" srcId="{79E26CEB-D590-4684-B9B3-3ABFB2954CF8}" destId="{43A1BFFA-2FE9-4004-86E8-0FD304D8ADFE}" srcOrd="1" destOrd="0" presId="urn:microsoft.com/office/officeart/2008/layout/VerticalCircleList"/>
    <dgm:cxn modelId="{6EFBAF45-3A43-415D-B06C-C7EF855A2F9C}" type="presParOf" srcId="{79E26CEB-D590-4684-B9B3-3ABFB2954CF8}" destId="{5AF1508C-BB71-44B5-A4A0-9CB4E32A27C6}" srcOrd="2" destOrd="0" presId="urn:microsoft.com/office/officeart/2008/layout/VerticalCircleList"/>
    <dgm:cxn modelId="{DBE6DAC2-5E1C-471F-BC57-D0AAD49CAE8D}" type="presParOf" srcId="{E51FB67D-E4BB-47D4-AA8E-0BB79FBFE481}" destId="{4056C868-64CE-4DC5-88B6-1541BB3E434C}" srcOrd="3" destOrd="0" presId="urn:microsoft.com/office/officeart/2008/layout/VerticalCircleList"/>
    <dgm:cxn modelId="{5E4470D4-BA46-4F15-B20A-0AF00C4713EC}" type="presParOf" srcId="{4056C868-64CE-4DC5-88B6-1541BB3E434C}" destId="{A15B9A65-484C-48AB-9DCE-BF9459B6919E}" srcOrd="0" destOrd="0" presId="urn:microsoft.com/office/officeart/2008/layout/VerticalCircleList"/>
    <dgm:cxn modelId="{7D6A7BB4-FF7A-4E43-85D3-1107710A53D2}" type="presParOf" srcId="{4056C868-64CE-4DC5-88B6-1541BB3E434C}" destId="{031BEC9E-B185-4AAB-8506-7CA257E24F65}" srcOrd="1" destOrd="0" presId="urn:microsoft.com/office/officeart/2008/layout/VerticalCircleList"/>
    <dgm:cxn modelId="{A7D86D79-F254-49F8-AE55-2EC2EF02BE73}" type="presParOf" srcId="{4056C868-64CE-4DC5-88B6-1541BB3E434C}" destId="{ACEB39AA-4EDA-40FB-9FB5-7C59627F89D5}" srcOrd="2" destOrd="0" presId="urn:microsoft.com/office/officeart/2008/layout/VerticalCircle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30C317E-A0CC-45FC-8C5B-E3D8224043B7}">
      <dsp:nvSpPr>
        <dsp:cNvPr id="0" name=""/>
        <dsp:cNvSpPr/>
      </dsp:nvSpPr>
      <dsp:spPr>
        <a:xfrm>
          <a:off x="0" y="604830"/>
          <a:ext cx="4238626" cy="174915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b-NO" sz="2000" b="0" i="0" kern="1200" noProof="0" dirty="0"/>
            <a:t>Mål: oppgradering av sjåførfasiliteter i kollektivsystemet, for å sikre bedre </a:t>
          </a:r>
          <a:r>
            <a:rPr lang="nb-NO" sz="2000" b="1" i="0" kern="1200" noProof="0" dirty="0"/>
            <a:t>arbeidsforhold</a:t>
          </a:r>
          <a:r>
            <a:rPr lang="nb-NO" sz="2000" b="0" i="0" kern="1200" noProof="0" dirty="0"/>
            <a:t> og ivareta krav til hvile og tilgjengelige sanitærfasiliteter.</a:t>
          </a:r>
          <a:endParaRPr lang="nb-NO" sz="2000" kern="1200" noProof="0" dirty="0"/>
        </a:p>
      </dsp:txBody>
      <dsp:txXfrm>
        <a:off x="85386" y="690216"/>
        <a:ext cx="4067854" cy="157837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40C905E-DDCF-4AB4-80B5-B174680D33B9}">
      <dsp:nvSpPr>
        <dsp:cNvPr id="0" name=""/>
        <dsp:cNvSpPr/>
      </dsp:nvSpPr>
      <dsp:spPr>
        <a:xfrm>
          <a:off x="174751" y="1898"/>
          <a:ext cx="666496" cy="666496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14643A64-4CE5-4334-B491-286CFA5BEBA2}">
      <dsp:nvSpPr>
        <dsp:cNvPr id="0" name=""/>
        <dsp:cNvSpPr/>
      </dsp:nvSpPr>
      <dsp:spPr>
        <a:xfrm>
          <a:off x="508000" y="1898"/>
          <a:ext cx="3556000" cy="66649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7780" rIns="0" bIns="1778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b-NO" sz="1400" kern="1200" noProof="0" dirty="0"/>
            <a:t>Malmvegen snuplass: </a:t>
          </a:r>
          <a:br>
            <a:rPr lang="nb-NO" sz="1400" kern="1200" noProof="0" dirty="0"/>
          </a:br>
          <a:r>
            <a:rPr lang="nb-NO" sz="1400" kern="1200" noProof="0" dirty="0"/>
            <a:t>Start-/endeholdeplass for </a:t>
          </a:r>
          <a:r>
            <a:rPr lang="nb-NO" sz="1400" b="1" kern="1200" noProof="0" dirty="0"/>
            <a:t>20 , 22 og X23 </a:t>
          </a:r>
          <a:r>
            <a:rPr lang="nb-NO" sz="1400" kern="1200" noProof="0"/>
            <a:t>i dag</a:t>
          </a:r>
          <a:endParaRPr lang="nb-NO" sz="1400" kern="1200" noProof="0" dirty="0"/>
        </a:p>
      </dsp:txBody>
      <dsp:txXfrm>
        <a:off x="508000" y="1898"/>
        <a:ext cx="3556000" cy="66649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434D1D1-CB6E-439B-85A5-EEC5E90103D4}">
      <dsp:nvSpPr>
        <dsp:cNvPr id="0" name=""/>
        <dsp:cNvSpPr/>
      </dsp:nvSpPr>
      <dsp:spPr>
        <a:xfrm>
          <a:off x="182260" y="719592"/>
          <a:ext cx="695134" cy="695134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76019C5C-DE96-4829-B5D1-B34AAE663E14}">
      <dsp:nvSpPr>
        <dsp:cNvPr id="0" name=""/>
        <dsp:cNvSpPr/>
      </dsp:nvSpPr>
      <dsp:spPr>
        <a:xfrm>
          <a:off x="529828" y="719592"/>
          <a:ext cx="3708797" cy="6951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9050" rIns="0" bIns="1905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b-NO" sz="1500" b="0" i="0" kern="1200" noProof="0" dirty="0"/>
            <a:t>Tilsvarende hvilebu som på Solligården med oppholdsrom med enkelt kjøkken og to toaletter.</a:t>
          </a:r>
          <a:endParaRPr lang="nb-NO" sz="1500" kern="1200" noProof="0" dirty="0"/>
        </a:p>
      </dsp:txBody>
      <dsp:txXfrm>
        <a:off x="529828" y="719592"/>
        <a:ext cx="3708797" cy="695134"/>
      </dsp:txXfrm>
    </dsp:sp>
    <dsp:sp modelId="{C868F3BC-A3CB-47A8-B903-71096A893248}">
      <dsp:nvSpPr>
        <dsp:cNvPr id="0" name=""/>
        <dsp:cNvSpPr/>
      </dsp:nvSpPr>
      <dsp:spPr>
        <a:xfrm>
          <a:off x="182260" y="1414727"/>
          <a:ext cx="695134" cy="695134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FAA97A99-CA20-43F6-9181-46784212E635}">
      <dsp:nvSpPr>
        <dsp:cNvPr id="0" name=""/>
        <dsp:cNvSpPr/>
      </dsp:nvSpPr>
      <dsp:spPr>
        <a:xfrm>
          <a:off x="529828" y="1414727"/>
          <a:ext cx="3708797" cy="6951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9050" rIns="0" bIns="1905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b-NO" sz="1500" b="0" i="0" kern="1200" noProof="0" dirty="0"/>
            <a:t> Fotavtrykk (BTA) for hvilebuen er 37,9 m</a:t>
          </a:r>
          <a:r>
            <a:rPr lang="nb-NO" sz="1500" b="0" i="0" kern="1200" baseline="30000" noProof="0" dirty="0"/>
            <a:t>2</a:t>
          </a:r>
          <a:r>
            <a:rPr lang="nb-NO" sz="1500" b="0" i="0" kern="1200" noProof="0" dirty="0"/>
            <a:t> (BRA=28,9 m</a:t>
          </a:r>
          <a:r>
            <a:rPr lang="nb-NO" sz="1500" b="0" i="0" kern="1200" baseline="30000" noProof="0" dirty="0"/>
            <a:t>2</a:t>
          </a:r>
          <a:r>
            <a:rPr lang="nb-NO" sz="1500" b="0" i="0" kern="1200" noProof="0" dirty="0"/>
            <a:t>).</a:t>
          </a:r>
          <a:endParaRPr lang="nb-NO" sz="1500" kern="1200" noProof="0" dirty="0"/>
        </a:p>
      </dsp:txBody>
      <dsp:txXfrm>
        <a:off x="529828" y="1414727"/>
        <a:ext cx="3708797" cy="69513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AB279E1-3669-4C18-B542-7B5C5CB57B38}">
      <dsp:nvSpPr>
        <dsp:cNvPr id="0" name=""/>
        <dsp:cNvSpPr/>
      </dsp:nvSpPr>
      <dsp:spPr>
        <a:xfrm>
          <a:off x="184152" y="781825"/>
          <a:ext cx="694455" cy="694455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6DAFAAD7-2EF0-4C9C-91A9-490B6C8EF685}">
      <dsp:nvSpPr>
        <dsp:cNvPr id="0" name=""/>
        <dsp:cNvSpPr/>
      </dsp:nvSpPr>
      <dsp:spPr>
        <a:xfrm>
          <a:off x="531380" y="781825"/>
          <a:ext cx="3705175" cy="6944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0320" rIns="0" bIns="20320" numCol="1" spcCol="1270" anchor="ctr" anchorCtr="0">
          <a:noAutofit/>
        </a:bodyPr>
        <a:lstStyle/>
        <a:p>
          <a:pPr marL="0" lvl="0" indent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b-NO" sz="1600" b="0" i="0" kern="1200" noProof="0" dirty="0"/>
            <a:t>Infrastruktur i bakken er lagt</a:t>
          </a:r>
          <a:r>
            <a:rPr lang="nb-NO" sz="1600" kern="1200" noProof="0" dirty="0">
              <a:latin typeface="Aptos Display" panose="02110004020202020204"/>
            </a:rPr>
            <a:t>.</a:t>
          </a:r>
          <a:endParaRPr lang="nb-NO" sz="1600" kern="1200" noProof="0" dirty="0"/>
        </a:p>
      </dsp:txBody>
      <dsp:txXfrm>
        <a:off x="531380" y="781825"/>
        <a:ext cx="3705175" cy="694455"/>
      </dsp:txXfrm>
    </dsp:sp>
    <dsp:sp modelId="{D00ECE6D-A44F-4699-AAE5-29B31B3A28CF}">
      <dsp:nvSpPr>
        <dsp:cNvPr id="0" name=""/>
        <dsp:cNvSpPr/>
      </dsp:nvSpPr>
      <dsp:spPr>
        <a:xfrm>
          <a:off x="184152" y="1476281"/>
          <a:ext cx="694455" cy="694455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D12DA084-3BE1-40F5-A3A8-3B3CB828098C}">
      <dsp:nvSpPr>
        <dsp:cNvPr id="0" name=""/>
        <dsp:cNvSpPr/>
      </dsp:nvSpPr>
      <dsp:spPr>
        <a:xfrm>
          <a:off x="531380" y="1476281"/>
          <a:ext cx="3705175" cy="6944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0320" rIns="0" bIns="2032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b-NO" sz="1600" b="0" i="0" kern="1200" noProof="0" dirty="0"/>
            <a:t>Dispensasjon er sendt til kommunen</a:t>
          </a:r>
          <a:endParaRPr lang="nb-NO" sz="1600" kern="1200" noProof="0" dirty="0"/>
        </a:p>
      </dsp:txBody>
      <dsp:txXfrm>
        <a:off x="531380" y="1476281"/>
        <a:ext cx="3705175" cy="694455"/>
      </dsp:txXfrm>
    </dsp:sp>
    <dsp:sp modelId="{6A4DD513-7796-4E82-BB60-71BB6D7955B2}">
      <dsp:nvSpPr>
        <dsp:cNvPr id="0" name=""/>
        <dsp:cNvSpPr/>
      </dsp:nvSpPr>
      <dsp:spPr>
        <a:xfrm>
          <a:off x="184152" y="2170736"/>
          <a:ext cx="694455" cy="694455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6B660588-1059-4F6A-B5A6-87C82F527821}">
      <dsp:nvSpPr>
        <dsp:cNvPr id="0" name=""/>
        <dsp:cNvSpPr/>
      </dsp:nvSpPr>
      <dsp:spPr>
        <a:xfrm>
          <a:off x="531380" y="2170736"/>
          <a:ext cx="3705175" cy="6944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0320" rIns="0" bIns="2032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b-NO" sz="1600" b="0" i="0" kern="1200" noProof="0" dirty="0"/>
            <a:t>Pågår prosess med avtaleinngåelse med grunneiere (BoNord / kommunen). </a:t>
          </a:r>
          <a:br>
            <a:rPr lang="nb-NO" sz="1600" b="0" i="0" kern="1200" noProof="0" dirty="0"/>
          </a:br>
          <a:r>
            <a:rPr lang="nb-NO" sz="1600" b="0" i="0" kern="1200" noProof="0" dirty="0"/>
            <a:t>Avtale med borettslaget er i orden.</a:t>
          </a:r>
          <a:endParaRPr lang="nb-NO" sz="1600" kern="1200" noProof="0" dirty="0"/>
        </a:p>
      </dsp:txBody>
      <dsp:txXfrm>
        <a:off x="531380" y="2170736"/>
        <a:ext cx="3705175" cy="694455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AB279E1-3669-4C18-B542-7B5C5CB57B38}">
      <dsp:nvSpPr>
        <dsp:cNvPr id="0" name=""/>
        <dsp:cNvSpPr/>
      </dsp:nvSpPr>
      <dsp:spPr>
        <a:xfrm>
          <a:off x="184152" y="434597"/>
          <a:ext cx="694455" cy="694455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6DAFAAD7-2EF0-4C9C-91A9-490B6C8EF685}">
      <dsp:nvSpPr>
        <dsp:cNvPr id="0" name=""/>
        <dsp:cNvSpPr/>
      </dsp:nvSpPr>
      <dsp:spPr>
        <a:xfrm>
          <a:off x="531380" y="434597"/>
          <a:ext cx="3705175" cy="6944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0320" rIns="0" bIns="2032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b-NO" sz="1600" b="0" i="0" kern="1200" noProof="0" dirty="0"/>
            <a:t>Entreprenør må sende byggesøknad straks ved oppstart ev. når dispensasjon er godkjent</a:t>
          </a:r>
          <a:endParaRPr lang="nb-NO" sz="1600" kern="1200" noProof="0" dirty="0"/>
        </a:p>
      </dsp:txBody>
      <dsp:txXfrm>
        <a:off x="531380" y="434597"/>
        <a:ext cx="3705175" cy="694455"/>
      </dsp:txXfrm>
    </dsp:sp>
    <dsp:sp modelId="{D53AF079-6B31-48C2-975A-BF958BD171C1}">
      <dsp:nvSpPr>
        <dsp:cNvPr id="0" name=""/>
        <dsp:cNvSpPr/>
      </dsp:nvSpPr>
      <dsp:spPr>
        <a:xfrm>
          <a:off x="184152" y="1129053"/>
          <a:ext cx="694455" cy="694455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E6BCA2AA-A390-4DCC-8BB4-C989103E3E9E}">
      <dsp:nvSpPr>
        <dsp:cNvPr id="0" name=""/>
        <dsp:cNvSpPr/>
      </dsp:nvSpPr>
      <dsp:spPr>
        <a:xfrm>
          <a:off x="531380" y="1129053"/>
          <a:ext cx="3705175" cy="6944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0320" rIns="0" bIns="2032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b-NO" sz="1600" kern="1200" noProof="0" dirty="0"/>
            <a:t>B</a:t>
          </a:r>
          <a:r>
            <a:rPr lang="nb-NO" sz="1600" kern="1200" dirty="0" err="1"/>
            <a:t>orettslaget</a:t>
          </a:r>
          <a:r>
            <a:rPr lang="nb-NO" sz="1600" kern="1200" dirty="0"/>
            <a:t> varsles senest to uker før oppstart av byggearbeidet. </a:t>
          </a:r>
          <a:endParaRPr lang="nb-NO" sz="1600" b="0" kern="1200" noProof="0" dirty="0"/>
        </a:p>
      </dsp:txBody>
      <dsp:txXfrm>
        <a:off x="531380" y="1129053"/>
        <a:ext cx="3705175" cy="694455"/>
      </dsp:txXfrm>
    </dsp:sp>
    <dsp:sp modelId="{43A1BFFA-2FE9-4004-86E8-0FD304D8ADFE}">
      <dsp:nvSpPr>
        <dsp:cNvPr id="0" name=""/>
        <dsp:cNvSpPr/>
      </dsp:nvSpPr>
      <dsp:spPr>
        <a:xfrm>
          <a:off x="184152" y="1823509"/>
          <a:ext cx="694455" cy="694455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5AF1508C-BB71-44B5-A4A0-9CB4E32A27C6}">
      <dsp:nvSpPr>
        <dsp:cNvPr id="0" name=""/>
        <dsp:cNvSpPr/>
      </dsp:nvSpPr>
      <dsp:spPr>
        <a:xfrm>
          <a:off x="531380" y="1823509"/>
          <a:ext cx="3705175" cy="6944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0320" rIns="0" bIns="2032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b-NO" sz="1600" b="0" i="0" kern="1200" dirty="0"/>
            <a:t>Alt arbeid med uteområdet skal være ferdig innen 3mnd etter godkjent IG.</a:t>
          </a:r>
          <a:endParaRPr lang="nb-NO" sz="1600" b="0" kern="1200" noProof="0" dirty="0"/>
        </a:p>
      </dsp:txBody>
      <dsp:txXfrm>
        <a:off x="531380" y="1823509"/>
        <a:ext cx="3705175" cy="694455"/>
      </dsp:txXfrm>
    </dsp:sp>
    <dsp:sp modelId="{031BEC9E-B185-4AAB-8506-7CA257E24F65}">
      <dsp:nvSpPr>
        <dsp:cNvPr id="0" name=""/>
        <dsp:cNvSpPr/>
      </dsp:nvSpPr>
      <dsp:spPr>
        <a:xfrm>
          <a:off x="184152" y="2517964"/>
          <a:ext cx="694455" cy="694455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ACEB39AA-4EDA-40FB-9FB5-7C59627F89D5}">
      <dsp:nvSpPr>
        <dsp:cNvPr id="0" name=""/>
        <dsp:cNvSpPr/>
      </dsp:nvSpPr>
      <dsp:spPr>
        <a:xfrm>
          <a:off x="531380" y="2517964"/>
          <a:ext cx="3705175" cy="6944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0320" rIns="0" bIns="2032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b-NO" sz="1600" b="0" i="0" kern="1200" dirty="0"/>
            <a:t>Frist for ferdigstillelse: 01.03.2027  </a:t>
          </a:r>
          <a:endParaRPr lang="nb-NO" sz="1600" b="0" kern="1200" noProof="0" dirty="0"/>
        </a:p>
      </dsp:txBody>
      <dsp:txXfrm>
        <a:off x="531380" y="2517964"/>
        <a:ext cx="3705175" cy="69445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ircleList">
  <dgm:title val=""/>
  <dgm:desc val=""/>
  <dgm:catLst>
    <dgm:cat type="list" pri="23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  <dgm:cxn modelId="51" srcId="2" destId="21" srcOrd="0" destOrd="0"/>
        <dgm:cxn modelId="52" srcId="2" destId="22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</dgm:varLst>
    <dgm:alg type="lin">
      <dgm:param type="linDir" val="fromT"/>
      <dgm:param type="fallback" val="2D"/>
    </dgm:alg>
    <dgm:shape xmlns:r="http://schemas.openxmlformats.org/officeDocument/2006/relationships" r:blip="">
      <dgm:adjLst/>
    </dgm:shape>
    <dgm:presOf/>
    <dgm:constrLst>
      <dgm:constr type="w" for="ch" forName="withChildren" refType="w"/>
      <dgm:constr type="h" for="ch" forName="withChildren" refType="w" fact="0.909"/>
      <dgm:constr type="w" for="ch" forName="noChildren" refType="w"/>
      <dgm:constr type="h" for="ch" forName="noChildren" refType="w" fact="0.164"/>
      <dgm:constr type="w" for="ch" forName="overlap" val="1"/>
      <dgm:constr type="h" for="ch" forName="overlap" refType="w" refFor="ch" refForName="withChildren" fact="-0.089"/>
      <dgm:constr type="primFontSz" for="des" forName="txLvl1" op="equ" val="65"/>
      <dgm:constr type="primFontSz" for="des" forName="txLvlOnly1" refType="primFontSz" refFor="des" refForName="txLvl1" op="equ"/>
      <dgm:constr type="primFontSz" for="des" forName="txLvl2" refType="primFontSz" refFor="des" refForName="txLvl1" op="equ" fact="0.78"/>
      <dgm:constr type="primFontSz" for="des" forName="txLvl3" refType="primFontSz" refFor="des" refForName="txLvl1" op="equ" fact="0.78"/>
      <dgm:constr type="userF" for="des" forName="lin" refType="primFontSz" refFor="des" refForName="txLvl2" op="equ"/>
    </dgm:constrLst>
    <dgm:forEach name="Name1" axis="ch" ptType="node">
      <dgm:choose name="Name2">
        <dgm:if name="Name3" axis="ch" ptType="node" func="cnt" op="gte" val="1">
          <dgm:layoutNode name="withChildren">
            <dgm:alg type="composite"/>
            <dgm:choose name="Name4">
              <dgm:if name="Name5" func="var" arg="dir" op="equ" val="norm">
                <dgm:constrLst>
                  <dgm:constr type="l" for="ch" forName="bigCircle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l" for="ch" forName="medCircle" refType="w" fact="0.043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 refType="ctrX" refFor="ch" refForName="medCircle"/>
                  <dgm:constr type="r" for="ch" forName="txLvl1" refType="w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 refType="ctrX" refFor="ch" refForName="medCircle"/>
                  <dgm:constr type="r" for="ch" forName="lin" refType="w"/>
                  <dgm:constr type="t" for="ch" forName="lin" refType="h" fact="0.222"/>
                  <dgm:constr type="h" for="ch" forName="lin" refType="h" fact="0.68"/>
                </dgm:constrLst>
              </dgm:if>
              <dgm:else name="Name6">
                <dgm:constrLst>
                  <dgm:constr type="r" for="ch" forName="bigCircle" refType="w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r" for="ch" forName="medCircle" refType="w" fact="0.957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/>
                  <dgm:constr type="r" for="ch" forName="txLvl1" refType="ctrX" refFor="ch" refForName="medCircle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/>
                  <dgm:constr type="r" for="ch" forName="lin" refType="ctrX" refFor="ch" refForName="medCircle"/>
                  <dgm:constr type="t" for="ch" forName="lin" refType="h" fact="0.222"/>
                  <dgm:constr type="h" for="ch" forName="lin" refType="h" fact="0.68"/>
                </dgm:constrLst>
              </dgm:else>
            </dgm:choose>
            <dgm:layoutNode name="big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med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1" styleLbl="revTx">
              <dgm:choose name="Name7">
                <dgm:if name="Name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lin">
              <dgm:choose name="Name10">
                <dgm:if name="Name11" func="var" arg="dir" op="equ" val="norm">
                  <dgm:alg type="lin">
                    <dgm:param type="linDir" val="fromT"/>
                    <dgm:param type="vertAlign" val="t"/>
                    <dgm:param type="nodeHorzAlign" val="l"/>
                  </dgm:alg>
                </dgm:if>
                <dgm:else name="Name12">
                  <dgm:alg type="lin">
                    <dgm:param type="linDir" val="fromT"/>
                    <dgm:param type="vertAlign" val="t"/>
                    <dgm:param type="nodeHorzAlign" val="r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>
                <dgm:constr type="userF"/>
                <dgm:constr type="primFontSz" for="ch" forName="txLvl2" refType="userF"/>
                <dgm:constr type="w" for="ch" forName="txLvl2" refType="w"/>
                <dgm:constr type="h" for="ch" forName="txLvl2" refType="primFontSz" refFor="ch" refForName="txLvl2" fact="0.39"/>
                <dgm:constr type="w" for="ch" forName="txLvl3" refType="w"/>
                <dgm:constr type="h" for="ch" forName="txLvl3" refType="primFontSz" refFor="ch" refForName="txLvl2" fact="0.39"/>
                <dgm:constr type="h" for="ch" forName="smCircle" refType="primFontSz" refFor="ch" refForName="txLvl2" fact="0.14"/>
                <dgm:constr type="h" for="ch" forName="indentDot1" refType="primFontSz" refFor="ch" refForName="txLvl2" fact="0.14"/>
                <dgm:constr type="h" for="ch" forName="indentDot2" refType="primFontSz" refFor="ch" refForName="txLvl2" fact="0.14"/>
                <dgm:constr type="h" for="ch" forName="indentDot3" refType="primFontSz" refFor="ch" refForName="txLvl2" fact="0.14"/>
                <dgm:constr type="w" for="ch" forName="indentDot1" refType="w"/>
                <dgm:constr type="w" for="ch" forName="indentDot2" refType="w"/>
                <dgm:constr type="w" for="ch" forName="indentDot3" refType="w"/>
                <dgm:constr type="userI" for="ch" forName="txLvl3" refType="primFontSz" refFor="ch" refForName="txLvl2" fact="0.14"/>
                <dgm:constr type="userI" for="ch" forName="indentDot1" refType="primFontSz" refFor="ch" refForName="txLvl2" fact="0.14"/>
                <dgm:constr type="userI" for="ch" forName="indentDot2" refType="primFontSz" refFor="ch" refForName="txLvl2" fact="0.14"/>
                <dgm:constr type="userI" for="ch" forName="indentDot3" refType="primFontSz" refFor="ch" refForName="txLvl2" fact="0.14"/>
              </dgm:constrLst>
              <dgm:ruleLst>
                <dgm:rule type="primFontSz" for="ch" forName="txLvl2" val="5" fact="NaN" max="NaN"/>
              </dgm:ruleLst>
              <dgm:forEach name="Name13" axis="ch" ptType="node">
                <dgm:layoutNode name="txLvl2" styleLbl="revTx">
                  <dgm:choose name="Name14">
                    <dgm:if name="Name15" func="var" arg="dir" op="equ" val="norm">
                      <dgm:alg type="tx">
                        <dgm:param type="parTxLTRAlign" val="l"/>
                        <dgm:param type="parTxRTLAlign" val="l"/>
                      </dgm:alg>
                    </dgm:if>
                    <dgm:else name="Name16">
                      <dgm:alg type="tx">
                        <dgm:param type="parTxLTRAlign" val="r"/>
                        <dgm:param type="parTxRTLAlign" val="r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self" ptType="node"/>
                  <dgm:constrLst>
                    <dgm:constr type="lMarg"/>
                    <dgm:constr type="rMarg"/>
                    <dgm:constr type="tMarg" refType="primFontSz" fact="0.1"/>
                    <dgm:constr type="bMarg" refType="primFontSz" fact="0.1"/>
                  </dgm:constrLst>
                  <dgm:ruleLst>
                    <dgm:rule type="h" val="INF" fact="NaN" max="NaN"/>
                  </dgm:ruleLst>
                </dgm:layoutNode>
                <dgm:forEach name="Name17" axis="ch" ptType="node" cnt="1">
                  <dgm:layoutNode name="indentDot1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hoose name="Name18">
                      <dgm:if name="Name19" func="var" arg="dir" op="equ" val="norm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l" for="ch" forName="smCircle1" refType="r" refFor="ch" refForName="gap1"/>
                        </dgm:constrLst>
                      </dgm:if>
                      <dgm:else name="Name20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r" for="ch" forName="smCircle1" refType="l" refFor="ch" refForName="gap1"/>
                        </dgm:constrLst>
                      </dgm:else>
                    </dgm:choose>
                    <dgm:layoutNode name="gap1">
                      <dgm:alg type="sp"/>
                      <dgm:shape xmlns:r="http://schemas.openxmlformats.org/officeDocument/2006/relationships" type="rect" r:blip="" hideGeom="1">
                        <dgm:adjLst/>
                      </dgm:shape>
                      <dgm:presOf/>
                    </dgm:layoutNode>
                    <dgm:layoutNode name="smCircle1" styleLbl="vennNode1">
                      <dgm:alg type="sp"/>
                      <dgm:shape xmlns:r="http://schemas.openxmlformats.org/officeDocument/2006/relationships" type="ellipse" r:blip="">
                        <dgm:adjLst/>
                      </dgm:shape>
                      <dgm:presOf/>
                      <dgm:constrLst>
                        <dgm:constr type="w" refType="h"/>
                      </dgm:constrLst>
                    </dgm:layoutNode>
                  </dgm:layoutNode>
                </dgm:forEach>
                <dgm:forEach name="Name21" axis="ch" ptType="node">
                  <dgm:layoutNode name="txLvl3" styleLbl="revTx">
                    <dgm:varLst>
                      <dgm:bulletEnabled val="1"/>
                    </dgm:varLst>
                    <dgm:choose name="Name22">
                      <dgm:if name="Name23" func="var" arg="dir" op="equ" val="norm">
                        <dgm:alg type="tx">
                          <dgm:param type="parTxLTRAlign" val="l"/>
                          <dgm:param type="parTxRTLAlign" val="l"/>
                          <dgm:param type="shpTxLTRAlignCh" val="l"/>
                          <dgm:param type="shpTxRTLAlignCh" val="l"/>
                        </dgm:alg>
                      </dgm:if>
                      <dgm:else name="Name24">
                        <dgm:alg type="tx">
                          <dgm:param type="parTxLTRAlign" val="r"/>
                          <dgm:param type="parTxRTLAlign" val="r"/>
                          <dgm:param type="shpTxLTRAlignCh" val="r"/>
                          <dgm:param type="shpTxRTLAlignCh" val="r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"/>
                    <dgm:choose name="Name25">
                      <dgm:if name="Name26" func="var" arg="dir" op="equ" val="norm">
                        <dgm:constrLst>
                          <dgm:constr type="userI"/>
                          <dgm:constr type="lMarg" refType="userI" fact="8.504"/>
                          <dgm:constr type="rMarg"/>
                          <dgm:constr type="tMarg" refType="primFontSz" fact="0.1"/>
                          <dgm:constr type="bMarg" refType="primFontSz" fact="0.1"/>
                        </dgm:constrLst>
                      </dgm:if>
                      <dgm:else name="Name27">
                        <dgm:constrLst>
                          <dgm:constr type="userI"/>
                          <dgm:constr type="lMarg"/>
                          <dgm:constr type="rMarg" refType="userI" fact="8.504"/>
                          <dgm:constr type="tMarg" refType="primFontSz" fact="0.1"/>
                          <dgm:constr type="bMarg" refType="primFontSz" fact="0.1"/>
                        </dgm:constrLst>
                      </dgm:else>
                    </dgm:choose>
                    <dgm:ruleLst>
                      <dgm:rule type="h" val="INF" fact="NaN" max="NaN"/>
                    </dgm:ruleLst>
                  </dgm:layoutNode>
                  <dgm:forEach name="Name28" axis="followSib" ptType="sibTrans" cnt="1">
                    <dgm:layoutNode name="indentDot2">
                      <dgm:alg type="composite"/>
                      <dgm:shape xmlns:r="http://schemas.openxmlformats.org/officeDocument/2006/relationships" r:blip="">
                        <dgm:adjLst/>
                      </dgm:shape>
                      <dgm:presOf/>
                      <dgm:choose name="Name29">
                        <dgm:if name="Name30" func="var" arg="dir" op="equ" val="norm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l" for="ch" forName="smCircle2" refType="r" refFor="ch" refForName="gap2"/>
                          </dgm:constrLst>
                        </dgm:if>
                        <dgm:else name="Name31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r" for="ch" forName="smCircle2" refType="l" refFor="ch" refForName="gap2"/>
                          </dgm:constrLst>
                        </dgm:else>
                      </dgm:choose>
                      <dgm:layoutNode name="gap2">
                        <dgm:alg type="sp"/>
                        <dgm:shape xmlns:r="http://schemas.openxmlformats.org/officeDocument/2006/relationships" type="rect" r:blip="" hideGeom="1">
                          <dgm:adjLst/>
                        </dgm:shape>
                        <dgm:presOf/>
                      </dgm:layoutNode>
                      <dgm:layoutNode name="smCircle2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layoutNode>
                  </dgm:forEach>
                </dgm:forEach>
                <dgm:choose name="Name32">
                  <dgm:if name="Name33" axis="ch" ptType="node" func="cnt" op="gte" val="1">
                    <dgm:forEach name="Name34" axis="followSib" ptType="sibTrans" cnt="1">
                      <dgm:layoutNode name="indentDot3">
                        <dgm:alg type="composite"/>
                        <dgm:shape xmlns:r="http://schemas.openxmlformats.org/officeDocument/2006/relationships" r:blip="">
                          <dgm:adjLst/>
                        </dgm:shape>
                        <dgm:presOf/>
                        <dgm:choose name="Name35">
                          <dgm:if name="Name36" func="var" arg="dir" op="equ" val="norm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l" for="ch" forName="smCircle3" refType="r" refFor="ch" refForName="gap3"/>
                            </dgm:constrLst>
                          </dgm:if>
                          <dgm:else name="Name37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r" for="ch" forName="smCircle3" refType="l" refFor="ch" refForName="gap3"/>
                            </dgm:constrLst>
                          </dgm:else>
                        </dgm:choose>
                        <dgm:layoutNode name="gap3">
                          <dgm:alg type="sp"/>
                          <dgm:shape xmlns:r="http://schemas.openxmlformats.org/officeDocument/2006/relationships" type="rect" r:blip="" hideGeom="1">
                            <dgm:adjLst/>
                          </dgm:shape>
                          <dgm:presOf/>
                        </dgm:layoutNode>
                        <dgm:layoutNode name="smCircle3" styleLbl="vennNode1">
                          <dgm:alg type="sp"/>
                          <dgm:shape xmlns:r="http://schemas.openxmlformats.org/officeDocument/2006/relationships" type="ellipse" r:blip="">
                            <dgm:adjLst/>
                          </dgm:shape>
                          <dgm:presOf/>
                          <dgm:constrLst>
                            <dgm:constr type="w" refType="h"/>
                          </dgm:constrLst>
                        </dgm:layoutNode>
                      </dgm:layoutNode>
                    </dgm:forEach>
                  </dgm:if>
                  <dgm:else name="Name38">
                    <dgm:forEach name="Name39" axis="followSib" ptType="sibTrans" cnt="1">
                      <dgm:layoutNode name="smCircle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forEach>
                  </dgm:else>
                </dgm:choose>
              </dgm:forEach>
            </dgm:layoutNode>
          </dgm:layoutNode>
          <dgm:choose name="Name40">
            <dgm:if name="Name41" axis="followSib ch" ptType="node node" cnt="1 0" func="cnt" op="gte" val="1">
              <dgm:layoutNode name="overlap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if>
            <dgm:else name="Name42"/>
          </dgm:choose>
        </dgm:if>
        <dgm:else name="Name43">
          <dgm:layoutNode name="noChildren">
            <dgm:alg type="composite"/>
            <dgm:choose name="Name44">
              <dgm:if name="Name45" func="var" arg="dir" op="equ" val="norm">
                <dgm:constrLst>
                  <dgm:constr type="l" for="ch" forName="gap"/>
                  <dgm:constr type="w" for="ch" forName="gap" refType="w" fact="0.043"/>
                  <dgm:constr type="h" for="ch" forName="gap" refType="h"/>
                  <dgm:constr type="t" for="ch" forName="gap"/>
                  <dgm:constr type="l" for="ch" forName="medCircle2" refType="r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 refType="ctrX" refFor="ch" refForName="medCircle2"/>
                  <dgm:constr type="r" for="ch" forName="txLvlOnly1" refType="w"/>
                  <dgm:constr type="h" for="ch" forName="txLvlOnly1" refType="h"/>
                  <dgm:constr type="t" for="ch" forName="txLvlOnly1"/>
                </dgm:constrLst>
              </dgm:if>
              <dgm:else name="Name46">
                <dgm:constrLst>
                  <dgm:constr type="r" for="ch" forName="gap" refType="w"/>
                  <dgm:constr type="w" for="ch" forName="gap" refType="w" fact="0.043"/>
                  <dgm:constr type="h" for="ch" forName="gap" refType="h"/>
                  <dgm:constr type="t" for="ch" forName="gap"/>
                  <dgm:constr type="r" for="ch" forName="medCircle2" refType="l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/>
                  <dgm:constr type="r" for="ch" forName="txLvlOnly1" refType="ctrX" refFor="ch" refForName="medCircle2"/>
                  <dgm:constr type="h" for="ch" forName="txLvlOnly1" refType="h"/>
                  <dgm:constr type="t" for="ch" forName="txLvlOnly1"/>
                </dgm:constrLst>
              </dgm:else>
            </dgm:choose>
            <dgm:layoutNode name="gap">
              <dgm:alg type="sp"/>
              <dgm:shape xmlns:r="http://schemas.openxmlformats.org/officeDocument/2006/relationships" r:blip="">
                <dgm:adjLst/>
              </dgm:shape>
              <dgm:presOf/>
            </dgm:layoutNode>
            <dgm:layoutNode name="medCircle2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Only1" styleLbl="revTx">
              <dgm:choose name="Name47">
                <dgm:if name="Name4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4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</dgm:layoutNod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VerticalCircleList">
  <dgm:title val=""/>
  <dgm:desc val=""/>
  <dgm:catLst>
    <dgm:cat type="list" pri="23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  <dgm:cxn modelId="51" srcId="2" destId="21" srcOrd="0" destOrd="0"/>
        <dgm:cxn modelId="52" srcId="2" destId="22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</dgm:varLst>
    <dgm:alg type="lin">
      <dgm:param type="linDir" val="fromT"/>
      <dgm:param type="fallback" val="2D"/>
    </dgm:alg>
    <dgm:shape xmlns:r="http://schemas.openxmlformats.org/officeDocument/2006/relationships" r:blip="">
      <dgm:adjLst/>
    </dgm:shape>
    <dgm:presOf/>
    <dgm:constrLst>
      <dgm:constr type="w" for="ch" forName="withChildren" refType="w"/>
      <dgm:constr type="h" for="ch" forName="withChildren" refType="w" fact="0.909"/>
      <dgm:constr type="w" for="ch" forName="noChildren" refType="w"/>
      <dgm:constr type="h" for="ch" forName="noChildren" refType="w" fact="0.164"/>
      <dgm:constr type="w" for="ch" forName="overlap" val="1"/>
      <dgm:constr type="h" for="ch" forName="overlap" refType="w" refFor="ch" refForName="withChildren" fact="-0.089"/>
      <dgm:constr type="primFontSz" for="des" forName="txLvl1" op="equ" val="65"/>
      <dgm:constr type="primFontSz" for="des" forName="txLvlOnly1" refType="primFontSz" refFor="des" refForName="txLvl1" op="equ"/>
      <dgm:constr type="primFontSz" for="des" forName="txLvl2" refType="primFontSz" refFor="des" refForName="txLvl1" op="equ" fact="0.78"/>
      <dgm:constr type="primFontSz" for="des" forName="txLvl3" refType="primFontSz" refFor="des" refForName="txLvl1" op="equ" fact="0.78"/>
      <dgm:constr type="userF" for="des" forName="lin" refType="primFontSz" refFor="des" refForName="txLvl2" op="equ"/>
    </dgm:constrLst>
    <dgm:forEach name="Name1" axis="ch" ptType="node">
      <dgm:choose name="Name2">
        <dgm:if name="Name3" axis="ch" ptType="node" func="cnt" op="gte" val="1">
          <dgm:layoutNode name="withChildren">
            <dgm:alg type="composite"/>
            <dgm:choose name="Name4">
              <dgm:if name="Name5" func="var" arg="dir" op="equ" val="norm">
                <dgm:constrLst>
                  <dgm:constr type="l" for="ch" forName="bigCircle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l" for="ch" forName="medCircle" refType="w" fact="0.043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 refType="ctrX" refFor="ch" refForName="medCircle"/>
                  <dgm:constr type="r" for="ch" forName="txLvl1" refType="w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 refType="ctrX" refFor="ch" refForName="medCircle"/>
                  <dgm:constr type="r" for="ch" forName="lin" refType="w"/>
                  <dgm:constr type="t" for="ch" forName="lin" refType="h" fact="0.222"/>
                  <dgm:constr type="h" for="ch" forName="lin" refType="h" fact="0.68"/>
                </dgm:constrLst>
              </dgm:if>
              <dgm:else name="Name6">
                <dgm:constrLst>
                  <dgm:constr type="r" for="ch" forName="bigCircle" refType="w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r" for="ch" forName="medCircle" refType="w" fact="0.957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/>
                  <dgm:constr type="r" for="ch" forName="txLvl1" refType="ctrX" refFor="ch" refForName="medCircle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/>
                  <dgm:constr type="r" for="ch" forName="lin" refType="ctrX" refFor="ch" refForName="medCircle"/>
                  <dgm:constr type="t" for="ch" forName="lin" refType="h" fact="0.222"/>
                  <dgm:constr type="h" for="ch" forName="lin" refType="h" fact="0.68"/>
                </dgm:constrLst>
              </dgm:else>
            </dgm:choose>
            <dgm:layoutNode name="big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med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1" styleLbl="revTx">
              <dgm:choose name="Name7">
                <dgm:if name="Name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lin">
              <dgm:choose name="Name10">
                <dgm:if name="Name11" func="var" arg="dir" op="equ" val="norm">
                  <dgm:alg type="lin">
                    <dgm:param type="linDir" val="fromT"/>
                    <dgm:param type="vertAlign" val="t"/>
                    <dgm:param type="nodeHorzAlign" val="l"/>
                  </dgm:alg>
                </dgm:if>
                <dgm:else name="Name12">
                  <dgm:alg type="lin">
                    <dgm:param type="linDir" val="fromT"/>
                    <dgm:param type="vertAlign" val="t"/>
                    <dgm:param type="nodeHorzAlign" val="r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>
                <dgm:constr type="userF"/>
                <dgm:constr type="primFontSz" for="ch" forName="txLvl2" refType="userF"/>
                <dgm:constr type="w" for="ch" forName="txLvl2" refType="w"/>
                <dgm:constr type="h" for="ch" forName="txLvl2" refType="primFontSz" refFor="ch" refForName="txLvl2" fact="0.39"/>
                <dgm:constr type="w" for="ch" forName="txLvl3" refType="w"/>
                <dgm:constr type="h" for="ch" forName="txLvl3" refType="primFontSz" refFor="ch" refForName="txLvl2" fact="0.39"/>
                <dgm:constr type="h" for="ch" forName="smCircle" refType="primFontSz" refFor="ch" refForName="txLvl2" fact="0.14"/>
                <dgm:constr type="h" for="ch" forName="indentDot1" refType="primFontSz" refFor="ch" refForName="txLvl2" fact="0.14"/>
                <dgm:constr type="h" for="ch" forName="indentDot2" refType="primFontSz" refFor="ch" refForName="txLvl2" fact="0.14"/>
                <dgm:constr type="h" for="ch" forName="indentDot3" refType="primFontSz" refFor="ch" refForName="txLvl2" fact="0.14"/>
                <dgm:constr type="w" for="ch" forName="indentDot1" refType="w"/>
                <dgm:constr type="w" for="ch" forName="indentDot2" refType="w"/>
                <dgm:constr type="w" for="ch" forName="indentDot3" refType="w"/>
                <dgm:constr type="userI" for="ch" forName="txLvl3" refType="primFontSz" refFor="ch" refForName="txLvl2" fact="0.14"/>
                <dgm:constr type="userI" for="ch" forName="indentDot1" refType="primFontSz" refFor="ch" refForName="txLvl2" fact="0.14"/>
                <dgm:constr type="userI" for="ch" forName="indentDot2" refType="primFontSz" refFor="ch" refForName="txLvl2" fact="0.14"/>
                <dgm:constr type="userI" for="ch" forName="indentDot3" refType="primFontSz" refFor="ch" refForName="txLvl2" fact="0.14"/>
              </dgm:constrLst>
              <dgm:ruleLst>
                <dgm:rule type="primFontSz" for="ch" forName="txLvl2" val="5" fact="NaN" max="NaN"/>
              </dgm:ruleLst>
              <dgm:forEach name="Name13" axis="ch" ptType="node">
                <dgm:layoutNode name="txLvl2" styleLbl="revTx">
                  <dgm:choose name="Name14">
                    <dgm:if name="Name15" func="var" arg="dir" op="equ" val="norm">
                      <dgm:alg type="tx">
                        <dgm:param type="parTxLTRAlign" val="l"/>
                        <dgm:param type="parTxRTLAlign" val="l"/>
                      </dgm:alg>
                    </dgm:if>
                    <dgm:else name="Name16">
                      <dgm:alg type="tx">
                        <dgm:param type="parTxLTRAlign" val="r"/>
                        <dgm:param type="parTxRTLAlign" val="r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self" ptType="node"/>
                  <dgm:constrLst>
                    <dgm:constr type="lMarg"/>
                    <dgm:constr type="rMarg"/>
                    <dgm:constr type="tMarg" refType="primFontSz" fact="0.1"/>
                    <dgm:constr type="bMarg" refType="primFontSz" fact="0.1"/>
                  </dgm:constrLst>
                  <dgm:ruleLst>
                    <dgm:rule type="h" val="INF" fact="NaN" max="NaN"/>
                  </dgm:ruleLst>
                </dgm:layoutNode>
                <dgm:forEach name="Name17" axis="ch" ptType="node" cnt="1">
                  <dgm:layoutNode name="indentDot1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hoose name="Name18">
                      <dgm:if name="Name19" func="var" arg="dir" op="equ" val="norm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l" for="ch" forName="smCircle1" refType="r" refFor="ch" refForName="gap1"/>
                        </dgm:constrLst>
                      </dgm:if>
                      <dgm:else name="Name20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r" for="ch" forName="smCircle1" refType="l" refFor="ch" refForName="gap1"/>
                        </dgm:constrLst>
                      </dgm:else>
                    </dgm:choose>
                    <dgm:layoutNode name="gap1">
                      <dgm:alg type="sp"/>
                      <dgm:shape xmlns:r="http://schemas.openxmlformats.org/officeDocument/2006/relationships" type="rect" r:blip="" hideGeom="1">
                        <dgm:adjLst/>
                      </dgm:shape>
                      <dgm:presOf/>
                    </dgm:layoutNode>
                    <dgm:layoutNode name="smCircle1" styleLbl="vennNode1">
                      <dgm:alg type="sp"/>
                      <dgm:shape xmlns:r="http://schemas.openxmlformats.org/officeDocument/2006/relationships" type="ellipse" r:blip="">
                        <dgm:adjLst/>
                      </dgm:shape>
                      <dgm:presOf/>
                      <dgm:constrLst>
                        <dgm:constr type="w" refType="h"/>
                      </dgm:constrLst>
                    </dgm:layoutNode>
                  </dgm:layoutNode>
                </dgm:forEach>
                <dgm:forEach name="Name21" axis="ch" ptType="node">
                  <dgm:layoutNode name="txLvl3" styleLbl="revTx">
                    <dgm:varLst>
                      <dgm:bulletEnabled val="1"/>
                    </dgm:varLst>
                    <dgm:choose name="Name22">
                      <dgm:if name="Name23" func="var" arg="dir" op="equ" val="norm">
                        <dgm:alg type="tx">
                          <dgm:param type="parTxLTRAlign" val="l"/>
                          <dgm:param type="parTxRTLAlign" val="l"/>
                          <dgm:param type="shpTxLTRAlignCh" val="l"/>
                          <dgm:param type="shpTxRTLAlignCh" val="l"/>
                        </dgm:alg>
                      </dgm:if>
                      <dgm:else name="Name24">
                        <dgm:alg type="tx">
                          <dgm:param type="parTxLTRAlign" val="r"/>
                          <dgm:param type="parTxRTLAlign" val="r"/>
                          <dgm:param type="shpTxLTRAlignCh" val="r"/>
                          <dgm:param type="shpTxRTLAlignCh" val="r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"/>
                    <dgm:choose name="Name25">
                      <dgm:if name="Name26" func="var" arg="dir" op="equ" val="norm">
                        <dgm:constrLst>
                          <dgm:constr type="userI"/>
                          <dgm:constr type="lMarg" refType="userI" fact="8.504"/>
                          <dgm:constr type="rMarg"/>
                          <dgm:constr type="tMarg" refType="primFontSz" fact="0.1"/>
                          <dgm:constr type="bMarg" refType="primFontSz" fact="0.1"/>
                        </dgm:constrLst>
                      </dgm:if>
                      <dgm:else name="Name27">
                        <dgm:constrLst>
                          <dgm:constr type="userI"/>
                          <dgm:constr type="lMarg"/>
                          <dgm:constr type="rMarg" refType="userI" fact="8.504"/>
                          <dgm:constr type="tMarg" refType="primFontSz" fact="0.1"/>
                          <dgm:constr type="bMarg" refType="primFontSz" fact="0.1"/>
                        </dgm:constrLst>
                      </dgm:else>
                    </dgm:choose>
                    <dgm:ruleLst>
                      <dgm:rule type="h" val="INF" fact="NaN" max="NaN"/>
                    </dgm:ruleLst>
                  </dgm:layoutNode>
                  <dgm:forEach name="Name28" axis="followSib" ptType="sibTrans" cnt="1">
                    <dgm:layoutNode name="indentDot2">
                      <dgm:alg type="composite"/>
                      <dgm:shape xmlns:r="http://schemas.openxmlformats.org/officeDocument/2006/relationships" r:blip="">
                        <dgm:adjLst/>
                      </dgm:shape>
                      <dgm:presOf/>
                      <dgm:choose name="Name29">
                        <dgm:if name="Name30" func="var" arg="dir" op="equ" val="norm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l" for="ch" forName="smCircle2" refType="r" refFor="ch" refForName="gap2"/>
                          </dgm:constrLst>
                        </dgm:if>
                        <dgm:else name="Name31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r" for="ch" forName="smCircle2" refType="l" refFor="ch" refForName="gap2"/>
                          </dgm:constrLst>
                        </dgm:else>
                      </dgm:choose>
                      <dgm:layoutNode name="gap2">
                        <dgm:alg type="sp"/>
                        <dgm:shape xmlns:r="http://schemas.openxmlformats.org/officeDocument/2006/relationships" type="rect" r:blip="" hideGeom="1">
                          <dgm:adjLst/>
                        </dgm:shape>
                        <dgm:presOf/>
                      </dgm:layoutNode>
                      <dgm:layoutNode name="smCircle2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layoutNode>
                  </dgm:forEach>
                </dgm:forEach>
                <dgm:choose name="Name32">
                  <dgm:if name="Name33" axis="ch" ptType="node" func="cnt" op="gte" val="1">
                    <dgm:forEach name="Name34" axis="followSib" ptType="sibTrans" cnt="1">
                      <dgm:layoutNode name="indentDot3">
                        <dgm:alg type="composite"/>
                        <dgm:shape xmlns:r="http://schemas.openxmlformats.org/officeDocument/2006/relationships" r:blip="">
                          <dgm:adjLst/>
                        </dgm:shape>
                        <dgm:presOf/>
                        <dgm:choose name="Name35">
                          <dgm:if name="Name36" func="var" arg="dir" op="equ" val="norm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l" for="ch" forName="smCircle3" refType="r" refFor="ch" refForName="gap3"/>
                            </dgm:constrLst>
                          </dgm:if>
                          <dgm:else name="Name37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r" for="ch" forName="smCircle3" refType="l" refFor="ch" refForName="gap3"/>
                            </dgm:constrLst>
                          </dgm:else>
                        </dgm:choose>
                        <dgm:layoutNode name="gap3">
                          <dgm:alg type="sp"/>
                          <dgm:shape xmlns:r="http://schemas.openxmlformats.org/officeDocument/2006/relationships" type="rect" r:blip="" hideGeom="1">
                            <dgm:adjLst/>
                          </dgm:shape>
                          <dgm:presOf/>
                        </dgm:layoutNode>
                        <dgm:layoutNode name="smCircle3" styleLbl="vennNode1">
                          <dgm:alg type="sp"/>
                          <dgm:shape xmlns:r="http://schemas.openxmlformats.org/officeDocument/2006/relationships" type="ellipse" r:blip="">
                            <dgm:adjLst/>
                          </dgm:shape>
                          <dgm:presOf/>
                          <dgm:constrLst>
                            <dgm:constr type="w" refType="h"/>
                          </dgm:constrLst>
                        </dgm:layoutNode>
                      </dgm:layoutNode>
                    </dgm:forEach>
                  </dgm:if>
                  <dgm:else name="Name38">
                    <dgm:forEach name="Name39" axis="followSib" ptType="sibTrans" cnt="1">
                      <dgm:layoutNode name="smCircle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forEach>
                  </dgm:else>
                </dgm:choose>
              </dgm:forEach>
            </dgm:layoutNode>
          </dgm:layoutNode>
          <dgm:choose name="Name40">
            <dgm:if name="Name41" axis="followSib ch" ptType="node node" cnt="1 0" func="cnt" op="gte" val="1">
              <dgm:layoutNode name="overlap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if>
            <dgm:else name="Name42"/>
          </dgm:choose>
        </dgm:if>
        <dgm:else name="Name43">
          <dgm:layoutNode name="noChildren">
            <dgm:alg type="composite"/>
            <dgm:choose name="Name44">
              <dgm:if name="Name45" func="var" arg="dir" op="equ" val="norm">
                <dgm:constrLst>
                  <dgm:constr type="l" for="ch" forName="gap"/>
                  <dgm:constr type="w" for="ch" forName="gap" refType="w" fact="0.043"/>
                  <dgm:constr type="h" for="ch" forName="gap" refType="h"/>
                  <dgm:constr type="t" for="ch" forName="gap"/>
                  <dgm:constr type="l" for="ch" forName="medCircle2" refType="r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 refType="ctrX" refFor="ch" refForName="medCircle2"/>
                  <dgm:constr type="r" for="ch" forName="txLvlOnly1" refType="w"/>
                  <dgm:constr type="h" for="ch" forName="txLvlOnly1" refType="h"/>
                  <dgm:constr type="t" for="ch" forName="txLvlOnly1"/>
                </dgm:constrLst>
              </dgm:if>
              <dgm:else name="Name46">
                <dgm:constrLst>
                  <dgm:constr type="r" for="ch" forName="gap" refType="w"/>
                  <dgm:constr type="w" for="ch" forName="gap" refType="w" fact="0.043"/>
                  <dgm:constr type="h" for="ch" forName="gap" refType="h"/>
                  <dgm:constr type="t" for="ch" forName="gap"/>
                  <dgm:constr type="r" for="ch" forName="medCircle2" refType="l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/>
                  <dgm:constr type="r" for="ch" forName="txLvlOnly1" refType="ctrX" refFor="ch" refForName="medCircle2"/>
                  <dgm:constr type="h" for="ch" forName="txLvlOnly1" refType="h"/>
                  <dgm:constr type="t" for="ch" forName="txLvlOnly1"/>
                </dgm:constrLst>
              </dgm:else>
            </dgm:choose>
            <dgm:layoutNode name="gap">
              <dgm:alg type="sp"/>
              <dgm:shape xmlns:r="http://schemas.openxmlformats.org/officeDocument/2006/relationships" r:blip="">
                <dgm:adjLst/>
              </dgm:shape>
              <dgm:presOf/>
            </dgm:layoutNode>
            <dgm:layoutNode name="medCircle2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Only1" styleLbl="revTx">
              <dgm:choose name="Name47">
                <dgm:if name="Name4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4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</dgm:layoutNod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VerticalCircleList">
  <dgm:title val=""/>
  <dgm:desc val=""/>
  <dgm:catLst>
    <dgm:cat type="list" pri="23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  <dgm:cxn modelId="51" srcId="2" destId="21" srcOrd="0" destOrd="0"/>
        <dgm:cxn modelId="52" srcId="2" destId="22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</dgm:varLst>
    <dgm:alg type="lin">
      <dgm:param type="linDir" val="fromT"/>
      <dgm:param type="fallback" val="2D"/>
    </dgm:alg>
    <dgm:shape xmlns:r="http://schemas.openxmlformats.org/officeDocument/2006/relationships" r:blip="">
      <dgm:adjLst/>
    </dgm:shape>
    <dgm:presOf/>
    <dgm:constrLst>
      <dgm:constr type="w" for="ch" forName="withChildren" refType="w"/>
      <dgm:constr type="h" for="ch" forName="withChildren" refType="w" fact="0.909"/>
      <dgm:constr type="w" for="ch" forName="noChildren" refType="w"/>
      <dgm:constr type="h" for="ch" forName="noChildren" refType="w" fact="0.164"/>
      <dgm:constr type="w" for="ch" forName="overlap" val="1"/>
      <dgm:constr type="h" for="ch" forName="overlap" refType="w" refFor="ch" refForName="withChildren" fact="-0.089"/>
      <dgm:constr type="primFontSz" for="des" forName="txLvl1" op="equ" val="65"/>
      <dgm:constr type="primFontSz" for="des" forName="txLvlOnly1" refType="primFontSz" refFor="des" refForName="txLvl1" op="equ"/>
      <dgm:constr type="primFontSz" for="des" forName="txLvl2" refType="primFontSz" refFor="des" refForName="txLvl1" op="equ" fact="0.78"/>
      <dgm:constr type="primFontSz" for="des" forName="txLvl3" refType="primFontSz" refFor="des" refForName="txLvl1" op="equ" fact="0.78"/>
      <dgm:constr type="userF" for="des" forName="lin" refType="primFontSz" refFor="des" refForName="txLvl2" op="equ"/>
    </dgm:constrLst>
    <dgm:forEach name="Name1" axis="ch" ptType="node">
      <dgm:choose name="Name2">
        <dgm:if name="Name3" axis="ch" ptType="node" func="cnt" op="gte" val="1">
          <dgm:layoutNode name="withChildren">
            <dgm:alg type="composite"/>
            <dgm:choose name="Name4">
              <dgm:if name="Name5" func="var" arg="dir" op="equ" val="norm">
                <dgm:constrLst>
                  <dgm:constr type="l" for="ch" forName="bigCircle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l" for="ch" forName="medCircle" refType="w" fact="0.043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 refType="ctrX" refFor="ch" refForName="medCircle"/>
                  <dgm:constr type="r" for="ch" forName="txLvl1" refType="w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 refType="ctrX" refFor="ch" refForName="medCircle"/>
                  <dgm:constr type="r" for="ch" forName="lin" refType="w"/>
                  <dgm:constr type="t" for="ch" forName="lin" refType="h" fact="0.222"/>
                  <dgm:constr type="h" for="ch" forName="lin" refType="h" fact="0.68"/>
                </dgm:constrLst>
              </dgm:if>
              <dgm:else name="Name6">
                <dgm:constrLst>
                  <dgm:constr type="r" for="ch" forName="bigCircle" refType="w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r" for="ch" forName="medCircle" refType="w" fact="0.957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/>
                  <dgm:constr type="r" for="ch" forName="txLvl1" refType="ctrX" refFor="ch" refForName="medCircle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/>
                  <dgm:constr type="r" for="ch" forName="lin" refType="ctrX" refFor="ch" refForName="medCircle"/>
                  <dgm:constr type="t" for="ch" forName="lin" refType="h" fact="0.222"/>
                  <dgm:constr type="h" for="ch" forName="lin" refType="h" fact="0.68"/>
                </dgm:constrLst>
              </dgm:else>
            </dgm:choose>
            <dgm:layoutNode name="big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med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1" styleLbl="revTx">
              <dgm:choose name="Name7">
                <dgm:if name="Name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lin">
              <dgm:choose name="Name10">
                <dgm:if name="Name11" func="var" arg="dir" op="equ" val="norm">
                  <dgm:alg type="lin">
                    <dgm:param type="linDir" val="fromT"/>
                    <dgm:param type="vertAlign" val="t"/>
                    <dgm:param type="nodeHorzAlign" val="l"/>
                  </dgm:alg>
                </dgm:if>
                <dgm:else name="Name12">
                  <dgm:alg type="lin">
                    <dgm:param type="linDir" val="fromT"/>
                    <dgm:param type="vertAlign" val="t"/>
                    <dgm:param type="nodeHorzAlign" val="r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>
                <dgm:constr type="userF"/>
                <dgm:constr type="primFontSz" for="ch" forName="txLvl2" refType="userF"/>
                <dgm:constr type="w" for="ch" forName="txLvl2" refType="w"/>
                <dgm:constr type="h" for="ch" forName="txLvl2" refType="primFontSz" refFor="ch" refForName="txLvl2" fact="0.39"/>
                <dgm:constr type="w" for="ch" forName="txLvl3" refType="w"/>
                <dgm:constr type="h" for="ch" forName="txLvl3" refType="primFontSz" refFor="ch" refForName="txLvl2" fact="0.39"/>
                <dgm:constr type="h" for="ch" forName="smCircle" refType="primFontSz" refFor="ch" refForName="txLvl2" fact="0.14"/>
                <dgm:constr type="h" for="ch" forName="indentDot1" refType="primFontSz" refFor="ch" refForName="txLvl2" fact="0.14"/>
                <dgm:constr type="h" for="ch" forName="indentDot2" refType="primFontSz" refFor="ch" refForName="txLvl2" fact="0.14"/>
                <dgm:constr type="h" for="ch" forName="indentDot3" refType="primFontSz" refFor="ch" refForName="txLvl2" fact="0.14"/>
                <dgm:constr type="w" for="ch" forName="indentDot1" refType="w"/>
                <dgm:constr type="w" for="ch" forName="indentDot2" refType="w"/>
                <dgm:constr type="w" for="ch" forName="indentDot3" refType="w"/>
                <dgm:constr type="userI" for="ch" forName="txLvl3" refType="primFontSz" refFor="ch" refForName="txLvl2" fact="0.14"/>
                <dgm:constr type="userI" for="ch" forName="indentDot1" refType="primFontSz" refFor="ch" refForName="txLvl2" fact="0.14"/>
                <dgm:constr type="userI" for="ch" forName="indentDot2" refType="primFontSz" refFor="ch" refForName="txLvl2" fact="0.14"/>
                <dgm:constr type="userI" for="ch" forName="indentDot3" refType="primFontSz" refFor="ch" refForName="txLvl2" fact="0.14"/>
              </dgm:constrLst>
              <dgm:ruleLst>
                <dgm:rule type="primFontSz" for="ch" forName="txLvl2" val="5" fact="NaN" max="NaN"/>
              </dgm:ruleLst>
              <dgm:forEach name="Name13" axis="ch" ptType="node">
                <dgm:layoutNode name="txLvl2" styleLbl="revTx">
                  <dgm:choose name="Name14">
                    <dgm:if name="Name15" func="var" arg="dir" op="equ" val="norm">
                      <dgm:alg type="tx">
                        <dgm:param type="parTxLTRAlign" val="l"/>
                        <dgm:param type="parTxRTLAlign" val="l"/>
                      </dgm:alg>
                    </dgm:if>
                    <dgm:else name="Name16">
                      <dgm:alg type="tx">
                        <dgm:param type="parTxLTRAlign" val="r"/>
                        <dgm:param type="parTxRTLAlign" val="r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self" ptType="node"/>
                  <dgm:constrLst>
                    <dgm:constr type="lMarg"/>
                    <dgm:constr type="rMarg"/>
                    <dgm:constr type="tMarg" refType="primFontSz" fact="0.1"/>
                    <dgm:constr type="bMarg" refType="primFontSz" fact="0.1"/>
                  </dgm:constrLst>
                  <dgm:ruleLst>
                    <dgm:rule type="h" val="INF" fact="NaN" max="NaN"/>
                  </dgm:ruleLst>
                </dgm:layoutNode>
                <dgm:forEach name="Name17" axis="ch" ptType="node" cnt="1">
                  <dgm:layoutNode name="indentDot1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hoose name="Name18">
                      <dgm:if name="Name19" func="var" arg="dir" op="equ" val="norm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l" for="ch" forName="smCircle1" refType="r" refFor="ch" refForName="gap1"/>
                        </dgm:constrLst>
                      </dgm:if>
                      <dgm:else name="Name20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r" for="ch" forName="smCircle1" refType="l" refFor="ch" refForName="gap1"/>
                        </dgm:constrLst>
                      </dgm:else>
                    </dgm:choose>
                    <dgm:layoutNode name="gap1">
                      <dgm:alg type="sp"/>
                      <dgm:shape xmlns:r="http://schemas.openxmlformats.org/officeDocument/2006/relationships" type="rect" r:blip="" hideGeom="1">
                        <dgm:adjLst/>
                      </dgm:shape>
                      <dgm:presOf/>
                    </dgm:layoutNode>
                    <dgm:layoutNode name="smCircle1" styleLbl="vennNode1">
                      <dgm:alg type="sp"/>
                      <dgm:shape xmlns:r="http://schemas.openxmlformats.org/officeDocument/2006/relationships" type="ellipse" r:blip="">
                        <dgm:adjLst/>
                      </dgm:shape>
                      <dgm:presOf/>
                      <dgm:constrLst>
                        <dgm:constr type="w" refType="h"/>
                      </dgm:constrLst>
                    </dgm:layoutNode>
                  </dgm:layoutNode>
                </dgm:forEach>
                <dgm:forEach name="Name21" axis="ch" ptType="node">
                  <dgm:layoutNode name="txLvl3" styleLbl="revTx">
                    <dgm:varLst>
                      <dgm:bulletEnabled val="1"/>
                    </dgm:varLst>
                    <dgm:choose name="Name22">
                      <dgm:if name="Name23" func="var" arg="dir" op="equ" val="norm">
                        <dgm:alg type="tx">
                          <dgm:param type="parTxLTRAlign" val="l"/>
                          <dgm:param type="parTxRTLAlign" val="l"/>
                          <dgm:param type="shpTxLTRAlignCh" val="l"/>
                          <dgm:param type="shpTxRTLAlignCh" val="l"/>
                        </dgm:alg>
                      </dgm:if>
                      <dgm:else name="Name24">
                        <dgm:alg type="tx">
                          <dgm:param type="parTxLTRAlign" val="r"/>
                          <dgm:param type="parTxRTLAlign" val="r"/>
                          <dgm:param type="shpTxLTRAlignCh" val="r"/>
                          <dgm:param type="shpTxRTLAlignCh" val="r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"/>
                    <dgm:choose name="Name25">
                      <dgm:if name="Name26" func="var" arg="dir" op="equ" val="norm">
                        <dgm:constrLst>
                          <dgm:constr type="userI"/>
                          <dgm:constr type="lMarg" refType="userI" fact="8.504"/>
                          <dgm:constr type="rMarg"/>
                          <dgm:constr type="tMarg" refType="primFontSz" fact="0.1"/>
                          <dgm:constr type="bMarg" refType="primFontSz" fact="0.1"/>
                        </dgm:constrLst>
                      </dgm:if>
                      <dgm:else name="Name27">
                        <dgm:constrLst>
                          <dgm:constr type="userI"/>
                          <dgm:constr type="lMarg"/>
                          <dgm:constr type="rMarg" refType="userI" fact="8.504"/>
                          <dgm:constr type="tMarg" refType="primFontSz" fact="0.1"/>
                          <dgm:constr type="bMarg" refType="primFontSz" fact="0.1"/>
                        </dgm:constrLst>
                      </dgm:else>
                    </dgm:choose>
                    <dgm:ruleLst>
                      <dgm:rule type="h" val="INF" fact="NaN" max="NaN"/>
                    </dgm:ruleLst>
                  </dgm:layoutNode>
                  <dgm:forEach name="Name28" axis="followSib" ptType="sibTrans" cnt="1">
                    <dgm:layoutNode name="indentDot2">
                      <dgm:alg type="composite"/>
                      <dgm:shape xmlns:r="http://schemas.openxmlformats.org/officeDocument/2006/relationships" r:blip="">
                        <dgm:adjLst/>
                      </dgm:shape>
                      <dgm:presOf/>
                      <dgm:choose name="Name29">
                        <dgm:if name="Name30" func="var" arg="dir" op="equ" val="norm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l" for="ch" forName="smCircle2" refType="r" refFor="ch" refForName="gap2"/>
                          </dgm:constrLst>
                        </dgm:if>
                        <dgm:else name="Name31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r" for="ch" forName="smCircle2" refType="l" refFor="ch" refForName="gap2"/>
                          </dgm:constrLst>
                        </dgm:else>
                      </dgm:choose>
                      <dgm:layoutNode name="gap2">
                        <dgm:alg type="sp"/>
                        <dgm:shape xmlns:r="http://schemas.openxmlformats.org/officeDocument/2006/relationships" type="rect" r:blip="" hideGeom="1">
                          <dgm:adjLst/>
                        </dgm:shape>
                        <dgm:presOf/>
                      </dgm:layoutNode>
                      <dgm:layoutNode name="smCircle2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layoutNode>
                  </dgm:forEach>
                </dgm:forEach>
                <dgm:choose name="Name32">
                  <dgm:if name="Name33" axis="ch" ptType="node" func="cnt" op="gte" val="1">
                    <dgm:forEach name="Name34" axis="followSib" ptType="sibTrans" cnt="1">
                      <dgm:layoutNode name="indentDot3">
                        <dgm:alg type="composite"/>
                        <dgm:shape xmlns:r="http://schemas.openxmlformats.org/officeDocument/2006/relationships" r:blip="">
                          <dgm:adjLst/>
                        </dgm:shape>
                        <dgm:presOf/>
                        <dgm:choose name="Name35">
                          <dgm:if name="Name36" func="var" arg="dir" op="equ" val="norm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l" for="ch" forName="smCircle3" refType="r" refFor="ch" refForName="gap3"/>
                            </dgm:constrLst>
                          </dgm:if>
                          <dgm:else name="Name37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r" for="ch" forName="smCircle3" refType="l" refFor="ch" refForName="gap3"/>
                            </dgm:constrLst>
                          </dgm:else>
                        </dgm:choose>
                        <dgm:layoutNode name="gap3">
                          <dgm:alg type="sp"/>
                          <dgm:shape xmlns:r="http://schemas.openxmlformats.org/officeDocument/2006/relationships" type="rect" r:blip="" hideGeom="1">
                            <dgm:adjLst/>
                          </dgm:shape>
                          <dgm:presOf/>
                        </dgm:layoutNode>
                        <dgm:layoutNode name="smCircle3" styleLbl="vennNode1">
                          <dgm:alg type="sp"/>
                          <dgm:shape xmlns:r="http://schemas.openxmlformats.org/officeDocument/2006/relationships" type="ellipse" r:blip="">
                            <dgm:adjLst/>
                          </dgm:shape>
                          <dgm:presOf/>
                          <dgm:constrLst>
                            <dgm:constr type="w" refType="h"/>
                          </dgm:constrLst>
                        </dgm:layoutNode>
                      </dgm:layoutNode>
                    </dgm:forEach>
                  </dgm:if>
                  <dgm:else name="Name38">
                    <dgm:forEach name="Name39" axis="followSib" ptType="sibTrans" cnt="1">
                      <dgm:layoutNode name="smCircle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forEach>
                  </dgm:else>
                </dgm:choose>
              </dgm:forEach>
            </dgm:layoutNode>
          </dgm:layoutNode>
          <dgm:choose name="Name40">
            <dgm:if name="Name41" axis="followSib ch" ptType="node node" cnt="1 0" func="cnt" op="gte" val="1">
              <dgm:layoutNode name="overlap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if>
            <dgm:else name="Name42"/>
          </dgm:choose>
        </dgm:if>
        <dgm:else name="Name43">
          <dgm:layoutNode name="noChildren">
            <dgm:alg type="composite"/>
            <dgm:choose name="Name44">
              <dgm:if name="Name45" func="var" arg="dir" op="equ" val="norm">
                <dgm:constrLst>
                  <dgm:constr type="l" for="ch" forName="gap"/>
                  <dgm:constr type="w" for="ch" forName="gap" refType="w" fact="0.043"/>
                  <dgm:constr type="h" for="ch" forName="gap" refType="h"/>
                  <dgm:constr type="t" for="ch" forName="gap"/>
                  <dgm:constr type="l" for="ch" forName="medCircle2" refType="r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 refType="ctrX" refFor="ch" refForName="medCircle2"/>
                  <dgm:constr type="r" for="ch" forName="txLvlOnly1" refType="w"/>
                  <dgm:constr type="h" for="ch" forName="txLvlOnly1" refType="h"/>
                  <dgm:constr type="t" for="ch" forName="txLvlOnly1"/>
                </dgm:constrLst>
              </dgm:if>
              <dgm:else name="Name46">
                <dgm:constrLst>
                  <dgm:constr type="r" for="ch" forName="gap" refType="w"/>
                  <dgm:constr type="w" for="ch" forName="gap" refType="w" fact="0.043"/>
                  <dgm:constr type="h" for="ch" forName="gap" refType="h"/>
                  <dgm:constr type="t" for="ch" forName="gap"/>
                  <dgm:constr type="r" for="ch" forName="medCircle2" refType="l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/>
                  <dgm:constr type="r" for="ch" forName="txLvlOnly1" refType="ctrX" refFor="ch" refForName="medCircle2"/>
                  <dgm:constr type="h" for="ch" forName="txLvlOnly1" refType="h"/>
                  <dgm:constr type="t" for="ch" forName="txLvlOnly1"/>
                </dgm:constrLst>
              </dgm:else>
            </dgm:choose>
            <dgm:layoutNode name="gap">
              <dgm:alg type="sp"/>
              <dgm:shape xmlns:r="http://schemas.openxmlformats.org/officeDocument/2006/relationships" r:blip="">
                <dgm:adjLst/>
              </dgm:shape>
              <dgm:presOf/>
            </dgm:layoutNode>
            <dgm:layoutNode name="medCircle2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Only1" styleLbl="revTx">
              <dgm:choose name="Name47">
                <dgm:if name="Name4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4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</dgm:layoutNod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VerticalCircleList">
  <dgm:title val=""/>
  <dgm:desc val=""/>
  <dgm:catLst>
    <dgm:cat type="list" pri="23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  <dgm:cxn modelId="51" srcId="2" destId="21" srcOrd="0" destOrd="0"/>
        <dgm:cxn modelId="52" srcId="2" destId="22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</dgm:varLst>
    <dgm:alg type="lin">
      <dgm:param type="linDir" val="fromT"/>
      <dgm:param type="fallback" val="2D"/>
    </dgm:alg>
    <dgm:shape xmlns:r="http://schemas.openxmlformats.org/officeDocument/2006/relationships" r:blip="">
      <dgm:adjLst/>
    </dgm:shape>
    <dgm:presOf/>
    <dgm:constrLst>
      <dgm:constr type="w" for="ch" forName="withChildren" refType="w"/>
      <dgm:constr type="h" for="ch" forName="withChildren" refType="w" fact="0.909"/>
      <dgm:constr type="w" for="ch" forName="noChildren" refType="w"/>
      <dgm:constr type="h" for="ch" forName="noChildren" refType="w" fact="0.164"/>
      <dgm:constr type="w" for="ch" forName="overlap" val="1"/>
      <dgm:constr type="h" for="ch" forName="overlap" refType="w" refFor="ch" refForName="withChildren" fact="-0.089"/>
      <dgm:constr type="primFontSz" for="des" forName="txLvl1" op="equ" val="65"/>
      <dgm:constr type="primFontSz" for="des" forName="txLvlOnly1" refType="primFontSz" refFor="des" refForName="txLvl1" op="equ"/>
      <dgm:constr type="primFontSz" for="des" forName="txLvl2" refType="primFontSz" refFor="des" refForName="txLvl1" op="equ" fact="0.78"/>
      <dgm:constr type="primFontSz" for="des" forName="txLvl3" refType="primFontSz" refFor="des" refForName="txLvl1" op="equ" fact="0.78"/>
      <dgm:constr type="userF" for="des" forName="lin" refType="primFontSz" refFor="des" refForName="txLvl2" op="equ"/>
    </dgm:constrLst>
    <dgm:forEach name="Name1" axis="ch" ptType="node">
      <dgm:choose name="Name2">
        <dgm:if name="Name3" axis="ch" ptType="node" func="cnt" op="gte" val="1">
          <dgm:layoutNode name="withChildren">
            <dgm:alg type="composite"/>
            <dgm:choose name="Name4">
              <dgm:if name="Name5" func="var" arg="dir" op="equ" val="norm">
                <dgm:constrLst>
                  <dgm:constr type="l" for="ch" forName="bigCircle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l" for="ch" forName="medCircle" refType="w" fact="0.043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 refType="ctrX" refFor="ch" refForName="medCircle"/>
                  <dgm:constr type="r" for="ch" forName="txLvl1" refType="w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 refType="ctrX" refFor="ch" refForName="medCircle"/>
                  <dgm:constr type="r" for="ch" forName="lin" refType="w"/>
                  <dgm:constr type="t" for="ch" forName="lin" refType="h" fact="0.222"/>
                  <dgm:constr type="h" for="ch" forName="lin" refType="h" fact="0.68"/>
                </dgm:constrLst>
              </dgm:if>
              <dgm:else name="Name6">
                <dgm:constrLst>
                  <dgm:constr type="r" for="ch" forName="bigCircle" refType="w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r" for="ch" forName="medCircle" refType="w" fact="0.957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/>
                  <dgm:constr type="r" for="ch" forName="txLvl1" refType="ctrX" refFor="ch" refForName="medCircle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/>
                  <dgm:constr type="r" for="ch" forName="lin" refType="ctrX" refFor="ch" refForName="medCircle"/>
                  <dgm:constr type="t" for="ch" forName="lin" refType="h" fact="0.222"/>
                  <dgm:constr type="h" for="ch" forName="lin" refType="h" fact="0.68"/>
                </dgm:constrLst>
              </dgm:else>
            </dgm:choose>
            <dgm:layoutNode name="big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med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1" styleLbl="revTx">
              <dgm:choose name="Name7">
                <dgm:if name="Name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lin">
              <dgm:choose name="Name10">
                <dgm:if name="Name11" func="var" arg="dir" op="equ" val="norm">
                  <dgm:alg type="lin">
                    <dgm:param type="linDir" val="fromT"/>
                    <dgm:param type="vertAlign" val="t"/>
                    <dgm:param type="nodeHorzAlign" val="l"/>
                  </dgm:alg>
                </dgm:if>
                <dgm:else name="Name12">
                  <dgm:alg type="lin">
                    <dgm:param type="linDir" val="fromT"/>
                    <dgm:param type="vertAlign" val="t"/>
                    <dgm:param type="nodeHorzAlign" val="r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>
                <dgm:constr type="userF"/>
                <dgm:constr type="primFontSz" for="ch" forName="txLvl2" refType="userF"/>
                <dgm:constr type="w" for="ch" forName="txLvl2" refType="w"/>
                <dgm:constr type="h" for="ch" forName="txLvl2" refType="primFontSz" refFor="ch" refForName="txLvl2" fact="0.39"/>
                <dgm:constr type="w" for="ch" forName="txLvl3" refType="w"/>
                <dgm:constr type="h" for="ch" forName="txLvl3" refType="primFontSz" refFor="ch" refForName="txLvl2" fact="0.39"/>
                <dgm:constr type="h" for="ch" forName="smCircle" refType="primFontSz" refFor="ch" refForName="txLvl2" fact="0.14"/>
                <dgm:constr type="h" for="ch" forName="indentDot1" refType="primFontSz" refFor="ch" refForName="txLvl2" fact="0.14"/>
                <dgm:constr type="h" for="ch" forName="indentDot2" refType="primFontSz" refFor="ch" refForName="txLvl2" fact="0.14"/>
                <dgm:constr type="h" for="ch" forName="indentDot3" refType="primFontSz" refFor="ch" refForName="txLvl2" fact="0.14"/>
                <dgm:constr type="w" for="ch" forName="indentDot1" refType="w"/>
                <dgm:constr type="w" for="ch" forName="indentDot2" refType="w"/>
                <dgm:constr type="w" for="ch" forName="indentDot3" refType="w"/>
                <dgm:constr type="userI" for="ch" forName="txLvl3" refType="primFontSz" refFor="ch" refForName="txLvl2" fact="0.14"/>
                <dgm:constr type="userI" for="ch" forName="indentDot1" refType="primFontSz" refFor="ch" refForName="txLvl2" fact="0.14"/>
                <dgm:constr type="userI" for="ch" forName="indentDot2" refType="primFontSz" refFor="ch" refForName="txLvl2" fact="0.14"/>
                <dgm:constr type="userI" for="ch" forName="indentDot3" refType="primFontSz" refFor="ch" refForName="txLvl2" fact="0.14"/>
              </dgm:constrLst>
              <dgm:ruleLst>
                <dgm:rule type="primFontSz" for="ch" forName="txLvl2" val="5" fact="NaN" max="NaN"/>
              </dgm:ruleLst>
              <dgm:forEach name="Name13" axis="ch" ptType="node">
                <dgm:layoutNode name="txLvl2" styleLbl="revTx">
                  <dgm:choose name="Name14">
                    <dgm:if name="Name15" func="var" arg="dir" op="equ" val="norm">
                      <dgm:alg type="tx">
                        <dgm:param type="parTxLTRAlign" val="l"/>
                        <dgm:param type="parTxRTLAlign" val="l"/>
                      </dgm:alg>
                    </dgm:if>
                    <dgm:else name="Name16">
                      <dgm:alg type="tx">
                        <dgm:param type="parTxLTRAlign" val="r"/>
                        <dgm:param type="parTxRTLAlign" val="r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self" ptType="node"/>
                  <dgm:constrLst>
                    <dgm:constr type="lMarg"/>
                    <dgm:constr type="rMarg"/>
                    <dgm:constr type="tMarg" refType="primFontSz" fact="0.1"/>
                    <dgm:constr type="bMarg" refType="primFontSz" fact="0.1"/>
                  </dgm:constrLst>
                  <dgm:ruleLst>
                    <dgm:rule type="h" val="INF" fact="NaN" max="NaN"/>
                  </dgm:ruleLst>
                </dgm:layoutNode>
                <dgm:forEach name="Name17" axis="ch" ptType="node" cnt="1">
                  <dgm:layoutNode name="indentDot1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hoose name="Name18">
                      <dgm:if name="Name19" func="var" arg="dir" op="equ" val="norm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l" for="ch" forName="smCircle1" refType="r" refFor="ch" refForName="gap1"/>
                        </dgm:constrLst>
                      </dgm:if>
                      <dgm:else name="Name20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r" for="ch" forName="smCircle1" refType="l" refFor="ch" refForName="gap1"/>
                        </dgm:constrLst>
                      </dgm:else>
                    </dgm:choose>
                    <dgm:layoutNode name="gap1">
                      <dgm:alg type="sp"/>
                      <dgm:shape xmlns:r="http://schemas.openxmlformats.org/officeDocument/2006/relationships" type="rect" r:blip="" hideGeom="1">
                        <dgm:adjLst/>
                      </dgm:shape>
                      <dgm:presOf/>
                    </dgm:layoutNode>
                    <dgm:layoutNode name="smCircle1" styleLbl="vennNode1">
                      <dgm:alg type="sp"/>
                      <dgm:shape xmlns:r="http://schemas.openxmlformats.org/officeDocument/2006/relationships" type="ellipse" r:blip="">
                        <dgm:adjLst/>
                      </dgm:shape>
                      <dgm:presOf/>
                      <dgm:constrLst>
                        <dgm:constr type="w" refType="h"/>
                      </dgm:constrLst>
                    </dgm:layoutNode>
                  </dgm:layoutNode>
                </dgm:forEach>
                <dgm:forEach name="Name21" axis="ch" ptType="node">
                  <dgm:layoutNode name="txLvl3" styleLbl="revTx">
                    <dgm:varLst>
                      <dgm:bulletEnabled val="1"/>
                    </dgm:varLst>
                    <dgm:choose name="Name22">
                      <dgm:if name="Name23" func="var" arg="dir" op="equ" val="norm">
                        <dgm:alg type="tx">
                          <dgm:param type="parTxLTRAlign" val="l"/>
                          <dgm:param type="parTxRTLAlign" val="l"/>
                          <dgm:param type="shpTxLTRAlignCh" val="l"/>
                          <dgm:param type="shpTxRTLAlignCh" val="l"/>
                        </dgm:alg>
                      </dgm:if>
                      <dgm:else name="Name24">
                        <dgm:alg type="tx">
                          <dgm:param type="parTxLTRAlign" val="r"/>
                          <dgm:param type="parTxRTLAlign" val="r"/>
                          <dgm:param type="shpTxLTRAlignCh" val="r"/>
                          <dgm:param type="shpTxRTLAlignCh" val="r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"/>
                    <dgm:choose name="Name25">
                      <dgm:if name="Name26" func="var" arg="dir" op="equ" val="norm">
                        <dgm:constrLst>
                          <dgm:constr type="userI"/>
                          <dgm:constr type="lMarg" refType="userI" fact="8.504"/>
                          <dgm:constr type="rMarg"/>
                          <dgm:constr type="tMarg" refType="primFontSz" fact="0.1"/>
                          <dgm:constr type="bMarg" refType="primFontSz" fact="0.1"/>
                        </dgm:constrLst>
                      </dgm:if>
                      <dgm:else name="Name27">
                        <dgm:constrLst>
                          <dgm:constr type="userI"/>
                          <dgm:constr type="lMarg"/>
                          <dgm:constr type="rMarg" refType="userI" fact="8.504"/>
                          <dgm:constr type="tMarg" refType="primFontSz" fact="0.1"/>
                          <dgm:constr type="bMarg" refType="primFontSz" fact="0.1"/>
                        </dgm:constrLst>
                      </dgm:else>
                    </dgm:choose>
                    <dgm:ruleLst>
                      <dgm:rule type="h" val="INF" fact="NaN" max="NaN"/>
                    </dgm:ruleLst>
                  </dgm:layoutNode>
                  <dgm:forEach name="Name28" axis="followSib" ptType="sibTrans" cnt="1">
                    <dgm:layoutNode name="indentDot2">
                      <dgm:alg type="composite"/>
                      <dgm:shape xmlns:r="http://schemas.openxmlformats.org/officeDocument/2006/relationships" r:blip="">
                        <dgm:adjLst/>
                      </dgm:shape>
                      <dgm:presOf/>
                      <dgm:choose name="Name29">
                        <dgm:if name="Name30" func="var" arg="dir" op="equ" val="norm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l" for="ch" forName="smCircle2" refType="r" refFor="ch" refForName="gap2"/>
                          </dgm:constrLst>
                        </dgm:if>
                        <dgm:else name="Name31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r" for="ch" forName="smCircle2" refType="l" refFor="ch" refForName="gap2"/>
                          </dgm:constrLst>
                        </dgm:else>
                      </dgm:choose>
                      <dgm:layoutNode name="gap2">
                        <dgm:alg type="sp"/>
                        <dgm:shape xmlns:r="http://schemas.openxmlformats.org/officeDocument/2006/relationships" type="rect" r:blip="" hideGeom="1">
                          <dgm:adjLst/>
                        </dgm:shape>
                        <dgm:presOf/>
                      </dgm:layoutNode>
                      <dgm:layoutNode name="smCircle2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layoutNode>
                  </dgm:forEach>
                </dgm:forEach>
                <dgm:choose name="Name32">
                  <dgm:if name="Name33" axis="ch" ptType="node" func="cnt" op="gte" val="1">
                    <dgm:forEach name="Name34" axis="followSib" ptType="sibTrans" cnt="1">
                      <dgm:layoutNode name="indentDot3">
                        <dgm:alg type="composite"/>
                        <dgm:shape xmlns:r="http://schemas.openxmlformats.org/officeDocument/2006/relationships" r:blip="">
                          <dgm:adjLst/>
                        </dgm:shape>
                        <dgm:presOf/>
                        <dgm:choose name="Name35">
                          <dgm:if name="Name36" func="var" arg="dir" op="equ" val="norm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l" for="ch" forName="smCircle3" refType="r" refFor="ch" refForName="gap3"/>
                            </dgm:constrLst>
                          </dgm:if>
                          <dgm:else name="Name37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r" for="ch" forName="smCircle3" refType="l" refFor="ch" refForName="gap3"/>
                            </dgm:constrLst>
                          </dgm:else>
                        </dgm:choose>
                        <dgm:layoutNode name="gap3">
                          <dgm:alg type="sp"/>
                          <dgm:shape xmlns:r="http://schemas.openxmlformats.org/officeDocument/2006/relationships" type="rect" r:blip="" hideGeom="1">
                            <dgm:adjLst/>
                          </dgm:shape>
                          <dgm:presOf/>
                        </dgm:layoutNode>
                        <dgm:layoutNode name="smCircle3" styleLbl="vennNode1">
                          <dgm:alg type="sp"/>
                          <dgm:shape xmlns:r="http://schemas.openxmlformats.org/officeDocument/2006/relationships" type="ellipse" r:blip="">
                            <dgm:adjLst/>
                          </dgm:shape>
                          <dgm:presOf/>
                          <dgm:constrLst>
                            <dgm:constr type="w" refType="h"/>
                          </dgm:constrLst>
                        </dgm:layoutNode>
                      </dgm:layoutNode>
                    </dgm:forEach>
                  </dgm:if>
                  <dgm:else name="Name38">
                    <dgm:forEach name="Name39" axis="followSib" ptType="sibTrans" cnt="1">
                      <dgm:layoutNode name="smCircle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forEach>
                  </dgm:else>
                </dgm:choose>
              </dgm:forEach>
            </dgm:layoutNode>
          </dgm:layoutNode>
          <dgm:choose name="Name40">
            <dgm:if name="Name41" axis="followSib ch" ptType="node node" cnt="1 0" func="cnt" op="gte" val="1">
              <dgm:layoutNode name="overlap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if>
            <dgm:else name="Name42"/>
          </dgm:choose>
        </dgm:if>
        <dgm:else name="Name43">
          <dgm:layoutNode name="noChildren">
            <dgm:alg type="composite"/>
            <dgm:choose name="Name44">
              <dgm:if name="Name45" func="var" arg="dir" op="equ" val="norm">
                <dgm:constrLst>
                  <dgm:constr type="l" for="ch" forName="gap"/>
                  <dgm:constr type="w" for="ch" forName="gap" refType="w" fact="0.043"/>
                  <dgm:constr type="h" for="ch" forName="gap" refType="h"/>
                  <dgm:constr type="t" for="ch" forName="gap"/>
                  <dgm:constr type="l" for="ch" forName="medCircle2" refType="r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 refType="ctrX" refFor="ch" refForName="medCircle2"/>
                  <dgm:constr type="r" for="ch" forName="txLvlOnly1" refType="w"/>
                  <dgm:constr type="h" for="ch" forName="txLvlOnly1" refType="h"/>
                  <dgm:constr type="t" for="ch" forName="txLvlOnly1"/>
                </dgm:constrLst>
              </dgm:if>
              <dgm:else name="Name46">
                <dgm:constrLst>
                  <dgm:constr type="r" for="ch" forName="gap" refType="w"/>
                  <dgm:constr type="w" for="ch" forName="gap" refType="w" fact="0.043"/>
                  <dgm:constr type="h" for="ch" forName="gap" refType="h"/>
                  <dgm:constr type="t" for="ch" forName="gap"/>
                  <dgm:constr type="r" for="ch" forName="medCircle2" refType="l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/>
                  <dgm:constr type="r" for="ch" forName="txLvlOnly1" refType="ctrX" refFor="ch" refForName="medCircle2"/>
                  <dgm:constr type="h" for="ch" forName="txLvlOnly1" refType="h"/>
                  <dgm:constr type="t" for="ch" forName="txLvlOnly1"/>
                </dgm:constrLst>
              </dgm:else>
            </dgm:choose>
            <dgm:layoutNode name="gap">
              <dgm:alg type="sp"/>
              <dgm:shape xmlns:r="http://schemas.openxmlformats.org/officeDocument/2006/relationships" r:blip="">
                <dgm:adjLst/>
              </dgm:shape>
              <dgm:presOf/>
            </dgm:layoutNode>
            <dgm:layoutNode name="medCircle2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Only1" styleLbl="revTx">
              <dgm:choose name="Name47">
                <dgm:if name="Name4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4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opptekst 1">
            <a:extLst>
              <a:ext uri="{FF2B5EF4-FFF2-40B4-BE49-F238E27FC236}">
                <a16:creationId xmlns:a16="http://schemas.microsoft.com/office/drawing/2014/main" id="{9B83F69B-8A64-5CEA-B31A-70740CB6834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nb-NO"/>
          </a:p>
        </p:txBody>
      </p:sp>
      <p:sp>
        <p:nvSpPr>
          <p:cNvPr id="3" name="Plassholder for dato 2">
            <a:extLst>
              <a:ext uri="{FF2B5EF4-FFF2-40B4-BE49-F238E27FC236}">
                <a16:creationId xmlns:a16="http://schemas.microsoft.com/office/drawing/2014/main" id="{F943F9C9-AEEE-88BF-FBC5-2D55CF0D972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4143587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8C2CC12F-6254-1945-B892-94BC3DD58500}" type="datetimeFigureOut">
              <a:rPr lang="nb-NO" smtClean="0"/>
              <a:t>20.05.2026</a:t>
            </a:fld>
            <a:endParaRPr lang="nb-NO"/>
          </a:p>
        </p:txBody>
      </p:sp>
      <p:sp>
        <p:nvSpPr>
          <p:cNvPr id="4" name="Plassholder for bunntekst 3">
            <a:extLst>
              <a:ext uri="{FF2B5EF4-FFF2-40B4-BE49-F238E27FC236}">
                <a16:creationId xmlns:a16="http://schemas.microsoft.com/office/drawing/2014/main" id="{A2FC7BB2-70AF-9E95-8F77-374386AFAF6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nb-NO"/>
          </a:p>
        </p:txBody>
      </p:sp>
      <p:sp>
        <p:nvSpPr>
          <p:cNvPr id="5" name="Plassholder for lysbildenummer 4">
            <a:extLst>
              <a:ext uri="{FF2B5EF4-FFF2-40B4-BE49-F238E27FC236}">
                <a16:creationId xmlns:a16="http://schemas.microsoft.com/office/drawing/2014/main" id="{C3B7058F-62CC-E5FC-B2AA-72B22C28E6C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4143587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32EA19F5-B514-7A4B-BB07-864BB5E0307A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2144175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41F5713A-BA3D-4167-9304-83B8E94AEBDE}" type="datetimeFigureOut">
              <a:t>5/20/2026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77875" y="1200150"/>
            <a:ext cx="5759450" cy="3240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620577"/>
            <a:ext cx="5852160" cy="3780473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28CEBF96-A793-4169-941C-46235BCF9F9A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98178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CEBF96-A793-4169-941C-46235BCF9F9A}" type="slidenum">
              <a:rPr lang="nb-NO" smtClean="0"/>
              <a:t>2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4367041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CEBF96-A793-4169-941C-46235BCF9F9A}" type="slidenum">
              <a:rPr lang="nb-NO" smtClean="0"/>
              <a:t>4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9311490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32FC14-DD15-7DBB-2D95-3FA34C7103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>
            <a:extLst>
              <a:ext uri="{FF2B5EF4-FFF2-40B4-BE49-F238E27FC236}">
                <a16:creationId xmlns:a16="http://schemas.microsoft.com/office/drawing/2014/main" id="{F29EF358-E47D-96E8-7C51-1633B3367E2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>
            <a:extLst>
              <a:ext uri="{FF2B5EF4-FFF2-40B4-BE49-F238E27FC236}">
                <a16:creationId xmlns:a16="http://schemas.microsoft.com/office/drawing/2014/main" id="{45E3A8FA-8938-B5B4-D931-88BCC8DE85A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>
            <a:extLst>
              <a:ext uri="{FF2B5EF4-FFF2-40B4-BE49-F238E27FC236}">
                <a16:creationId xmlns:a16="http://schemas.microsoft.com/office/drawing/2014/main" id="{557861DE-2FD9-EFA6-3C59-73E0A4951E6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CEBF96-A793-4169-941C-46235BCF9F9A}" type="slidenum">
              <a:rPr lang="nb-NO" smtClean="0"/>
              <a:t>7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8857127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tel 1">
            <a:extLst>
              <a:ext uri="{FF2B5EF4-FFF2-40B4-BE49-F238E27FC236}">
                <a16:creationId xmlns:a16="http://schemas.microsoft.com/office/drawing/2014/main" id="{D03D15B3-E1C2-3248-0FD4-EFFD691231D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28321" y="1481667"/>
            <a:ext cx="11125200" cy="1947333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6000" b="0" i="0">
                <a:latin typeface="Work Sans Medium" pitchFamily="2" charset="77"/>
              </a:defRPr>
            </a:lvl1pPr>
          </a:lstStyle>
          <a:p>
            <a:r>
              <a:rPr lang="nb-NO"/>
              <a:t>Tittel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BCABBAD-D9F2-F9D3-6BAD-7D378C64372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71601" y="1465385"/>
            <a:ext cx="10820400" cy="5407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08185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 med grafikk og under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2270F32-104F-2EE5-7B80-E317B55D837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71601" y="1465385"/>
            <a:ext cx="10820400" cy="5407030"/>
          </a:xfrm>
          <a:prstGeom prst="rect">
            <a:avLst/>
          </a:prstGeom>
        </p:spPr>
      </p:pic>
      <p:sp>
        <p:nvSpPr>
          <p:cNvPr id="2" name="Tittel 1">
            <a:extLst>
              <a:ext uri="{FF2B5EF4-FFF2-40B4-BE49-F238E27FC236}">
                <a16:creationId xmlns:a16="http://schemas.microsoft.com/office/drawing/2014/main" id="{D464EFAA-60C7-1B52-72F1-C7AAAAB4705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8321" y="1122363"/>
            <a:ext cx="11125200" cy="1655762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4000" b="1">
                <a:latin typeface="Work Sans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nb-NO"/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689146D3-666F-A72A-5401-513E3A818D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28321" y="2853267"/>
            <a:ext cx="11125200" cy="872066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0" i="0">
                <a:latin typeface="Work Sans Medium" pitchFamily="2" charset="77"/>
              </a:defRPr>
            </a:lvl1pPr>
            <a:lvl2pPr marL="457206" indent="0" algn="ctr">
              <a:buNone/>
              <a:defRPr sz="2000"/>
            </a:lvl2pPr>
            <a:lvl3pPr marL="914411" indent="0" algn="ctr">
              <a:buNone/>
              <a:defRPr sz="1801"/>
            </a:lvl3pPr>
            <a:lvl4pPr marL="1371617" indent="0" algn="ctr">
              <a:buNone/>
              <a:defRPr sz="1600"/>
            </a:lvl4pPr>
            <a:lvl5pPr marL="1828823" indent="0" algn="ctr">
              <a:buNone/>
              <a:defRPr sz="1600"/>
            </a:lvl5pPr>
            <a:lvl6pPr marL="2286029" indent="0" algn="ctr">
              <a:buNone/>
              <a:defRPr sz="1600"/>
            </a:lvl6pPr>
            <a:lvl7pPr marL="2743234" indent="0" algn="ctr">
              <a:buNone/>
              <a:defRPr sz="1600"/>
            </a:lvl7pPr>
            <a:lvl8pPr marL="3200440" indent="0" algn="ctr">
              <a:buNone/>
              <a:defRPr sz="1600"/>
            </a:lvl8pPr>
            <a:lvl9pPr marL="3657646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6078903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 med under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D464EFAA-60C7-1B52-72F1-C7AAAAB4705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8321" y="1122363"/>
            <a:ext cx="11125200" cy="1655762"/>
          </a:xfrm>
        </p:spPr>
        <p:txBody>
          <a:bodyPr anchor="b">
            <a:normAutofit/>
          </a:bodyPr>
          <a:lstStyle>
            <a:lvl1pPr algn="l">
              <a:defRPr sz="4000"/>
            </a:lvl1pPr>
          </a:lstStyle>
          <a:p>
            <a:r>
              <a:rPr lang="en-GB"/>
              <a:t>Click to edit Master title style</a:t>
            </a:r>
            <a:endParaRPr lang="nb-NO"/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689146D3-666F-A72A-5401-513E3A818D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28321" y="2853267"/>
            <a:ext cx="11125200" cy="3285066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6" indent="0" algn="ctr">
              <a:buNone/>
              <a:defRPr sz="2000"/>
            </a:lvl2pPr>
            <a:lvl3pPr marL="914411" indent="0" algn="ctr">
              <a:buNone/>
              <a:defRPr sz="1801"/>
            </a:lvl3pPr>
            <a:lvl4pPr marL="1371617" indent="0" algn="ctr">
              <a:buNone/>
              <a:defRPr sz="1600"/>
            </a:lvl4pPr>
            <a:lvl5pPr marL="1828823" indent="0" algn="ctr">
              <a:buNone/>
              <a:defRPr sz="1600"/>
            </a:lvl5pPr>
            <a:lvl6pPr marL="2286029" indent="0" algn="ctr">
              <a:buNone/>
              <a:defRPr sz="1600"/>
            </a:lvl6pPr>
            <a:lvl7pPr marL="2743234" indent="0" algn="ctr">
              <a:buNone/>
              <a:defRPr sz="1600"/>
            </a:lvl7pPr>
            <a:lvl8pPr marL="3200440" indent="0" algn="ctr">
              <a:buNone/>
              <a:defRPr sz="1600"/>
            </a:lvl8pPr>
            <a:lvl9pPr marL="3657646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D00EDF49-AD26-FCB9-2EF1-74F4C82D32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9998" y="6356351"/>
            <a:ext cx="1111352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NO"/>
            </a:defPPr>
            <a:lvl1pPr marL="0" algn="r" defTabSz="914411" rtl="0" eaLnBrk="1" latinLnBrk="0" hangingPunct="1">
              <a:defRPr sz="1001" kern="1200">
                <a:solidFill>
                  <a:schemeClr val="tx1"/>
                </a:solidFill>
                <a:latin typeface="Work Sans Medium" pitchFamily="2" charset="77"/>
                <a:ea typeface="+mn-ea"/>
                <a:cs typeface="+mn-cs"/>
              </a:defRPr>
            </a:lvl1pPr>
            <a:lvl2pPr marL="457206" algn="l" defTabSz="914411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11" algn="l" defTabSz="914411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17" algn="l" defTabSz="914411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23" algn="l" defTabSz="914411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29" algn="l" defTabSz="914411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34" algn="l" defTabSz="914411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40" algn="l" defTabSz="914411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46" algn="l" defTabSz="914411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9032354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tel med 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D464EFAA-60C7-1B52-72F1-C7AAAAB4705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8321" y="1122363"/>
            <a:ext cx="11125200" cy="1655762"/>
          </a:xfrm>
        </p:spPr>
        <p:txBody>
          <a:bodyPr anchor="b">
            <a:normAutofit/>
          </a:bodyPr>
          <a:lstStyle>
            <a:lvl1pPr algn="l">
              <a:defRPr sz="4000"/>
            </a:lvl1pPr>
          </a:lstStyle>
          <a:p>
            <a:r>
              <a:rPr lang="en-GB"/>
              <a:t>Click to edit Master title style</a:t>
            </a:r>
            <a:endParaRPr lang="nb-NO"/>
          </a:p>
        </p:txBody>
      </p:sp>
      <p:sp>
        <p:nvSpPr>
          <p:cNvPr id="6" name="Plassholder for bilde 5">
            <a:extLst>
              <a:ext uri="{FF2B5EF4-FFF2-40B4-BE49-F238E27FC236}">
                <a16:creationId xmlns:a16="http://schemas.microsoft.com/office/drawing/2014/main" id="{261D904F-74DA-60C5-49A1-66B2A79A43B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3098800"/>
            <a:ext cx="12192000" cy="3759200"/>
          </a:xfrm>
        </p:spPr>
        <p:txBody>
          <a:bodyPr/>
          <a:lstStyle/>
          <a:p>
            <a:r>
              <a:rPr lang="nb-NO"/>
              <a:t>Sett inn bilde</a:t>
            </a:r>
          </a:p>
        </p:txBody>
      </p:sp>
    </p:spTree>
    <p:extLst>
      <p:ext uri="{BB962C8B-B14F-4D97-AF65-F5344CB8AC3E}">
        <p14:creationId xmlns:p14="http://schemas.microsoft.com/office/powerpoint/2010/main" val="7573130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B45B895-5FEC-7A5D-2408-1753EB1DC9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nb-NO"/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768CDA00-73B3-1910-32C5-E24F446468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0081122D-9AB8-FA7C-0B8D-E4C10F6EBF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9998" y="6356351"/>
            <a:ext cx="1111352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NO"/>
            </a:defPPr>
            <a:lvl1pPr marL="0" algn="r" defTabSz="914411" rtl="0" eaLnBrk="1" latinLnBrk="0" hangingPunct="1">
              <a:defRPr sz="1001" kern="1200">
                <a:solidFill>
                  <a:schemeClr val="tx1"/>
                </a:solidFill>
                <a:latin typeface="Work Sans Medium" pitchFamily="2" charset="77"/>
                <a:ea typeface="+mn-ea"/>
                <a:cs typeface="+mn-cs"/>
              </a:defRPr>
            </a:lvl1pPr>
            <a:lvl2pPr marL="457206" algn="l" defTabSz="914411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11" algn="l" defTabSz="914411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17" algn="l" defTabSz="914411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23" algn="l" defTabSz="914411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29" algn="l" defTabSz="914411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34" algn="l" defTabSz="914411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40" algn="l" defTabSz="914411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46" algn="l" defTabSz="914411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633093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nhold en sp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D464EFAA-60C7-1B52-72F1-C7AAAAB4705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8321" y="1122363"/>
            <a:ext cx="11125200" cy="892704"/>
          </a:xfrm>
        </p:spPr>
        <p:txBody>
          <a:bodyPr anchor="b">
            <a:normAutofit/>
          </a:bodyPr>
          <a:lstStyle>
            <a:lvl1pPr algn="l">
              <a:defRPr sz="2400" b="1" i="0">
                <a:latin typeface="Work Sans Black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nb-NO"/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689146D3-666F-A72A-5401-513E3A818D2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28321" y="2235200"/>
            <a:ext cx="11125200" cy="3903133"/>
          </a:xfrm>
        </p:spPr>
        <p:txBody>
          <a:bodyPr numCol="1"/>
          <a:lstStyle>
            <a:lvl1pPr marL="0" indent="0" algn="l">
              <a:buNone/>
              <a:defRPr sz="2400"/>
            </a:lvl1pPr>
            <a:lvl2pPr marL="457206" indent="0" algn="ctr">
              <a:buNone/>
              <a:defRPr sz="2000"/>
            </a:lvl2pPr>
            <a:lvl3pPr marL="914411" indent="0" algn="ctr">
              <a:buNone/>
              <a:defRPr sz="1801"/>
            </a:lvl3pPr>
            <a:lvl4pPr marL="1371617" indent="0" algn="ctr">
              <a:buNone/>
              <a:defRPr sz="1600"/>
            </a:lvl4pPr>
            <a:lvl5pPr marL="1828823" indent="0" algn="ctr">
              <a:buNone/>
              <a:defRPr sz="1600"/>
            </a:lvl5pPr>
            <a:lvl6pPr marL="2286029" indent="0" algn="ctr">
              <a:buNone/>
              <a:defRPr sz="1600"/>
            </a:lvl6pPr>
            <a:lvl7pPr marL="2743234" indent="0" algn="ctr">
              <a:buNone/>
              <a:defRPr sz="1600"/>
            </a:lvl7pPr>
            <a:lvl8pPr marL="3200440" indent="0" algn="ctr">
              <a:buNone/>
              <a:defRPr sz="1600"/>
            </a:lvl8pPr>
            <a:lvl9pPr marL="3657646" indent="0" algn="ctr">
              <a:buNone/>
              <a:defRPr sz="1600"/>
            </a:lvl9pPr>
          </a:lstStyle>
          <a:p>
            <a:r>
              <a:rPr lang="nb-NO"/>
              <a:t>Klikk for å legge til tekst</a:t>
            </a:r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D00EDF49-AD26-FCB9-2EF1-74F4C82D32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9998" y="6356351"/>
            <a:ext cx="1111352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NO"/>
            </a:defPPr>
            <a:lvl1pPr marL="0" algn="r" defTabSz="914411" rtl="0" eaLnBrk="1" latinLnBrk="0" hangingPunct="1">
              <a:defRPr sz="1001" kern="1200">
                <a:solidFill>
                  <a:schemeClr val="tx1"/>
                </a:solidFill>
                <a:latin typeface="Work Sans Medium" pitchFamily="2" charset="77"/>
                <a:ea typeface="+mn-ea"/>
                <a:cs typeface="+mn-cs"/>
              </a:defRPr>
            </a:lvl1pPr>
            <a:lvl2pPr marL="457206" algn="l" defTabSz="914411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11" algn="l" defTabSz="914411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17" algn="l" defTabSz="914411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23" algn="l" defTabSz="914411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29" algn="l" defTabSz="914411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34" algn="l" defTabSz="914411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40" algn="l" defTabSz="914411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46" algn="l" defTabSz="914411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680895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nhold to spal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D464EFAA-60C7-1B52-72F1-C7AAAAB4705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8321" y="1122363"/>
            <a:ext cx="11125200" cy="892704"/>
          </a:xfrm>
        </p:spPr>
        <p:txBody>
          <a:bodyPr anchor="b">
            <a:normAutofit/>
          </a:bodyPr>
          <a:lstStyle>
            <a:lvl1pPr algn="l">
              <a:defRPr sz="2400" b="1" i="0">
                <a:latin typeface="Work Sans Black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nb-NO"/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689146D3-666F-A72A-5401-513E3A818D2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28321" y="2235200"/>
            <a:ext cx="11125200" cy="3903133"/>
          </a:xfrm>
        </p:spPr>
        <p:txBody>
          <a:bodyPr numCol="2" spcCol="360000"/>
          <a:lstStyle>
            <a:lvl1pPr marL="0" indent="0" algn="l">
              <a:buNone/>
              <a:defRPr sz="2400"/>
            </a:lvl1pPr>
            <a:lvl2pPr marL="457206" indent="0" algn="ctr">
              <a:buNone/>
              <a:defRPr sz="2000"/>
            </a:lvl2pPr>
            <a:lvl3pPr marL="914411" indent="0" algn="ctr">
              <a:buNone/>
              <a:defRPr sz="1801"/>
            </a:lvl3pPr>
            <a:lvl4pPr marL="1371617" indent="0" algn="ctr">
              <a:buNone/>
              <a:defRPr sz="1600"/>
            </a:lvl4pPr>
            <a:lvl5pPr marL="1828823" indent="0" algn="ctr">
              <a:buNone/>
              <a:defRPr sz="1600"/>
            </a:lvl5pPr>
            <a:lvl6pPr marL="2286029" indent="0" algn="ctr">
              <a:buNone/>
              <a:defRPr sz="1600"/>
            </a:lvl6pPr>
            <a:lvl7pPr marL="2743234" indent="0" algn="ctr">
              <a:buNone/>
              <a:defRPr sz="1600"/>
            </a:lvl7pPr>
            <a:lvl8pPr marL="3200440" indent="0" algn="ctr">
              <a:buNone/>
              <a:defRPr sz="1600"/>
            </a:lvl8pPr>
            <a:lvl9pPr marL="3657646" indent="0" algn="ctr">
              <a:buNone/>
              <a:defRPr sz="1600"/>
            </a:lvl9pPr>
          </a:lstStyle>
          <a:p>
            <a:r>
              <a:rPr lang="nb-NO"/>
              <a:t>Klikk for å legge til tekst</a:t>
            </a:r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D00EDF49-AD26-FCB9-2EF1-74F4C82D32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9998" y="6356351"/>
            <a:ext cx="1111352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NO"/>
            </a:defPPr>
            <a:lvl1pPr marL="0" algn="r" defTabSz="914411" rtl="0" eaLnBrk="1" latinLnBrk="0" hangingPunct="1">
              <a:defRPr sz="1001" kern="1200">
                <a:solidFill>
                  <a:schemeClr val="tx1"/>
                </a:solidFill>
                <a:latin typeface="Work Sans Medium" pitchFamily="2" charset="77"/>
                <a:ea typeface="+mn-ea"/>
                <a:cs typeface="+mn-cs"/>
              </a:defRPr>
            </a:lvl1pPr>
            <a:lvl2pPr marL="457206" algn="l" defTabSz="914411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11" algn="l" defTabSz="914411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17" algn="l" defTabSz="914411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23" algn="l" defTabSz="914411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29" algn="l" defTabSz="914411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34" algn="l" defTabSz="914411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40" algn="l" defTabSz="914411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46" algn="l" defTabSz="914411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2990540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D610E2C7-4321-BD6E-6932-68F13933FC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2" y="1574800"/>
            <a:ext cx="4238626" cy="110066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825F3B5-837B-E5C8-924C-DE38A0C3FF6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9" y="1"/>
            <a:ext cx="7008812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6" indent="0">
              <a:buNone/>
              <a:defRPr sz="2800"/>
            </a:lvl2pPr>
            <a:lvl3pPr marL="914411" indent="0">
              <a:buNone/>
              <a:defRPr sz="2400"/>
            </a:lvl3pPr>
            <a:lvl4pPr marL="1371617" indent="0">
              <a:buNone/>
              <a:defRPr sz="2000"/>
            </a:lvl4pPr>
            <a:lvl5pPr marL="1828823" indent="0">
              <a:buNone/>
              <a:defRPr sz="2000"/>
            </a:lvl5pPr>
            <a:lvl6pPr marL="2286029" indent="0">
              <a:buNone/>
              <a:defRPr sz="2000"/>
            </a:lvl6pPr>
            <a:lvl7pPr marL="2743234" indent="0">
              <a:buNone/>
              <a:defRPr sz="2000"/>
            </a:lvl7pPr>
            <a:lvl8pPr marL="3200440" indent="0">
              <a:buNone/>
              <a:defRPr sz="2000"/>
            </a:lvl8pPr>
            <a:lvl9pPr marL="3657646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nb-NO"/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1F54F466-10E9-6D2F-58E6-0D754A9523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33402" y="3039532"/>
            <a:ext cx="4238626" cy="2829455"/>
          </a:xfrm>
        </p:spPr>
        <p:txBody>
          <a:bodyPr/>
          <a:lstStyle>
            <a:lvl1pPr marL="0" indent="0">
              <a:buNone/>
              <a:defRPr sz="1600"/>
            </a:lvl1pPr>
            <a:lvl2pPr marL="457206" indent="0">
              <a:buNone/>
              <a:defRPr sz="1401"/>
            </a:lvl2pPr>
            <a:lvl3pPr marL="914411" indent="0">
              <a:buNone/>
              <a:defRPr sz="1200"/>
            </a:lvl3pPr>
            <a:lvl4pPr marL="1371617" indent="0">
              <a:buNone/>
              <a:defRPr sz="1001"/>
            </a:lvl4pPr>
            <a:lvl5pPr marL="1828823" indent="0">
              <a:buNone/>
              <a:defRPr sz="1001"/>
            </a:lvl5pPr>
            <a:lvl6pPr marL="2286029" indent="0">
              <a:buNone/>
              <a:defRPr sz="1001"/>
            </a:lvl6pPr>
            <a:lvl7pPr marL="2743234" indent="0">
              <a:buNone/>
              <a:defRPr sz="1001"/>
            </a:lvl7pPr>
            <a:lvl8pPr marL="3200440" indent="0">
              <a:buNone/>
              <a:defRPr sz="1001"/>
            </a:lvl8pPr>
            <a:lvl9pPr marL="3657646" indent="0">
              <a:buNone/>
              <a:defRPr sz="100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740025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e hel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ssholder for bilde 5">
            <a:extLst>
              <a:ext uri="{FF2B5EF4-FFF2-40B4-BE49-F238E27FC236}">
                <a16:creationId xmlns:a16="http://schemas.microsoft.com/office/drawing/2014/main" id="{261D904F-74DA-60C5-49A1-66B2A79A43B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528321" y="1122364"/>
            <a:ext cx="11125200" cy="5295369"/>
          </a:xfrm>
        </p:spPr>
        <p:txBody>
          <a:bodyPr/>
          <a:lstStyle/>
          <a:p>
            <a:r>
              <a:rPr lang="nb-NO"/>
              <a:t>Sett inn bilde</a:t>
            </a:r>
          </a:p>
        </p:txBody>
      </p:sp>
    </p:spTree>
    <p:extLst>
      <p:ext uri="{BB962C8B-B14F-4D97-AF65-F5344CB8AC3E}">
        <p14:creationId xmlns:p14="http://schemas.microsoft.com/office/powerpoint/2010/main" val="34802705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ssholder for tittel 1">
            <a:extLst>
              <a:ext uri="{FF2B5EF4-FFF2-40B4-BE49-F238E27FC236}">
                <a16:creationId xmlns:a16="http://schemas.microsoft.com/office/drawing/2014/main" id="{1B00CF67-0305-159D-45BF-1CE0EF2F82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998" y="1686560"/>
            <a:ext cx="11113522" cy="12328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/>
              <a:t>Klikk for å redigere tittelstil</a:t>
            </a:r>
          </a:p>
        </p:txBody>
      </p:sp>
      <p:sp>
        <p:nvSpPr>
          <p:cNvPr id="10" name="Plassholder for tekst 2">
            <a:extLst>
              <a:ext uri="{FF2B5EF4-FFF2-40B4-BE49-F238E27FC236}">
                <a16:creationId xmlns:a16="http://schemas.microsoft.com/office/drawing/2014/main" id="{D147227E-D4D2-D8BD-CD17-64797399A5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9998" y="3098800"/>
            <a:ext cx="11113522" cy="30781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C7770F3F-3E33-2CC3-5B2D-CC558680A946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rcRect/>
          <a:stretch/>
        </p:blipFill>
        <p:spPr>
          <a:xfrm>
            <a:off x="539999" y="562776"/>
            <a:ext cx="1752862" cy="422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26522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</p:sldLayoutIdLst>
  <p:txStyles>
    <p:titleStyle>
      <a:lvl1pPr algn="l" defTabSz="914411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Work Sans" pitchFamily="2" charset="77"/>
          <a:ea typeface="+mj-ea"/>
          <a:cs typeface="+mj-cs"/>
        </a:defRPr>
      </a:lvl1pPr>
    </p:titleStyle>
    <p:bodyStyle>
      <a:lvl1pPr marL="228604" indent="-228604" algn="l" defTabSz="914411" rtl="0" eaLnBrk="1" latinLnBrk="0" hangingPunct="1">
        <a:lnSpc>
          <a:spcPct val="150000"/>
        </a:lnSpc>
        <a:spcBef>
          <a:spcPts val="1001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Work Sans Medium" pitchFamily="2" charset="77"/>
          <a:ea typeface="+mn-ea"/>
          <a:cs typeface="+mn-cs"/>
        </a:defRPr>
      </a:lvl1pPr>
      <a:lvl2pPr marL="685809" indent="-228604" algn="l" defTabSz="914411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Work Sans Medium" pitchFamily="2" charset="77"/>
          <a:ea typeface="+mn-ea"/>
          <a:cs typeface="+mn-cs"/>
        </a:defRPr>
      </a:lvl2pPr>
      <a:lvl3pPr marL="1143015" indent="-228604" algn="l" defTabSz="914411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Work Sans Medium" pitchFamily="2" charset="77"/>
          <a:ea typeface="+mn-ea"/>
          <a:cs typeface="+mn-cs"/>
        </a:defRPr>
      </a:lvl3pPr>
      <a:lvl4pPr marL="1600221" indent="-228604" algn="l" defTabSz="914411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1" b="0" i="0" kern="1200">
          <a:solidFill>
            <a:schemeClr val="tx1"/>
          </a:solidFill>
          <a:latin typeface="Work Sans Medium" pitchFamily="2" charset="77"/>
          <a:ea typeface="+mn-ea"/>
          <a:cs typeface="+mn-cs"/>
        </a:defRPr>
      </a:lvl4pPr>
      <a:lvl5pPr marL="2057427" indent="-228604" algn="l" defTabSz="914411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1" b="0" i="0" kern="1200">
          <a:solidFill>
            <a:schemeClr val="tx1"/>
          </a:solidFill>
          <a:latin typeface="Work Sans Medium" pitchFamily="2" charset="77"/>
          <a:ea typeface="+mn-ea"/>
          <a:cs typeface="+mn-cs"/>
        </a:defRPr>
      </a:lvl5pPr>
      <a:lvl6pPr marL="2514632" indent="-228604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971838" indent="-228604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429044" indent="-228604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886249" indent="-228604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NO"/>
      </a:defPPr>
      <a:lvl1pPr marL="0" algn="l" defTabSz="914411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6" algn="l" defTabSz="914411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2pPr>
      <a:lvl3pPr marL="914411" algn="l" defTabSz="914411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3pPr>
      <a:lvl4pPr marL="1371617" algn="l" defTabSz="914411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1828823" algn="l" defTabSz="914411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286029" algn="l" defTabSz="914411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743234" algn="l" defTabSz="914411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200440" algn="l" defTabSz="914411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657646" algn="l" defTabSz="914411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13" Type="http://schemas.microsoft.com/office/2007/relationships/diagramDrawing" Target="../diagrams/drawing2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1.xml"/><Relationship Id="rId12" Type="http://schemas.openxmlformats.org/officeDocument/2006/relationships/diagramColors" Target="../diagrams/colors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diagramQuickStyle" Target="../diagrams/quickStyle1.xml"/><Relationship Id="rId11" Type="http://schemas.openxmlformats.org/officeDocument/2006/relationships/diagramQuickStyle" Target="../diagrams/quickStyle2.xml"/><Relationship Id="rId5" Type="http://schemas.openxmlformats.org/officeDocument/2006/relationships/diagramLayout" Target="../diagrams/layout1.xml"/><Relationship Id="rId10" Type="http://schemas.openxmlformats.org/officeDocument/2006/relationships/diagramLayout" Target="../diagrams/layout2.xml"/><Relationship Id="rId4" Type="http://schemas.openxmlformats.org/officeDocument/2006/relationships/diagramData" Target="../diagrams/data1.xml"/><Relationship Id="rId9" Type="http://schemas.openxmlformats.org/officeDocument/2006/relationships/diagramData" Target="../diagrams/data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diagramLayout" Target="../diagrams/layout3.xml"/><Relationship Id="rId7" Type="http://schemas.openxmlformats.org/officeDocument/2006/relationships/image" Target="../media/image4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10" Type="http://schemas.openxmlformats.org/officeDocument/2006/relationships/image" Target="../media/image6.png"/><Relationship Id="rId4" Type="http://schemas.openxmlformats.org/officeDocument/2006/relationships/diagramQuickStyle" Target="../diagrams/quickStyle3.xml"/><Relationship Id="rId9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7.png"/><Relationship Id="rId7" Type="http://schemas.openxmlformats.org/officeDocument/2006/relationships/diagramColors" Target="../diagrams/colors4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7.png"/><Relationship Id="rId7" Type="http://schemas.openxmlformats.org/officeDocument/2006/relationships/diagramColors" Target="../diagrams/colors5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026C96-6741-2EE7-6F44-839D7F364C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CCB0B5-B99A-2DF9-4B5B-97CC3409587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b-NO" noProof="0" dirty="0"/>
              <a:t>Hvilebu Kroken (Malmvegen snuplass)</a:t>
            </a:r>
          </a:p>
        </p:txBody>
      </p:sp>
      <p:sp>
        <p:nvSpPr>
          <p:cNvPr id="4" name="Undertittel 3">
            <a:extLst>
              <a:ext uri="{FF2B5EF4-FFF2-40B4-BE49-F238E27FC236}">
                <a16:creationId xmlns:a16="http://schemas.microsoft.com/office/drawing/2014/main" id="{E75FB8A9-8F1D-A873-1C23-BBB09BE2C90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b-NO" noProof="0" dirty="0"/>
              <a:t>Forhåndskonferanse – 20.mai 2026</a:t>
            </a:r>
          </a:p>
        </p:txBody>
      </p:sp>
    </p:spTree>
    <p:extLst>
      <p:ext uri="{BB962C8B-B14F-4D97-AF65-F5344CB8AC3E}">
        <p14:creationId xmlns:p14="http://schemas.microsoft.com/office/powerpoint/2010/main" val="15895194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23B5FB41-F329-9895-12DC-DBAAC54F5E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2" y="1574800"/>
            <a:ext cx="4238626" cy="1100666"/>
          </a:xfrm>
        </p:spPr>
        <p:txBody>
          <a:bodyPr/>
          <a:lstStyle/>
          <a:p>
            <a:r>
              <a:rPr lang="nb-NO" noProof="0" dirty="0">
                <a:latin typeface="+mj-lt"/>
              </a:rPr>
              <a:t>Hvilebu Malmvegen</a:t>
            </a:r>
          </a:p>
        </p:txBody>
      </p:sp>
      <p:pic>
        <p:nvPicPr>
          <p:cNvPr id="7" name="Plassholder for bilde 6">
            <a:extLst>
              <a:ext uri="{FF2B5EF4-FFF2-40B4-BE49-F238E27FC236}">
                <a16:creationId xmlns:a16="http://schemas.microsoft.com/office/drawing/2014/main" id="{2BF858F7-F7F0-E66F-F3AD-6323E9405D96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3"/>
          <a:srcRect l="34795" r="7801"/>
          <a:stretch>
            <a:fillRect/>
          </a:stretch>
        </p:blipFill>
        <p:spPr bwMode="auto">
          <a:xfrm>
            <a:off x="5183189" y="1"/>
            <a:ext cx="7008812" cy="685799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aphicFrame>
        <p:nvGraphicFramePr>
          <p:cNvPr id="9" name="Diagram 8">
            <a:extLst>
              <a:ext uri="{FF2B5EF4-FFF2-40B4-BE49-F238E27FC236}">
                <a16:creationId xmlns:a16="http://schemas.microsoft.com/office/drawing/2014/main" id="{1461E75C-22E2-8206-FF36-3B77D44CFCF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76489106"/>
              </p:ext>
            </p:extLst>
          </p:nvPr>
        </p:nvGraphicFramePr>
        <p:xfrm>
          <a:off x="533402" y="2324390"/>
          <a:ext cx="4238626" cy="29588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8" name="Diagram 7">
            <a:extLst>
              <a:ext uri="{FF2B5EF4-FFF2-40B4-BE49-F238E27FC236}">
                <a16:creationId xmlns:a16="http://schemas.microsoft.com/office/drawing/2014/main" id="{C348EED8-F5E7-22DB-F527-396B9C428C3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47480912"/>
              </p:ext>
            </p:extLst>
          </p:nvPr>
        </p:nvGraphicFramePr>
        <p:xfrm>
          <a:off x="6243375" y="5378082"/>
          <a:ext cx="4064000" cy="6702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</p:spTree>
    <p:extLst>
      <p:ext uri="{BB962C8B-B14F-4D97-AF65-F5344CB8AC3E}">
        <p14:creationId xmlns:p14="http://schemas.microsoft.com/office/powerpoint/2010/main" val="30543123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275C75-8FB8-B10D-EADD-07A24F82C8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7157FEB9-9DD6-8959-48A4-3786E78B8E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2" y="1574800"/>
            <a:ext cx="4238626" cy="1100666"/>
          </a:xfrm>
        </p:spPr>
        <p:txBody>
          <a:bodyPr/>
          <a:lstStyle/>
          <a:p>
            <a:r>
              <a:rPr lang="nb-NO" noProof="0" dirty="0">
                <a:latin typeface="+mj-lt"/>
              </a:rPr>
              <a:t>Hvilebu Malmvegen</a:t>
            </a:r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A8D04014-AE30-AFFD-0584-613D323B0D9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42965353"/>
              </p:ext>
            </p:extLst>
          </p:nvPr>
        </p:nvGraphicFramePr>
        <p:xfrm>
          <a:off x="533402" y="1718436"/>
          <a:ext cx="4238626" cy="28294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25" name="Picture 1">
            <a:extLst>
              <a:ext uri="{FF2B5EF4-FFF2-40B4-BE49-F238E27FC236}">
                <a16:creationId xmlns:a16="http://schemas.microsoft.com/office/drawing/2014/main" id="{F7702436-AAD0-84CD-425B-6DFD7A5CD6F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0745" b="28230"/>
          <a:stretch>
            <a:fillRect/>
          </a:stretch>
        </p:blipFill>
        <p:spPr bwMode="auto">
          <a:xfrm>
            <a:off x="6200943" y="7872"/>
            <a:ext cx="3676309" cy="34211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lassholder for bilde 6" descr="Et bilde som inneholder utendørs, hus, konstruksjon, tre&#10;&#10;KI-generert innhold kan være feil.">
            <a:extLst>
              <a:ext uri="{FF2B5EF4-FFF2-40B4-BE49-F238E27FC236}">
                <a16:creationId xmlns:a16="http://schemas.microsoft.com/office/drawing/2014/main" id="{CFBADC09-5A1A-B2E7-8B7A-ACD6FFBFE7CE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" r="22868"/>
          <a:stretch>
            <a:fillRect/>
          </a:stretch>
        </p:blipFill>
        <p:spPr bwMode="auto">
          <a:xfrm>
            <a:off x="8039098" y="2710578"/>
            <a:ext cx="4238627" cy="41474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TekstSylinder 1">
            <a:extLst>
              <a:ext uri="{FF2B5EF4-FFF2-40B4-BE49-F238E27FC236}">
                <a16:creationId xmlns:a16="http://schemas.microsoft.com/office/drawing/2014/main" id="{0545ABCD-4BD8-E843-86DA-7DA89B5304B2}"/>
              </a:ext>
            </a:extLst>
          </p:cNvPr>
          <p:cNvSpPr txBox="1"/>
          <p:nvPr/>
        </p:nvSpPr>
        <p:spPr>
          <a:xfrm>
            <a:off x="6324600" y="200025"/>
            <a:ext cx="210502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100" noProof="0" dirty="0"/>
              <a:t>Hvilebu Solligården</a:t>
            </a:r>
          </a:p>
        </p:txBody>
      </p:sp>
      <p:pic>
        <p:nvPicPr>
          <p:cNvPr id="5" name="Bilde 4" descr="Et bilde som inneholder diagram, plan, Teknisk tegning, skjematisk&#10;&#10;KI-generert innhold kan være feil.">
            <a:extLst>
              <a:ext uri="{FF2B5EF4-FFF2-40B4-BE49-F238E27FC236}">
                <a16:creationId xmlns:a16="http://schemas.microsoft.com/office/drawing/2014/main" id="{48BC88E8-16D6-08DC-3DD6-09F0201CCF8C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 t="1997" b="4122"/>
          <a:stretch>
            <a:fillRect/>
          </a:stretch>
        </p:blipFill>
        <p:spPr>
          <a:xfrm>
            <a:off x="3082754" y="3505200"/>
            <a:ext cx="5060168" cy="3161740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5BD72858-2221-7598-28B8-4B772AB83E24}"/>
              </a:ext>
            </a:extLst>
          </p:cNvPr>
          <p:cNvSpPr txBox="1"/>
          <p:nvPr/>
        </p:nvSpPr>
        <p:spPr>
          <a:xfrm>
            <a:off x="8142922" y="6396365"/>
            <a:ext cx="210502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100" noProof="0" dirty="0"/>
              <a:t>Modell hvilebu Malmvegen</a:t>
            </a:r>
          </a:p>
        </p:txBody>
      </p:sp>
    </p:spTree>
    <p:extLst>
      <p:ext uri="{BB962C8B-B14F-4D97-AF65-F5344CB8AC3E}">
        <p14:creationId xmlns:p14="http://schemas.microsoft.com/office/powerpoint/2010/main" val="39059275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644CE0-8E86-8A3F-C962-950E56955A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B3BF2CF8-BE82-09E4-528C-0E1651D90E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2" y="1574800"/>
            <a:ext cx="4238626" cy="1100666"/>
          </a:xfrm>
        </p:spPr>
        <p:txBody>
          <a:bodyPr/>
          <a:lstStyle/>
          <a:p>
            <a:r>
              <a:rPr lang="nb-NO" noProof="0" dirty="0">
                <a:latin typeface="+mj-lt"/>
              </a:rPr>
              <a:t>Hvilebu Malmvegen - status</a:t>
            </a:r>
          </a:p>
        </p:txBody>
      </p:sp>
      <p:pic>
        <p:nvPicPr>
          <p:cNvPr id="7" name="Plassholder for bilde 6">
            <a:extLst>
              <a:ext uri="{FF2B5EF4-FFF2-40B4-BE49-F238E27FC236}">
                <a16:creationId xmlns:a16="http://schemas.microsoft.com/office/drawing/2014/main" id="{2A9FDC5D-C399-6393-48EB-778788EB0217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3"/>
          <a:srcRect l="743" t="9167" r="858" b="9706"/>
          <a:stretch>
            <a:fillRect/>
          </a:stretch>
        </p:blipFill>
        <p:spPr bwMode="auto">
          <a:xfrm>
            <a:off x="5295362" y="0"/>
            <a:ext cx="6896638" cy="6858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7A4CFB92-F58D-DD16-6803-824D201CE18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16867327"/>
              </p:ext>
            </p:extLst>
          </p:nvPr>
        </p:nvGraphicFramePr>
        <p:xfrm>
          <a:off x="533402" y="2963332"/>
          <a:ext cx="4238626" cy="36470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4624877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71E2EC-3354-94DF-433B-CC8AAE9C47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A4244A53-00A9-1CAC-C433-EEAD0D67DC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2" y="1574800"/>
            <a:ext cx="4238626" cy="1100666"/>
          </a:xfrm>
        </p:spPr>
        <p:txBody>
          <a:bodyPr/>
          <a:lstStyle/>
          <a:p>
            <a:r>
              <a:rPr lang="nb-NO" noProof="0" dirty="0">
                <a:latin typeface="+mj-lt"/>
              </a:rPr>
              <a:t>Kritiske momenter fremdrift</a:t>
            </a:r>
          </a:p>
        </p:txBody>
      </p:sp>
      <p:pic>
        <p:nvPicPr>
          <p:cNvPr id="7" name="Plassholder for bilde 6">
            <a:extLst>
              <a:ext uri="{FF2B5EF4-FFF2-40B4-BE49-F238E27FC236}">
                <a16:creationId xmlns:a16="http://schemas.microsoft.com/office/drawing/2014/main" id="{DA16095C-DD81-63CD-4A50-5455FC5AA6D0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3"/>
          <a:srcRect t="9168" b="9168"/>
          <a:stretch/>
        </p:blipFill>
        <p:spPr bwMode="auto">
          <a:xfrm>
            <a:off x="5183189" y="1"/>
            <a:ext cx="7008812" cy="685799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8DE58C0-3CAE-E29A-6EC9-C898713B89E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19648161"/>
              </p:ext>
            </p:extLst>
          </p:nvPr>
        </p:nvGraphicFramePr>
        <p:xfrm>
          <a:off x="533402" y="2963332"/>
          <a:ext cx="4238626" cy="36470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9557940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EB18A8-D631-8652-05AB-7F54E784BE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Hensyn til borettslaget</a:t>
            </a:r>
          </a:p>
        </p:txBody>
      </p:sp>
      <p:pic>
        <p:nvPicPr>
          <p:cNvPr id="8" name="Plassholder for bilde 7">
            <a:extLst>
              <a:ext uri="{FF2B5EF4-FFF2-40B4-BE49-F238E27FC236}">
                <a16:creationId xmlns:a16="http://schemas.microsoft.com/office/drawing/2014/main" id="{A8883FA7-5A65-0257-8668-35DC82D30AD8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123" r="26037"/>
          <a:stretch>
            <a:fillRect/>
          </a:stretch>
        </p:blipFill>
        <p:spPr>
          <a:xfrm>
            <a:off x="5183189" y="1"/>
            <a:ext cx="7008812" cy="6857999"/>
          </a:xfrm>
          <a:prstGeom prst="rect">
            <a:avLst/>
          </a:prstGeom>
        </p:spPr>
      </p:pic>
      <p:pic>
        <p:nvPicPr>
          <p:cNvPr id="10" name="Bilde 9">
            <a:extLst>
              <a:ext uri="{FF2B5EF4-FFF2-40B4-BE49-F238E27FC236}">
                <a16:creationId xmlns:a16="http://schemas.microsoft.com/office/drawing/2014/main" id="{23B63910-FDFA-7B2C-CEBC-8B68F66D7B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43" y="2901774"/>
            <a:ext cx="6192114" cy="3810532"/>
          </a:xfrm>
          <a:prstGeom prst="rect">
            <a:avLst/>
          </a:prstGeom>
        </p:spPr>
      </p:pic>
      <p:sp>
        <p:nvSpPr>
          <p:cNvPr id="11" name="Rektangel: avrundede hjørner 10">
            <a:extLst>
              <a:ext uri="{FF2B5EF4-FFF2-40B4-BE49-F238E27FC236}">
                <a16:creationId xmlns:a16="http://schemas.microsoft.com/office/drawing/2014/main" id="{75FB7907-1C54-09A4-B682-9440C90F1A58}"/>
              </a:ext>
            </a:extLst>
          </p:cNvPr>
          <p:cNvSpPr/>
          <p:nvPr/>
        </p:nvSpPr>
        <p:spPr>
          <a:xfrm>
            <a:off x="405685" y="6297769"/>
            <a:ext cx="5808371" cy="399245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2" name="Rektangel: avrundede hjørner 11">
            <a:extLst>
              <a:ext uri="{FF2B5EF4-FFF2-40B4-BE49-F238E27FC236}">
                <a16:creationId xmlns:a16="http://schemas.microsoft.com/office/drawing/2014/main" id="{6D9DA6C4-DF0E-7F95-4551-7F07834A0A8A}"/>
              </a:ext>
            </a:extLst>
          </p:cNvPr>
          <p:cNvSpPr/>
          <p:nvPr/>
        </p:nvSpPr>
        <p:spPr>
          <a:xfrm>
            <a:off x="405684" y="4077104"/>
            <a:ext cx="5808371" cy="1441493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3" name="TekstSylinder 12">
            <a:extLst>
              <a:ext uri="{FF2B5EF4-FFF2-40B4-BE49-F238E27FC236}">
                <a16:creationId xmlns:a16="http://schemas.microsoft.com/office/drawing/2014/main" id="{DA98F141-DD70-09B2-C67C-E3D834D9A464}"/>
              </a:ext>
            </a:extLst>
          </p:cNvPr>
          <p:cNvSpPr txBox="1"/>
          <p:nvPr/>
        </p:nvSpPr>
        <p:spPr>
          <a:xfrm>
            <a:off x="6362998" y="6250641"/>
            <a:ext cx="3966693" cy="461665"/>
          </a:xfrm>
          <a:prstGeom prst="rect">
            <a:avLst/>
          </a:prstGeom>
          <a:solidFill>
            <a:srgbClr val="FFFFFF"/>
          </a:solidFill>
          <a:ln w="19050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r>
              <a:rPr lang="nb-NO" sz="1200" dirty="0"/>
              <a:t>Entreprenør er ansvarlig for å rydde skikkelig etter seg når anleggsarbeidene er avsluttet</a:t>
            </a:r>
          </a:p>
        </p:txBody>
      </p:sp>
    </p:spTree>
    <p:extLst>
      <p:ext uri="{BB962C8B-B14F-4D97-AF65-F5344CB8AC3E}">
        <p14:creationId xmlns:p14="http://schemas.microsoft.com/office/powerpoint/2010/main" val="17978185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A4534E-4018-F936-1BC2-80D18BF3DF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D42EA7D-35F7-E655-375E-99599D3F7D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Hensyn til øvrig grunneiere</a:t>
            </a:r>
          </a:p>
        </p:txBody>
      </p:sp>
      <p:pic>
        <p:nvPicPr>
          <p:cNvPr id="8" name="Plassholder for bilde 7">
            <a:extLst>
              <a:ext uri="{FF2B5EF4-FFF2-40B4-BE49-F238E27FC236}">
                <a16:creationId xmlns:a16="http://schemas.microsoft.com/office/drawing/2014/main" id="{2A4A5ED3-A95F-BB35-6D5D-E54F16DC5D5C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-130" r="26218"/>
          <a:stretch>
            <a:fillRect/>
          </a:stretch>
        </p:blipFill>
        <p:spPr>
          <a:xfrm>
            <a:off x="5183189" y="1"/>
            <a:ext cx="7008812" cy="6857999"/>
          </a:xfrm>
          <a:prstGeom prst="rect">
            <a:avLst/>
          </a:prstGeom>
        </p:spPr>
      </p:pic>
      <p:pic>
        <p:nvPicPr>
          <p:cNvPr id="10" name="Bilde 9">
            <a:extLst>
              <a:ext uri="{FF2B5EF4-FFF2-40B4-BE49-F238E27FC236}">
                <a16:creationId xmlns:a16="http://schemas.microsoft.com/office/drawing/2014/main" id="{FD3A4D32-DDB9-BF12-72C3-3A4E5CDBE93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86280" y="2901774"/>
            <a:ext cx="5733039" cy="3810532"/>
          </a:xfrm>
          <a:prstGeom prst="rect">
            <a:avLst/>
          </a:prstGeom>
        </p:spPr>
      </p:pic>
      <p:sp>
        <p:nvSpPr>
          <p:cNvPr id="12" name="Rektangel: avrundede hjørner 11">
            <a:extLst>
              <a:ext uri="{FF2B5EF4-FFF2-40B4-BE49-F238E27FC236}">
                <a16:creationId xmlns:a16="http://schemas.microsoft.com/office/drawing/2014/main" id="{C3F6F81B-2812-B6C8-4065-6A0DD74D17AE}"/>
              </a:ext>
            </a:extLst>
          </p:cNvPr>
          <p:cNvSpPr/>
          <p:nvPr/>
        </p:nvSpPr>
        <p:spPr>
          <a:xfrm>
            <a:off x="410948" y="3841707"/>
            <a:ext cx="5808371" cy="2069696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3" name="TekstSylinder 12">
            <a:extLst>
              <a:ext uri="{FF2B5EF4-FFF2-40B4-BE49-F238E27FC236}">
                <a16:creationId xmlns:a16="http://schemas.microsoft.com/office/drawing/2014/main" id="{34A6AD53-90A8-8BFE-AEA3-1E8197591A80}"/>
              </a:ext>
            </a:extLst>
          </p:cNvPr>
          <p:cNvSpPr txBox="1"/>
          <p:nvPr/>
        </p:nvSpPr>
        <p:spPr>
          <a:xfrm>
            <a:off x="6420953" y="6065975"/>
            <a:ext cx="3966693" cy="646331"/>
          </a:xfrm>
          <a:prstGeom prst="rect">
            <a:avLst/>
          </a:prstGeom>
          <a:solidFill>
            <a:srgbClr val="FFFFFF"/>
          </a:solidFill>
          <a:ln w="19050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lvl="0"/>
            <a:r>
              <a:rPr lang="nb-NO" sz="1200" dirty="0"/>
              <a:t>Vegetasjon skal ikke skades og det skal ikke foretas gravearbeider på eller ved leiearealet utover det som er nødvendig for etablering, drift og vedlikehold av hvilebua.</a:t>
            </a:r>
          </a:p>
        </p:txBody>
      </p:sp>
    </p:spTree>
    <p:extLst>
      <p:ext uri="{BB962C8B-B14F-4D97-AF65-F5344CB8AC3E}">
        <p14:creationId xmlns:p14="http://schemas.microsoft.com/office/powerpoint/2010/main" val="909529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Sylinder 1">
            <a:extLst>
              <a:ext uri="{FF2B5EF4-FFF2-40B4-BE49-F238E27FC236}">
                <a16:creationId xmlns:a16="http://schemas.microsoft.com/office/drawing/2014/main" id="{F670BA6E-93A5-FE2C-1C50-DC9BD5010C8B}"/>
              </a:ext>
            </a:extLst>
          </p:cNvPr>
          <p:cNvSpPr txBox="1"/>
          <p:nvPr/>
        </p:nvSpPr>
        <p:spPr>
          <a:xfrm>
            <a:off x="0" y="2297666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b-NO" sz="3200" b="1" dirty="0"/>
              <a:t>Spørsmål ?</a:t>
            </a:r>
          </a:p>
        </p:txBody>
      </p:sp>
    </p:spTree>
    <p:extLst>
      <p:ext uri="{BB962C8B-B14F-4D97-AF65-F5344CB8AC3E}">
        <p14:creationId xmlns:p14="http://schemas.microsoft.com/office/powerpoint/2010/main" val="178548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3" id="{38CACE5A-5695-034F-940C-DDC6E1525CA4}" vid="{19504187-B6DA-7945-BD99-9EF049F9DE6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B4B170E1C84FD942805527F748FC4028" ma:contentTypeVersion="13" ma:contentTypeDescription="Opprett et nytt dokument." ma:contentTypeScope="" ma:versionID="7bd2b781661484ad8944f2ab56fe1e83">
  <xsd:schema xmlns:xsd="http://www.w3.org/2001/XMLSchema" xmlns:xs="http://www.w3.org/2001/XMLSchema" xmlns:p="http://schemas.microsoft.com/office/2006/metadata/properties" xmlns:ns2="1aa94aad-ea74-46b8-afc6-574042d3464c" xmlns:ns3="76ffa73f-1ad8-427d-8402-a1fc81308d9e" targetNamespace="http://schemas.microsoft.com/office/2006/metadata/properties" ma:root="true" ma:fieldsID="0738c263eb1933a29afd3b3dd59a1985" ns2:_="" ns3:_="">
    <xsd:import namespace="1aa94aad-ea74-46b8-afc6-574042d3464c"/>
    <xsd:import namespace="76ffa73f-1ad8-427d-8402-a1fc81308d9e"/>
    <xsd:element name="properties">
      <xsd:complexType>
        <xsd:sequence>
          <xsd:element name="documentManagement">
            <xsd:complexType>
              <xsd:all>
                <xsd:element ref="ns2:j25543a5815d485da9a5e0773ad762e9" minOccurs="0"/>
                <xsd:element ref="ns2:TaxCatchAll" minOccurs="0"/>
                <xsd:element ref="ns3:MediaServiceMetadata" minOccurs="0"/>
                <xsd:element ref="ns3:MediaServiceFastMetadata" minOccurs="0"/>
                <xsd:element ref="ns3:MediaServiceSearchProperties" minOccurs="0"/>
                <xsd:element ref="ns3:MediaServiceObjectDetectorVersions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lcf76f155ced4ddcb4097134ff3c332f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aa94aad-ea74-46b8-afc6-574042d3464c" elementFormDefault="qualified">
    <xsd:import namespace="http://schemas.microsoft.com/office/2006/documentManagement/types"/>
    <xsd:import namespace="http://schemas.microsoft.com/office/infopath/2007/PartnerControls"/>
    <xsd:element name="j25543a5815d485da9a5e0773ad762e9" ma:index="9" nillable="true" ma:taxonomy="true" ma:internalName="j25543a5815d485da9a5e0773ad762e9" ma:taxonomyFieldName="GtProjectPhase" ma:displayName="Fase" ma:fieldId="{325543a5-815d-485d-a9a5-e0773ad762e9}" ma:sspId="8b20852f-1fce-4e7e-a772-1d63f7e5676c" ma:termSetId="54f92279-2602-4d70-95b5-e6113f27666e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axCatchAll" ma:index="10" nillable="true" ma:displayName="Taxonomy Catch All Column" ma:hidden="true" ma:list="{4b745c4e-953b-4c47-8e35-f4dc6e9ba800}" ma:internalName="TaxCatchAll" ma:showField="CatchAllData" ma:web="1aa94aad-ea74-46b8-afc6-574042d3464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6ffa73f-1ad8-427d-8402-a1fc81308d9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9" nillable="true" ma:taxonomy="true" ma:internalName="lcf76f155ced4ddcb4097134ff3c332f" ma:taxonomyFieldName="MediaServiceImageTags" ma:displayName="Bildemerkelapper" ma:readOnly="false" ma:fieldId="{5cf76f15-5ced-4ddc-b409-7134ff3c332f}" ma:taxonomyMulti="true" ma:sspId="8b20852f-1fce-4e7e-a772-1d63f7e5676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holdstype"/>
        <xsd:element ref="dc:title" minOccurs="0" maxOccurs="1" ma:index="4" ma:displayName="Tit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6ffa73f-1ad8-427d-8402-a1fc81308d9e">
      <Terms xmlns="http://schemas.microsoft.com/office/infopath/2007/PartnerControls"/>
    </lcf76f155ced4ddcb4097134ff3c332f>
    <j25543a5815d485da9a5e0773ad762e9 xmlns="1aa94aad-ea74-46b8-afc6-574042d3464c">
      <Terms xmlns="http://schemas.microsoft.com/office/infopath/2007/PartnerControls"/>
    </j25543a5815d485da9a5e0773ad762e9>
    <TaxCatchAll xmlns="1aa94aad-ea74-46b8-afc6-574042d3464c" xsi:nil="true"/>
  </documentManagement>
</p:properties>
</file>

<file path=customXml/itemProps1.xml><?xml version="1.0" encoding="utf-8"?>
<ds:datastoreItem xmlns:ds="http://schemas.openxmlformats.org/officeDocument/2006/customXml" ds:itemID="{C64B679F-C859-47FB-9598-3CC083DF6B4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7F3BEB8-D513-4E4E-8559-AAEF3BF7858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aa94aad-ea74-46b8-afc6-574042d3464c"/>
    <ds:schemaRef ds:uri="76ffa73f-1ad8-427d-8402-a1fc81308d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742D0D4-4F1A-4033-8AB2-4BF8C9538677}">
  <ds:schemaRefs>
    <ds:schemaRef ds:uri="http://www.w3.org/XML/1998/namespace"/>
    <ds:schemaRef ds:uri="http://purl.org/dc/elements/1.1/"/>
    <ds:schemaRef ds:uri="http://purl.org/dc/terms/"/>
    <ds:schemaRef ds:uri="http://schemas.microsoft.com/office/2006/documentManagement/types"/>
    <ds:schemaRef ds:uri="http://purl.org/dc/dcmitype/"/>
    <ds:schemaRef ds:uri="http://schemas.openxmlformats.org/package/2006/metadata/core-properties"/>
    <ds:schemaRef ds:uri="http://schemas.microsoft.com/office/infopath/2007/PartnerControls"/>
    <ds:schemaRef ds:uri="1aa94aad-ea74-46b8-afc6-574042d3464c"/>
    <ds:schemaRef ds:uri="76ffa73f-1ad8-427d-8402-a1fc81308d9e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troms_fylkeskommune_powerpointmal</Template>
  <TotalTime>2171</TotalTime>
  <Words>222</Words>
  <Application>Microsoft Office PowerPoint</Application>
  <PresentationFormat>Widescreen</PresentationFormat>
  <Paragraphs>27</Paragraphs>
  <Slides>8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Hvilebu Kroken (Malmvegen snuplass)</vt:lpstr>
      <vt:lpstr>Hvilebu Malmvegen</vt:lpstr>
      <vt:lpstr>Hvilebu Malmvegen</vt:lpstr>
      <vt:lpstr>Hvilebu Malmvegen - status</vt:lpstr>
      <vt:lpstr>Kritiske momenter fremdrift</vt:lpstr>
      <vt:lpstr>Hensyn til borettslaget</vt:lpstr>
      <vt:lpstr>Hensyn til øvrig grunneiere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Claire Kvalheim Kieffer</dc:creator>
  <cp:keywords/>
  <dc:description/>
  <cp:lastModifiedBy>Claire Kvalheim Kieffer</cp:lastModifiedBy>
  <cp:revision>17</cp:revision>
  <cp:lastPrinted>2026-03-26T09:30:20Z</cp:lastPrinted>
  <dcterms:created xsi:type="dcterms:W3CDTF">2024-12-09T11:43:07Z</dcterms:created>
  <dcterms:modified xsi:type="dcterms:W3CDTF">2026-05-20T09:22:59Z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GtProjectPhase">
    <vt:lpwstr/>
  </property>
  <property fmtid="{D5CDD505-2E9C-101B-9397-08002B2CF9AE}" pid="4" name="ContentTypeId">
    <vt:lpwstr>0x010100B4B170E1C84FD942805527F748FC4028</vt:lpwstr>
  </property>
</Properties>
</file>