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14" r:id="rId5"/>
    <p:sldMasterId id="2147483868" r:id="rId6"/>
  </p:sldMasterIdLst>
  <p:notesMasterIdLst>
    <p:notesMasterId r:id="rId27"/>
  </p:notesMasterIdLst>
  <p:sldIdLst>
    <p:sldId id="1091" r:id="rId7"/>
    <p:sldId id="1043" r:id="rId8"/>
    <p:sldId id="1090" r:id="rId9"/>
    <p:sldId id="927" r:id="rId10"/>
    <p:sldId id="845" r:id="rId11"/>
    <p:sldId id="945" r:id="rId12"/>
    <p:sldId id="954" r:id="rId13"/>
    <p:sldId id="394" r:id="rId14"/>
    <p:sldId id="946" r:id="rId15"/>
    <p:sldId id="391" r:id="rId16"/>
    <p:sldId id="901" r:id="rId17"/>
    <p:sldId id="1093" r:id="rId18"/>
    <p:sldId id="1097" r:id="rId19"/>
    <p:sldId id="1096" r:id="rId20"/>
    <p:sldId id="402" r:id="rId21"/>
    <p:sldId id="396" r:id="rId22"/>
    <p:sldId id="1095" r:id="rId23"/>
    <p:sldId id="1094" r:id="rId24"/>
    <p:sldId id="392" r:id="rId25"/>
    <p:sldId id="1098" r:id="rId26"/>
  </p:sldIdLst>
  <p:sldSz cx="12192000" cy="6858000"/>
  <p:notesSz cx="6858000" cy="9144000"/>
  <p:embeddedFontLst>
    <p:embeddedFont>
      <p:font typeface="Oslo Sans" panose="020B0604020202020204" charset="0"/>
      <p:regular r:id="rId28"/>
      <p:bold r:id="rId29"/>
      <p:italic r:id="rId30"/>
      <p:boldItalic r:id="rId31"/>
    </p:embeddedFont>
    <p:embeddedFont>
      <p:font typeface="Oslo Sans Light" panose="020B0604020202020204" charset="0"/>
      <p:regular r:id="rId32"/>
      <p:italic r:id="rId33"/>
    </p:embeddedFont>
    <p:embeddedFont>
      <p:font typeface="Oslo Sans Office" panose="020B0604020202020204" charset="0"/>
      <p:regular r:id="rId34"/>
      <p:bold r:id="rId35"/>
      <p:italic r:id="rId36"/>
      <p:boldItalic r:id="rId37"/>
    </p:embeddedFont>
    <p:embeddedFont>
      <p:font typeface="Oslo Sans Office Normal" panose="020B0604020202020204" charset="0"/>
      <p:regular r:id="rId38"/>
      <p:bold r:id="rId39"/>
      <p:italic r:id="rId40"/>
      <p:boldItalic r:id="rId41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 inndeling" id="{BFE82C7D-DE78-9B41-9138-E7CD198A3DC4}">
          <p14:sldIdLst>
            <p14:sldId id="1091"/>
            <p14:sldId id="1043"/>
            <p14:sldId id="1090"/>
            <p14:sldId id="927"/>
            <p14:sldId id="845"/>
            <p14:sldId id="945"/>
            <p14:sldId id="954"/>
            <p14:sldId id="394"/>
            <p14:sldId id="946"/>
            <p14:sldId id="391"/>
            <p14:sldId id="901"/>
            <p14:sldId id="1093"/>
            <p14:sldId id="1097"/>
            <p14:sldId id="1096"/>
            <p14:sldId id="402"/>
            <p14:sldId id="396"/>
            <p14:sldId id="1095"/>
            <p14:sldId id="1094"/>
            <p14:sldId id="392"/>
            <p14:sldId id="1098"/>
          </p14:sldIdLst>
        </p14:section>
        <p14:section name="Hjelp" id="{BAAE5B51-A85F-D14F-A0D9-4D059F5301C7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E3A02EC-C7AC-8058-9A49-01F79232155A}" name="Lene Moen Sara" initials="LS" userId="S::lenemoen.sara@sye.oslo.kommune.no::86eb72db-04bd-4aaa-b62d-f90f7d5ae46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F6FF"/>
    <a:srgbClr val="B8E0E2"/>
    <a:srgbClr val="FED102"/>
    <a:srgbClr val="FDC800"/>
    <a:srgbClr val="B3F5FF"/>
    <a:srgbClr val="B8F3FF"/>
    <a:srgbClr val="F5EDD6"/>
    <a:srgbClr val="214285"/>
    <a:srgbClr val="08C4B5"/>
    <a:srgbClr val="D4F8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6F7EC6-B856-21B5-9C2C-2D5521C51D10}" v="3" dt="2026-05-12T08:33:06.341"/>
    <p1510:client id="{435FBA8F-1AB7-B638-932F-3033C049674A}" v="117" dt="2026-05-11T13:08:45.390"/>
    <p1510:client id="{EC6F8C8D-808D-1A63-53C6-E0EC3D9A7065}" v="48" dt="2026-05-12T09:44:58.2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font" Target="fonts/font12.fntdata"/><Relationship Id="rId21" Type="http://schemas.openxmlformats.org/officeDocument/2006/relationships/slide" Target="slides/slide15.xml"/><Relationship Id="rId34" Type="http://schemas.openxmlformats.org/officeDocument/2006/relationships/font" Target="fonts/font7.fntdata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4.fntdata"/><Relationship Id="rId44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4.xml"/><Relationship Id="rId41" Type="http://schemas.openxmlformats.org/officeDocument/2006/relationships/font" Target="fonts/font1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e Moen Sara" userId="S::lenemoen.sara@sye.oslo.kommune.no::86eb72db-04bd-4aaa-b62d-f90f7d5ae469" providerId="AD" clId="Web-{7F9AC964-6621-579B-F289-F2FDD871F636}"/>
    <pc:docChg chg="addSld delSld modSld sldOrd modSection">
      <pc:chgData name="Lene Moen Sara" userId="S::lenemoen.sara@sye.oslo.kommune.no::86eb72db-04bd-4aaa-b62d-f90f7d5ae469" providerId="AD" clId="Web-{7F9AC964-6621-579B-F289-F2FDD871F636}" dt="2026-05-06T11:57:00.511" v="722"/>
      <pc:docMkLst>
        <pc:docMk/>
      </pc:docMkLst>
      <pc:sldChg chg="ord">
        <pc:chgData name="Lene Moen Sara" userId="S::lenemoen.sara@sye.oslo.kommune.no::86eb72db-04bd-4aaa-b62d-f90f7d5ae469" providerId="AD" clId="Web-{7F9AC964-6621-579B-F289-F2FDD871F636}" dt="2026-05-06T08:06:11.959" v="16"/>
        <pc:sldMkLst>
          <pc:docMk/>
          <pc:sldMk cId="2570891507" sldId="391"/>
        </pc:sldMkLst>
      </pc:sldChg>
      <pc:sldChg chg="modSp mod setBg">
        <pc:chgData name="Lene Moen Sara" userId="S::lenemoen.sara@sye.oslo.kommune.no::86eb72db-04bd-4aaa-b62d-f90f7d5ae469" providerId="AD" clId="Web-{7F9AC964-6621-579B-F289-F2FDD871F636}" dt="2026-05-06T11:57:00.511" v="722"/>
        <pc:sldMkLst>
          <pc:docMk/>
          <pc:sldMk cId="2516443984" sldId="392"/>
        </pc:sldMkLst>
        <pc:spChg chg="mod">
          <ac:chgData name="Lene Moen Sara" userId="S::lenemoen.sara@sye.oslo.kommune.no::86eb72db-04bd-4aaa-b62d-f90f7d5ae469" providerId="AD" clId="Web-{7F9AC964-6621-579B-F289-F2FDD871F636}" dt="2026-05-06T11:56:44.089" v="721" actId="20577"/>
          <ac:spMkLst>
            <pc:docMk/>
            <pc:sldMk cId="2516443984" sldId="392"/>
            <ac:spMk id="4" creationId="{EBDC5C3F-76BF-948F-6840-8ADF782906ED}"/>
          </ac:spMkLst>
        </pc:spChg>
      </pc:sldChg>
      <pc:sldChg chg="addSp delSp modSp add">
        <pc:chgData name="Lene Moen Sara" userId="S::lenemoen.sara@sye.oslo.kommune.no::86eb72db-04bd-4aaa-b62d-f90f7d5ae469" providerId="AD" clId="Web-{7F9AC964-6621-579B-F289-F2FDD871F636}" dt="2026-05-06T11:51:07.447" v="699" actId="20577"/>
        <pc:sldMkLst>
          <pc:docMk/>
          <pc:sldMk cId="1606400515" sldId="396"/>
        </pc:sldMkLst>
        <pc:spChg chg="mod">
          <ac:chgData name="Lene Moen Sara" userId="S::lenemoen.sara@sye.oslo.kommune.no::86eb72db-04bd-4aaa-b62d-f90f7d5ae469" providerId="AD" clId="Web-{7F9AC964-6621-579B-F289-F2FDD871F636}" dt="2026-05-06T08:13:18.619" v="84" actId="20577"/>
          <ac:spMkLst>
            <pc:docMk/>
            <pc:sldMk cId="1606400515" sldId="396"/>
            <ac:spMk id="4" creationId="{1ADF213B-2A62-C5C7-83B9-692774F37D71}"/>
          </ac:spMkLst>
        </pc:spChg>
        <pc:spChg chg="add mod">
          <ac:chgData name="Lene Moen Sara" userId="S::lenemoen.sara@sye.oslo.kommune.no::86eb72db-04bd-4aaa-b62d-f90f7d5ae469" providerId="AD" clId="Web-{7F9AC964-6621-579B-F289-F2FDD871F636}" dt="2026-05-06T11:51:07.447" v="699" actId="20577"/>
          <ac:spMkLst>
            <pc:docMk/>
            <pc:sldMk cId="1606400515" sldId="396"/>
            <ac:spMk id="10" creationId="{F3559488-20AF-AEEE-F1F0-57BC603946D3}"/>
          </ac:spMkLst>
        </pc:spChg>
      </pc:sldChg>
      <pc:sldChg chg="addSp modSp add">
        <pc:chgData name="Lene Moen Sara" userId="S::lenemoen.sara@sye.oslo.kommune.no::86eb72db-04bd-4aaa-b62d-f90f7d5ae469" providerId="AD" clId="Web-{7F9AC964-6621-579B-F289-F2FDD871F636}" dt="2026-05-06T11:51:41.853" v="700"/>
        <pc:sldMkLst>
          <pc:docMk/>
          <pc:sldMk cId="2728673225" sldId="402"/>
        </pc:sldMkLst>
        <pc:spChg chg="add mod">
          <ac:chgData name="Lene Moen Sara" userId="S::lenemoen.sara@sye.oslo.kommune.no::86eb72db-04bd-4aaa-b62d-f90f7d5ae469" providerId="AD" clId="Web-{7F9AC964-6621-579B-F289-F2FDD871F636}" dt="2026-05-06T11:51:41.853" v="700"/>
          <ac:spMkLst>
            <pc:docMk/>
            <pc:sldMk cId="2728673225" sldId="402"/>
            <ac:spMk id="2" creationId="{A356E49A-F635-EF46-D5E6-78B163F1D65B}"/>
          </ac:spMkLst>
        </pc:spChg>
        <pc:spChg chg="mod">
          <ac:chgData name="Lene Moen Sara" userId="S::lenemoen.sara@sye.oslo.kommune.no::86eb72db-04bd-4aaa-b62d-f90f7d5ae469" providerId="AD" clId="Web-{7F9AC964-6621-579B-F289-F2FDD871F636}" dt="2026-05-06T11:49:29.587" v="663" actId="20577"/>
          <ac:spMkLst>
            <pc:docMk/>
            <pc:sldMk cId="2728673225" sldId="402"/>
            <ac:spMk id="3" creationId="{4A1A5910-BA25-2FFF-5511-D5023DDC4CBE}"/>
          </ac:spMkLst>
        </pc:spChg>
        <pc:spChg chg="mod">
          <ac:chgData name="Lene Moen Sara" userId="S::lenemoen.sara@sye.oslo.kommune.no::86eb72db-04bd-4aaa-b62d-f90f7d5ae469" providerId="AD" clId="Web-{7F9AC964-6621-579B-F289-F2FDD871F636}" dt="2026-05-06T08:12:27.650" v="65" actId="20577"/>
          <ac:spMkLst>
            <pc:docMk/>
            <pc:sldMk cId="2728673225" sldId="402"/>
            <ac:spMk id="4" creationId="{4E0B6F44-159A-60AB-4751-590AC3A33506}"/>
          </ac:spMkLst>
        </pc:spChg>
      </pc:sldChg>
      <pc:sldChg chg="ord">
        <pc:chgData name="Lene Moen Sara" userId="S::lenemoen.sara@sye.oslo.kommune.no::86eb72db-04bd-4aaa-b62d-f90f7d5ae469" providerId="AD" clId="Web-{7F9AC964-6621-579B-F289-F2FDD871F636}" dt="2026-05-06T08:06:05.162" v="14"/>
        <pc:sldMkLst>
          <pc:docMk/>
          <pc:sldMk cId="725885223" sldId="901"/>
        </pc:sldMkLst>
      </pc:sldChg>
      <pc:sldChg chg="ord">
        <pc:chgData name="Lene Moen Sara" userId="S::lenemoen.sara@sye.oslo.kommune.no::86eb72db-04bd-4aaa-b62d-f90f7d5ae469" providerId="AD" clId="Web-{7F9AC964-6621-579B-F289-F2FDD871F636}" dt="2026-05-06T08:06:02.724" v="13"/>
        <pc:sldMkLst>
          <pc:docMk/>
          <pc:sldMk cId="1584441621" sldId="946"/>
        </pc:sldMkLst>
      </pc:sldChg>
      <pc:sldChg chg="modSp">
        <pc:chgData name="Lene Moen Sara" userId="S::lenemoen.sara@sye.oslo.kommune.no::86eb72db-04bd-4aaa-b62d-f90f7d5ae469" providerId="AD" clId="Web-{7F9AC964-6621-579B-F289-F2FDD871F636}" dt="2026-05-06T08:04:14.596" v="9" actId="20577"/>
        <pc:sldMkLst>
          <pc:docMk/>
          <pc:sldMk cId="1486956118" sldId="1091"/>
        </pc:sldMkLst>
        <pc:spChg chg="mod">
          <ac:chgData name="Lene Moen Sara" userId="S::lenemoen.sara@sye.oslo.kommune.no::86eb72db-04bd-4aaa-b62d-f90f7d5ae469" providerId="AD" clId="Web-{7F9AC964-6621-579B-F289-F2FDD871F636}" dt="2026-05-06T08:04:14.596" v="9" actId="20577"/>
          <ac:spMkLst>
            <pc:docMk/>
            <pc:sldMk cId="1486956118" sldId="1091"/>
            <ac:spMk id="6" creationId="{A6B6FDF7-854C-4E8E-C8B9-8DE473D81B30}"/>
          </ac:spMkLst>
        </pc:spChg>
      </pc:sldChg>
      <pc:sldChg chg="modSp add">
        <pc:chgData name="Lene Moen Sara" userId="S::lenemoen.sara@sye.oslo.kommune.no::86eb72db-04bd-4aaa-b62d-f90f7d5ae469" providerId="AD" clId="Web-{7F9AC964-6621-579B-F289-F2FDD871F636}" dt="2026-05-06T11:50:19.040" v="698" actId="20577"/>
        <pc:sldMkLst>
          <pc:docMk/>
          <pc:sldMk cId="2825380865" sldId="1093"/>
        </pc:sldMkLst>
        <pc:spChg chg="mod">
          <ac:chgData name="Lene Moen Sara" userId="S::lenemoen.sara@sye.oslo.kommune.no::86eb72db-04bd-4aaa-b62d-f90f7d5ae469" providerId="AD" clId="Web-{7F9AC964-6621-579B-F289-F2FDD871F636}" dt="2026-05-06T08:24:37.506" v="108" actId="14100"/>
          <ac:spMkLst>
            <pc:docMk/>
            <pc:sldMk cId="2825380865" sldId="1093"/>
            <ac:spMk id="3" creationId="{4A1A5910-BA25-2FFF-5511-D5023DDC4CBE}"/>
          </ac:spMkLst>
        </pc:spChg>
        <pc:spChg chg="mod">
          <ac:chgData name="Lene Moen Sara" userId="S::lenemoen.sara@sye.oslo.kommune.no::86eb72db-04bd-4aaa-b62d-f90f7d5ae469" providerId="AD" clId="Web-{7F9AC964-6621-579B-F289-F2FDD871F636}" dt="2026-05-06T11:50:19.040" v="698" actId="20577"/>
          <ac:spMkLst>
            <pc:docMk/>
            <pc:sldMk cId="2825380865" sldId="1093"/>
            <ac:spMk id="4" creationId="{4E0B6F44-159A-60AB-4751-590AC3A33506}"/>
          </ac:spMkLst>
        </pc:spChg>
      </pc:sldChg>
      <pc:sldChg chg="add replId">
        <pc:chgData name="Lene Moen Sara" userId="S::lenemoen.sara@sye.oslo.kommune.no::86eb72db-04bd-4aaa-b62d-f90f7d5ae469" providerId="AD" clId="Web-{7F9AC964-6621-579B-F289-F2FDD871F636}" dt="2026-05-06T11:49:13.494" v="654"/>
        <pc:sldMkLst>
          <pc:docMk/>
          <pc:sldMk cId="3353001370" sldId="1094"/>
        </pc:sldMkLst>
      </pc:sldChg>
    </pc:docChg>
  </pc:docChgLst>
  <pc:docChgLst>
    <pc:chgData name="Lene Moen Sara" userId="S::lenemoen.sara@sye.oslo.kommune.no::86eb72db-04bd-4aaa-b62d-f90f7d5ae469" providerId="AD" clId="Web-{126F7EC6-B856-21B5-9C2C-2D5521C51D10}"/>
    <pc:docChg chg="modSld">
      <pc:chgData name="Lene Moen Sara" userId="S::lenemoen.sara@sye.oslo.kommune.no::86eb72db-04bd-4aaa-b62d-f90f7d5ae469" providerId="AD" clId="Web-{126F7EC6-B856-21B5-9C2C-2D5521C51D10}" dt="2026-05-12T08:33:06.341" v="2" actId="20577"/>
      <pc:docMkLst>
        <pc:docMk/>
      </pc:docMkLst>
      <pc:sldChg chg="modSp">
        <pc:chgData name="Lene Moen Sara" userId="S::lenemoen.sara@sye.oslo.kommune.no::86eb72db-04bd-4aaa-b62d-f90f7d5ae469" providerId="AD" clId="Web-{126F7EC6-B856-21B5-9C2C-2D5521C51D10}" dt="2026-05-12T08:33:06.341" v="2" actId="20577"/>
        <pc:sldMkLst>
          <pc:docMk/>
          <pc:sldMk cId="2516443984" sldId="392"/>
        </pc:sldMkLst>
        <pc:spChg chg="mod">
          <ac:chgData name="Lene Moen Sara" userId="S::lenemoen.sara@sye.oslo.kommune.no::86eb72db-04bd-4aaa-b62d-f90f7d5ae469" providerId="AD" clId="Web-{126F7EC6-B856-21B5-9C2C-2D5521C51D10}" dt="2026-05-12T08:33:06.341" v="2" actId="20577"/>
          <ac:spMkLst>
            <pc:docMk/>
            <pc:sldMk cId="2516443984" sldId="392"/>
            <ac:spMk id="4" creationId="{EBDC5C3F-76BF-948F-6840-8ADF782906ED}"/>
          </ac:spMkLst>
        </pc:spChg>
      </pc:sldChg>
    </pc:docChg>
  </pc:docChgLst>
  <pc:docChgLst>
    <pc:chgData name="Lene Moen Sara" userId="S::lenemoen.sara@sye.oslo.kommune.no::86eb72db-04bd-4aaa-b62d-f90f7d5ae469" providerId="AD" clId="Web-{A0407B6B-8CEB-6D4C-79E7-FA7C17E7AC4C}"/>
    <pc:docChg chg="addSld delSld modSld modSection">
      <pc:chgData name="Lene Moen Sara" userId="S::lenemoen.sara@sye.oslo.kommune.no::86eb72db-04bd-4aaa-b62d-f90f7d5ae469" providerId="AD" clId="Web-{A0407B6B-8CEB-6D4C-79E7-FA7C17E7AC4C}" dt="2026-05-08T06:48:09.996" v="67" actId="1076"/>
      <pc:docMkLst>
        <pc:docMk/>
      </pc:docMkLst>
      <pc:sldChg chg="mod setBg">
        <pc:chgData name="Lene Moen Sara" userId="S::lenemoen.sara@sye.oslo.kommune.no::86eb72db-04bd-4aaa-b62d-f90f7d5ae469" providerId="AD" clId="Web-{A0407B6B-8CEB-6D4C-79E7-FA7C17E7AC4C}" dt="2026-05-08T06:46:34.167" v="55"/>
        <pc:sldMkLst>
          <pc:docMk/>
          <pc:sldMk cId="2570891507" sldId="391"/>
        </pc:sldMkLst>
      </pc:sldChg>
      <pc:sldChg chg="modSp">
        <pc:chgData name="Lene Moen Sara" userId="S::lenemoen.sara@sye.oslo.kommune.no::86eb72db-04bd-4aaa-b62d-f90f7d5ae469" providerId="AD" clId="Web-{A0407B6B-8CEB-6D4C-79E7-FA7C17E7AC4C}" dt="2026-05-08T06:48:09.996" v="67" actId="1076"/>
        <pc:sldMkLst>
          <pc:docMk/>
          <pc:sldMk cId="2516443984" sldId="392"/>
        </pc:sldMkLst>
        <pc:spChg chg="mod">
          <ac:chgData name="Lene Moen Sara" userId="S::lenemoen.sara@sye.oslo.kommune.no::86eb72db-04bd-4aaa-b62d-f90f7d5ae469" providerId="AD" clId="Web-{A0407B6B-8CEB-6D4C-79E7-FA7C17E7AC4C}" dt="2026-05-08T06:48:09.996" v="67" actId="1076"/>
          <ac:spMkLst>
            <pc:docMk/>
            <pc:sldMk cId="2516443984" sldId="392"/>
            <ac:spMk id="9" creationId="{C34B86B3-40B9-EA54-066E-4A2F669958BA}"/>
          </ac:spMkLst>
        </pc:spChg>
        <pc:picChg chg="mod">
          <ac:chgData name="Lene Moen Sara" userId="S::lenemoen.sara@sye.oslo.kommune.no::86eb72db-04bd-4aaa-b62d-f90f7d5ae469" providerId="AD" clId="Web-{A0407B6B-8CEB-6D4C-79E7-FA7C17E7AC4C}" dt="2026-05-08T06:48:05.340" v="66" actId="14100"/>
          <ac:picMkLst>
            <pc:docMk/>
            <pc:sldMk cId="2516443984" sldId="392"/>
            <ac:picMk id="8" creationId="{F14B7EBC-D6E8-B023-134C-586B27C03377}"/>
          </ac:picMkLst>
        </pc:picChg>
      </pc:sldChg>
      <pc:sldChg chg="modSp">
        <pc:chgData name="Lene Moen Sara" userId="S::lenemoen.sara@sye.oslo.kommune.no::86eb72db-04bd-4aaa-b62d-f90f7d5ae469" providerId="AD" clId="Web-{A0407B6B-8CEB-6D4C-79E7-FA7C17E7AC4C}" dt="2026-05-08T06:39:57.909" v="4" actId="20577"/>
        <pc:sldMkLst>
          <pc:docMk/>
          <pc:sldMk cId="2825380865" sldId="1093"/>
        </pc:sldMkLst>
        <pc:spChg chg="mod">
          <ac:chgData name="Lene Moen Sara" userId="S::lenemoen.sara@sye.oslo.kommune.no::86eb72db-04bd-4aaa-b62d-f90f7d5ae469" providerId="AD" clId="Web-{A0407B6B-8CEB-6D4C-79E7-FA7C17E7AC4C}" dt="2026-05-08T06:39:57.909" v="4" actId="20577"/>
          <ac:spMkLst>
            <pc:docMk/>
            <pc:sldMk cId="2825380865" sldId="1093"/>
            <ac:spMk id="4" creationId="{4E0B6F44-159A-60AB-4751-590AC3A33506}"/>
          </ac:spMkLst>
        </pc:spChg>
      </pc:sldChg>
      <pc:sldChg chg="modSp">
        <pc:chgData name="Lene Moen Sara" userId="S::lenemoen.sara@sye.oslo.kommune.no::86eb72db-04bd-4aaa-b62d-f90f7d5ae469" providerId="AD" clId="Web-{A0407B6B-8CEB-6D4C-79E7-FA7C17E7AC4C}" dt="2026-05-08T06:47:58.418" v="65" actId="1076"/>
        <pc:sldMkLst>
          <pc:docMk/>
          <pc:sldMk cId="3353001370" sldId="1094"/>
        </pc:sldMkLst>
        <pc:spChg chg="mod">
          <ac:chgData name="Lene Moen Sara" userId="S::lenemoen.sara@sye.oslo.kommune.no::86eb72db-04bd-4aaa-b62d-f90f7d5ae469" providerId="AD" clId="Web-{A0407B6B-8CEB-6D4C-79E7-FA7C17E7AC4C}" dt="2026-05-08T06:47:58.418" v="65" actId="1076"/>
          <ac:spMkLst>
            <pc:docMk/>
            <pc:sldMk cId="3353001370" sldId="1094"/>
            <ac:spMk id="2" creationId="{0B4C58EE-C1C7-8092-C9CB-7789FAFD9242}"/>
          </ac:spMkLst>
        </pc:spChg>
      </pc:sldChg>
      <pc:sldChg chg="addSp modSp">
        <pc:chgData name="Lene Moen Sara" userId="S::lenemoen.sara@sye.oslo.kommune.no::86eb72db-04bd-4aaa-b62d-f90f7d5ae469" providerId="AD" clId="Web-{A0407B6B-8CEB-6D4C-79E7-FA7C17E7AC4C}" dt="2026-05-08T06:47:42.167" v="64" actId="1076"/>
        <pc:sldMkLst>
          <pc:docMk/>
          <pc:sldMk cId="1648095008" sldId="1097"/>
        </pc:sldMkLst>
        <pc:spChg chg="mod">
          <ac:chgData name="Lene Moen Sara" userId="S::lenemoen.sara@sye.oslo.kommune.no::86eb72db-04bd-4aaa-b62d-f90f7d5ae469" providerId="AD" clId="Web-{A0407B6B-8CEB-6D4C-79E7-FA7C17E7AC4C}" dt="2026-05-08T06:47:42.167" v="64" actId="1076"/>
          <ac:spMkLst>
            <pc:docMk/>
            <pc:sldMk cId="1648095008" sldId="1097"/>
            <ac:spMk id="4" creationId="{C2922E43-A73A-B7B5-4A51-978C9D5A35C3}"/>
          </ac:spMkLst>
        </pc:spChg>
        <pc:picChg chg="add mod">
          <ac:chgData name="Lene Moen Sara" userId="S::lenemoen.sara@sye.oslo.kommune.no::86eb72db-04bd-4aaa-b62d-f90f7d5ae469" providerId="AD" clId="Web-{A0407B6B-8CEB-6D4C-79E7-FA7C17E7AC4C}" dt="2026-05-08T06:47:32.496" v="63" actId="1076"/>
          <ac:picMkLst>
            <pc:docMk/>
            <pc:sldMk cId="1648095008" sldId="1097"/>
            <ac:picMk id="2" creationId="{F7947664-488B-BD40-7984-127B41E93270}"/>
          </ac:picMkLst>
        </pc:picChg>
      </pc:sldChg>
      <pc:sldChg chg="addSp delSp modSp add mod replId setBg">
        <pc:chgData name="Lene Moen Sara" userId="S::lenemoen.sara@sye.oslo.kommune.no::86eb72db-04bd-4aaa-b62d-f90f7d5ae469" providerId="AD" clId="Web-{A0407B6B-8CEB-6D4C-79E7-FA7C17E7AC4C}" dt="2026-05-08T06:46:19.338" v="54" actId="14100"/>
        <pc:sldMkLst>
          <pc:docMk/>
          <pc:sldMk cId="784329309" sldId="1098"/>
        </pc:sldMkLst>
        <pc:spChg chg="mod">
          <ac:chgData name="Lene Moen Sara" userId="S::lenemoen.sara@sye.oslo.kommune.no::86eb72db-04bd-4aaa-b62d-f90f7d5ae469" providerId="AD" clId="Web-{A0407B6B-8CEB-6D4C-79E7-FA7C17E7AC4C}" dt="2026-05-08T06:46:19.338" v="54" actId="14100"/>
          <ac:spMkLst>
            <pc:docMk/>
            <pc:sldMk cId="784329309" sldId="1098"/>
            <ac:spMk id="3" creationId="{524DB8B5-BFB7-8883-A208-81BEFE0BC807}"/>
          </ac:spMkLst>
        </pc:spChg>
        <pc:spChg chg="mod">
          <ac:chgData name="Lene Moen Sara" userId="S::lenemoen.sara@sye.oslo.kommune.no::86eb72db-04bd-4aaa-b62d-f90f7d5ae469" providerId="AD" clId="Web-{A0407B6B-8CEB-6D4C-79E7-FA7C17E7AC4C}" dt="2026-05-08T06:41:07.785" v="15" actId="20577"/>
          <ac:spMkLst>
            <pc:docMk/>
            <pc:sldMk cId="784329309" sldId="1098"/>
            <ac:spMk id="4" creationId="{8A18475C-B7FB-80A2-06D1-CBBC0D00CEE9}"/>
          </ac:spMkLst>
        </pc:spChg>
        <pc:picChg chg="add mod">
          <ac:chgData name="Lene Moen Sara" userId="S::lenemoen.sara@sye.oslo.kommune.no::86eb72db-04bd-4aaa-b62d-f90f7d5ae469" providerId="AD" clId="Web-{A0407B6B-8CEB-6D4C-79E7-FA7C17E7AC4C}" dt="2026-05-08T06:45:55.463" v="50" actId="14100"/>
          <ac:picMkLst>
            <pc:docMk/>
            <pc:sldMk cId="784329309" sldId="1098"/>
            <ac:picMk id="6" creationId="{68B16457-B94D-553A-29C3-7BA84DBDE0ED}"/>
          </ac:picMkLst>
        </pc:picChg>
      </pc:sldChg>
    </pc:docChg>
  </pc:docChgLst>
  <pc:docChgLst>
    <pc:chgData name="Lene Moen Sara" userId="S::lenemoen.sara@sye.oslo.kommune.no::86eb72db-04bd-4aaa-b62d-f90f7d5ae469" providerId="AD" clId="Web-{10DE7889-9D6C-36E8-C71D-87F42F92D50C}"/>
    <pc:docChg chg="addSld delSld modSld modSection">
      <pc:chgData name="Lene Moen Sara" userId="S::lenemoen.sara@sye.oslo.kommune.no::86eb72db-04bd-4aaa-b62d-f90f7d5ae469" providerId="AD" clId="Web-{10DE7889-9D6C-36E8-C71D-87F42F92D50C}" dt="2026-05-07T10:21:22.582" v="812" actId="20577"/>
      <pc:docMkLst>
        <pc:docMk/>
      </pc:docMkLst>
      <pc:sldChg chg="addSp delSp modSp">
        <pc:chgData name="Lene Moen Sara" userId="S::lenemoen.sara@sye.oslo.kommune.no::86eb72db-04bd-4aaa-b62d-f90f7d5ae469" providerId="AD" clId="Web-{10DE7889-9D6C-36E8-C71D-87F42F92D50C}" dt="2026-05-07T09:01:27.213" v="413" actId="20577"/>
        <pc:sldMkLst>
          <pc:docMk/>
          <pc:sldMk cId="1606400515" sldId="396"/>
        </pc:sldMkLst>
        <pc:spChg chg="add mod">
          <ac:chgData name="Lene Moen Sara" userId="S::lenemoen.sara@sye.oslo.kommune.no::86eb72db-04bd-4aaa-b62d-f90f7d5ae469" providerId="AD" clId="Web-{10DE7889-9D6C-36E8-C71D-87F42F92D50C}" dt="2026-05-07T09:01:27.213" v="413" actId="20577"/>
          <ac:spMkLst>
            <pc:docMk/>
            <pc:sldMk cId="1606400515" sldId="396"/>
            <ac:spMk id="3" creationId="{AB2D00DB-E955-ADBF-DD4E-FA0BBA1D94A0}"/>
          </ac:spMkLst>
        </pc:spChg>
        <pc:spChg chg="mod">
          <ac:chgData name="Lene Moen Sara" userId="S::lenemoen.sara@sye.oslo.kommune.no::86eb72db-04bd-4aaa-b62d-f90f7d5ae469" providerId="AD" clId="Web-{10DE7889-9D6C-36E8-C71D-87F42F92D50C}" dt="2026-05-07T08:57:27.433" v="309" actId="20577"/>
          <ac:spMkLst>
            <pc:docMk/>
            <pc:sldMk cId="1606400515" sldId="396"/>
            <ac:spMk id="10" creationId="{F3559488-20AF-AEEE-F1F0-57BC603946D3}"/>
          </ac:spMkLst>
        </pc:spChg>
      </pc:sldChg>
      <pc:sldChg chg="modSp">
        <pc:chgData name="Lene Moen Sara" userId="S::lenemoen.sara@sye.oslo.kommune.no::86eb72db-04bd-4aaa-b62d-f90f7d5ae469" providerId="AD" clId="Web-{10DE7889-9D6C-36E8-C71D-87F42F92D50C}" dt="2026-05-07T09:07:52.760" v="609" actId="14100"/>
        <pc:sldMkLst>
          <pc:docMk/>
          <pc:sldMk cId="2728673225" sldId="402"/>
        </pc:sldMkLst>
        <pc:spChg chg="mod">
          <ac:chgData name="Lene Moen Sara" userId="S::lenemoen.sara@sye.oslo.kommune.no::86eb72db-04bd-4aaa-b62d-f90f7d5ae469" providerId="AD" clId="Web-{10DE7889-9D6C-36E8-C71D-87F42F92D50C}" dt="2026-05-07T08:55:14.543" v="241" actId="20577"/>
          <ac:spMkLst>
            <pc:docMk/>
            <pc:sldMk cId="2728673225" sldId="402"/>
            <ac:spMk id="2" creationId="{A356E49A-F635-EF46-D5E6-78B163F1D65B}"/>
          </ac:spMkLst>
        </pc:spChg>
        <pc:spChg chg="mod">
          <ac:chgData name="Lene Moen Sara" userId="S::lenemoen.sara@sye.oslo.kommune.no::86eb72db-04bd-4aaa-b62d-f90f7d5ae469" providerId="AD" clId="Web-{10DE7889-9D6C-36E8-C71D-87F42F92D50C}" dt="2026-05-07T09:07:52.760" v="609" actId="14100"/>
          <ac:spMkLst>
            <pc:docMk/>
            <pc:sldMk cId="2728673225" sldId="402"/>
            <ac:spMk id="3" creationId="{4A1A5910-BA25-2FFF-5511-D5023DDC4CBE}"/>
          </ac:spMkLst>
        </pc:spChg>
        <pc:spChg chg="mod">
          <ac:chgData name="Lene Moen Sara" userId="S::lenemoen.sara@sye.oslo.kommune.no::86eb72db-04bd-4aaa-b62d-f90f7d5ae469" providerId="AD" clId="Web-{10DE7889-9D6C-36E8-C71D-87F42F92D50C}" dt="2026-05-07T08:54:59.980" v="233" actId="20577"/>
          <ac:spMkLst>
            <pc:docMk/>
            <pc:sldMk cId="2728673225" sldId="402"/>
            <ac:spMk id="4" creationId="{4E0B6F44-159A-60AB-4751-590AC3A33506}"/>
          </ac:spMkLst>
        </pc:spChg>
      </pc:sldChg>
      <pc:sldChg chg="modSp">
        <pc:chgData name="Lene Moen Sara" userId="S::lenemoen.sara@sye.oslo.kommune.no::86eb72db-04bd-4aaa-b62d-f90f7d5ae469" providerId="AD" clId="Web-{10DE7889-9D6C-36E8-C71D-87F42F92D50C}" dt="2026-05-07T09:07:58.728" v="610" actId="14100"/>
        <pc:sldMkLst>
          <pc:docMk/>
          <pc:sldMk cId="2825380865" sldId="1093"/>
        </pc:sldMkLst>
        <pc:spChg chg="mod">
          <ac:chgData name="Lene Moen Sara" userId="S::lenemoen.sara@sye.oslo.kommune.no::86eb72db-04bd-4aaa-b62d-f90f7d5ae469" providerId="AD" clId="Web-{10DE7889-9D6C-36E8-C71D-87F42F92D50C}" dt="2026-05-07T09:07:58.728" v="610" actId="14100"/>
          <ac:spMkLst>
            <pc:docMk/>
            <pc:sldMk cId="2825380865" sldId="1093"/>
            <ac:spMk id="3" creationId="{4A1A5910-BA25-2FFF-5511-D5023DDC4CBE}"/>
          </ac:spMkLst>
        </pc:spChg>
      </pc:sldChg>
      <pc:sldChg chg="addSp modSp">
        <pc:chgData name="Lene Moen Sara" userId="S::lenemoen.sara@sye.oslo.kommune.no::86eb72db-04bd-4aaa-b62d-f90f7d5ae469" providerId="AD" clId="Web-{10DE7889-9D6C-36E8-C71D-87F42F92D50C}" dt="2026-05-07T10:21:22.582" v="812" actId="20577"/>
        <pc:sldMkLst>
          <pc:docMk/>
          <pc:sldMk cId="3353001370" sldId="1094"/>
        </pc:sldMkLst>
        <pc:spChg chg="add mod">
          <ac:chgData name="Lene Moen Sara" userId="S::lenemoen.sara@sye.oslo.kommune.no::86eb72db-04bd-4aaa-b62d-f90f7d5ae469" providerId="AD" clId="Web-{10DE7889-9D6C-36E8-C71D-87F42F92D50C}" dt="2026-05-07T10:21:22.582" v="812" actId="20577"/>
          <ac:spMkLst>
            <pc:docMk/>
            <pc:sldMk cId="3353001370" sldId="1094"/>
            <ac:spMk id="2" creationId="{0B4C58EE-C1C7-8092-C9CB-7789FAFD9242}"/>
          </ac:spMkLst>
        </pc:spChg>
        <pc:spChg chg="mod">
          <ac:chgData name="Lene Moen Sara" userId="S::lenemoen.sara@sye.oslo.kommune.no::86eb72db-04bd-4aaa-b62d-f90f7d5ae469" providerId="AD" clId="Web-{10DE7889-9D6C-36E8-C71D-87F42F92D50C}" dt="2026-05-07T09:02:50.244" v="419" actId="14100"/>
          <ac:spMkLst>
            <pc:docMk/>
            <pc:sldMk cId="3353001370" sldId="1094"/>
            <ac:spMk id="10" creationId="{B5515A1E-8E28-2E72-782B-F460A8E1B3B6}"/>
          </ac:spMkLst>
        </pc:spChg>
      </pc:sldChg>
      <pc:sldChg chg="modSp add replId">
        <pc:chgData name="Lene Moen Sara" userId="S::lenemoen.sara@sye.oslo.kommune.no::86eb72db-04bd-4aaa-b62d-f90f7d5ae469" providerId="AD" clId="Web-{10DE7889-9D6C-36E8-C71D-87F42F92D50C}" dt="2026-05-07T09:14:21.571" v="703" actId="20577"/>
        <pc:sldMkLst>
          <pc:docMk/>
          <pc:sldMk cId="860359447" sldId="1095"/>
        </pc:sldMkLst>
        <pc:spChg chg="mod">
          <ac:chgData name="Lene Moen Sara" userId="S::lenemoen.sara@sye.oslo.kommune.no::86eb72db-04bd-4aaa-b62d-f90f7d5ae469" providerId="AD" clId="Web-{10DE7889-9D6C-36E8-C71D-87F42F92D50C}" dt="2026-05-07T09:14:21.571" v="703" actId="20577"/>
          <ac:spMkLst>
            <pc:docMk/>
            <pc:sldMk cId="860359447" sldId="1095"/>
            <ac:spMk id="3" creationId="{7B1DD3F9-43CB-C578-64EB-9F60A40BE358}"/>
          </ac:spMkLst>
        </pc:spChg>
        <pc:spChg chg="mod">
          <ac:chgData name="Lene Moen Sara" userId="S::lenemoen.sara@sye.oslo.kommune.no::86eb72db-04bd-4aaa-b62d-f90f7d5ae469" providerId="AD" clId="Web-{10DE7889-9D6C-36E8-C71D-87F42F92D50C}" dt="2026-05-07T09:03:04.198" v="432" actId="20577"/>
          <ac:spMkLst>
            <pc:docMk/>
            <pc:sldMk cId="860359447" sldId="1095"/>
            <ac:spMk id="10" creationId="{586D322F-2AF9-AB12-D73C-970A74C237DF}"/>
          </ac:spMkLst>
        </pc:spChg>
      </pc:sldChg>
    </pc:docChg>
  </pc:docChgLst>
  <pc:docChgLst>
    <pc:chgData name="Lene Moen Sara" userId="S::lenemoen.sara@sye.oslo.kommune.no::86eb72db-04bd-4aaa-b62d-f90f7d5ae469" providerId="AD" clId="Web-{347E1E5C-9245-1B55-D5BA-6A45FB21AD8C}"/>
    <pc:docChg chg="modSld">
      <pc:chgData name="Lene Moen Sara" userId="S::lenemoen.sara@sye.oslo.kommune.no::86eb72db-04bd-4aaa-b62d-f90f7d5ae469" providerId="AD" clId="Web-{347E1E5C-9245-1B55-D5BA-6A45FB21AD8C}" dt="2026-05-07T18:19:08.852" v="26" actId="20577"/>
      <pc:docMkLst>
        <pc:docMk/>
      </pc:docMkLst>
      <pc:sldChg chg="modSp">
        <pc:chgData name="Lene Moen Sara" userId="S::lenemoen.sara@sye.oslo.kommune.no::86eb72db-04bd-4aaa-b62d-f90f7d5ae469" providerId="AD" clId="Web-{347E1E5C-9245-1B55-D5BA-6A45FB21AD8C}" dt="2026-05-07T18:19:08.852" v="26" actId="20577"/>
        <pc:sldMkLst>
          <pc:docMk/>
          <pc:sldMk cId="2728673225" sldId="402"/>
        </pc:sldMkLst>
        <pc:spChg chg="mod">
          <ac:chgData name="Lene Moen Sara" userId="S::lenemoen.sara@sye.oslo.kommune.no::86eb72db-04bd-4aaa-b62d-f90f7d5ae469" providerId="AD" clId="Web-{347E1E5C-9245-1B55-D5BA-6A45FB21AD8C}" dt="2026-05-07T18:19:08.852" v="26" actId="20577"/>
          <ac:spMkLst>
            <pc:docMk/>
            <pc:sldMk cId="2728673225" sldId="402"/>
            <ac:spMk id="2" creationId="{A356E49A-F635-EF46-D5E6-78B163F1D65B}"/>
          </ac:spMkLst>
        </pc:spChg>
      </pc:sldChg>
    </pc:docChg>
  </pc:docChgLst>
  <pc:docChgLst>
    <pc:chgData name="Lene Moen Sara" userId="S::lenemoen.sara@sye.oslo.kommune.no::86eb72db-04bd-4aaa-b62d-f90f7d5ae469" providerId="AD" clId="Web-{9372817E-087E-8B6F-F3FE-975B409311B3}"/>
    <pc:docChg chg="addSld delSld modSld modSection">
      <pc:chgData name="Lene Moen Sara" userId="S::lenemoen.sara@sye.oslo.kommune.no::86eb72db-04bd-4aaa-b62d-f90f7d5ae469" providerId="AD" clId="Web-{9372817E-087E-8B6F-F3FE-975B409311B3}" dt="2026-05-08T06:18:44.461" v="111"/>
      <pc:docMkLst>
        <pc:docMk/>
      </pc:docMkLst>
      <pc:sldChg chg="modSp">
        <pc:chgData name="Lene Moen Sara" userId="S::lenemoen.sara@sye.oslo.kommune.no::86eb72db-04bd-4aaa-b62d-f90f7d5ae469" providerId="AD" clId="Web-{9372817E-087E-8B6F-F3FE-975B409311B3}" dt="2026-05-08T06:18:41.946" v="110" actId="20577"/>
        <pc:sldMkLst>
          <pc:docMk/>
          <pc:sldMk cId="2516443984" sldId="392"/>
        </pc:sldMkLst>
        <pc:spChg chg="mod">
          <ac:chgData name="Lene Moen Sara" userId="S::lenemoen.sara@sye.oslo.kommune.no::86eb72db-04bd-4aaa-b62d-f90f7d5ae469" providerId="AD" clId="Web-{9372817E-087E-8B6F-F3FE-975B409311B3}" dt="2026-05-08T06:18:41.946" v="110" actId="20577"/>
          <ac:spMkLst>
            <pc:docMk/>
            <pc:sldMk cId="2516443984" sldId="392"/>
            <ac:spMk id="4" creationId="{EBDC5C3F-76BF-948F-6840-8ADF782906ED}"/>
          </ac:spMkLst>
        </pc:spChg>
      </pc:sldChg>
      <pc:sldChg chg="modSp">
        <pc:chgData name="Lene Moen Sara" userId="S::lenemoen.sara@sye.oslo.kommune.no::86eb72db-04bd-4aaa-b62d-f90f7d5ae469" providerId="AD" clId="Web-{9372817E-087E-8B6F-F3FE-975B409311B3}" dt="2026-05-08T06:14:13.069" v="9"/>
        <pc:sldMkLst>
          <pc:docMk/>
          <pc:sldMk cId="4044413926" sldId="1096"/>
        </pc:sldMkLst>
        <pc:spChg chg="mod">
          <ac:chgData name="Lene Moen Sara" userId="S::lenemoen.sara@sye.oslo.kommune.no::86eb72db-04bd-4aaa-b62d-f90f7d5ae469" providerId="AD" clId="Web-{9372817E-087E-8B6F-F3FE-975B409311B3}" dt="2026-05-08T06:14:13.069" v="9"/>
          <ac:spMkLst>
            <pc:docMk/>
            <pc:sldMk cId="4044413926" sldId="1096"/>
            <ac:spMk id="4" creationId="{277C2CCB-28F1-22D0-8139-04EFC542756A}"/>
          </ac:spMkLst>
        </pc:spChg>
      </pc:sldChg>
      <pc:sldChg chg="modSp add replId">
        <pc:chgData name="Lene Moen Sara" userId="S::lenemoen.sara@sye.oslo.kommune.no::86eb72db-04bd-4aaa-b62d-f90f7d5ae469" providerId="AD" clId="Web-{9372817E-087E-8B6F-F3FE-975B409311B3}" dt="2026-05-08T06:13:38.459" v="8" actId="20577"/>
        <pc:sldMkLst>
          <pc:docMk/>
          <pc:sldMk cId="1648095008" sldId="1097"/>
        </pc:sldMkLst>
        <pc:spChg chg="mod">
          <ac:chgData name="Lene Moen Sara" userId="S::lenemoen.sara@sye.oslo.kommune.no::86eb72db-04bd-4aaa-b62d-f90f7d5ae469" providerId="AD" clId="Web-{9372817E-087E-8B6F-F3FE-975B409311B3}" dt="2026-05-08T06:13:38.459" v="8" actId="20577"/>
          <ac:spMkLst>
            <pc:docMk/>
            <pc:sldMk cId="1648095008" sldId="1097"/>
            <ac:spMk id="4" creationId="{C2922E43-A73A-B7B5-4A51-978C9D5A35C3}"/>
          </ac:spMkLst>
        </pc:spChg>
      </pc:sldChg>
    </pc:docChg>
  </pc:docChgLst>
  <pc:docChgLst>
    <pc:chgData name="Lene Moen Sara" userId="S::lenemoen.sara@sye.oslo.kommune.no::86eb72db-04bd-4aaa-b62d-f90f7d5ae469" providerId="AD" clId="Web-{EC6F8C8D-808D-1A63-53C6-E0EC3D9A7065}"/>
    <pc:docChg chg="modSld">
      <pc:chgData name="Lene Moen Sara" userId="S::lenemoen.sara@sye.oslo.kommune.no::86eb72db-04bd-4aaa-b62d-f90f7d5ae469" providerId="AD" clId="Web-{EC6F8C8D-808D-1A63-53C6-E0EC3D9A7065}" dt="2026-05-12T09:44:58.250" v="43" actId="20577"/>
      <pc:docMkLst>
        <pc:docMk/>
      </pc:docMkLst>
      <pc:sldChg chg="modSp">
        <pc:chgData name="Lene Moen Sara" userId="S::lenemoen.sara@sye.oslo.kommune.no::86eb72db-04bd-4aaa-b62d-f90f7d5ae469" providerId="AD" clId="Web-{EC6F8C8D-808D-1A63-53C6-E0EC3D9A7065}" dt="2026-05-12T09:44:58.250" v="43" actId="20577"/>
        <pc:sldMkLst>
          <pc:docMk/>
          <pc:sldMk cId="1606400515" sldId="396"/>
        </pc:sldMkLst>
        <pc:spChg chg="mod">
          <ac:chgData name="Lene Moen Sara" userId="S::lenemoen.sara@sye.oslo.kommune.no::86eb72db-04bd-4aaa-b62d-f90f7d5ae469" providerId="AD" clId="Web-{EC6F8C8D-808D-1A63-53C6-E0EC3D9A7065}" dt="2026-05-12T09:44:58.250" v="43" actId="20577"/>
          <ac:spMkLst>
            <pc:docMk/>
            <pc:sldMk cId="1606400515" sldId="396"/>
            <ac:spMk id="3" creationId="{AB2D00DB-E955-ADBF-DD4E-FA0BBA1D94A0}"/>
          </ac:spMkLst>
        </pc:spChg>
      </pc:sldChg>
      <pc:sldChg chg="modSp">
        <pc:chgData name="Lene Moen Sara" userId="S::lenemoen.sara@sye.oslo.kommune.no::86eb72db-04bd-4aaa-b62d-f90f7d5ae469" providerId="AD" clId="Web-{EC6F8C8D-808D-1A63-53C6-E0EC3D9A7065}" dt="2026-05-12T09:37:48.813" v="39" actId="20577"/>
        <pc:sldMkLst>
          <pc:docMk/>
          <pc:sldMk cId="4044413926" sldId="1096"/>
        </pc:sldMkLst>
        <pc:spChg chg="mod">
          <ac:chgData name="Lene Moen Sara" userId="S::lenemoen.sara@sye.oslo.kommune.no::86eb72db-04bd-4aaa-b62d-f90f7d5ae469" providerId="AD" clId="Web-{EC6F8C8D-808D-1A63-53C6-E0EC3D9A7065}" dt="2026-05-12T09:37:48.813" v="39" actId="20577"/>
          <ac:spMkLst>
            <pc:docMk/>
            <pc:sldMk cId="4044413926" sldId="1096"/>
            <ac:spMk id="4" creationId="{277C2CCB-28F1-22D0-8139-04EFC542756A}"/>
          </ac:spMkLst>
        </pc:spChg>
      </pc:sldChg>
    </pc:docChg>
  </pc:docChgLst>
  <pc:docChgLst>
    <pc:chgData name="Lene Moen Sara" userId="S::lenemoen.sara@sye.oslo.kommune.no::86eb72db-04bd-4aaa-b62d-f90f7d5ae469" providerId="AD" clId="Web-{435FBA8F-1AB7-B638-932F-3033C049674A}"/>
    <pc:docChg chg="modSld">
      <pc:chgData name="Lene Moen Sara" userId="S::lenemoen.sara@sye.oslo.kommune.no::86eb72db-04bd-4aaa-b62d-f90f7d5ae469" providerId="AD" clId="Web-{435FBA8F-1AB7-B638-932F-3033C049674A}" dt="2026-05-11T13:08:45.390" v="116" actId="20577"/>
      <pc:docMkLst>
        <pc:docMk/>
      </pc:docMkLst>
      <pc:sldChg chg="modSp">
        <pc:chgData name="Lene Moen Sara" userId="S::lenemoen.sara@sye.oslo.kommune.no::86eb72db-04bd-4aaa-b62d-f90f7d5ae469" providerId="AD" clId="Web-{435FBA8F-1AB7-B638-932F-3033C049674A}" dt="2026-05-11T13:08:45.390" v="116" actId="20577"/>
        <pc:sldMkLst>
          <pc:docMk/>
          <pc:sldMk cId="2516443984" sldId="392"/>
        </pc:sldMkLst>
        <pc:spChg chg="mod">
          <ac:chgData name="Lene Moen Sara" userId="S::lenemoen.sara@sye.oslo.kommune.no::86eb72db-04bd-4aaa-b62d-f90f7d5ae469" providerId="AD" clId="Web-{435FBA8F-1AB7-B638-932F-3033C049674A}" dt="2026-05-11T13:08:45.390" v="116" actId="20577"/>
          <ac:spMkLst>
            <pc:docMk/>
            <pc:sldMk cId="2516443984" sldId="392"/>
            <ac:spMk id="4" creationId="{EBDC5C3F-76BF-948F-6840-8ADF782906ED}"/>
          </ac:spMkLst>
        </pc:spChg>
      </pc:sldChg>
    </pc:docChg>
  </pc:docChgLst>
  <pc:docChgLst>
    <pc:chgData name="Lene Moen Sara" userId="S::lenemoen.sara@sye.oslo.kommune.no::86eb72db-04bd-4aaa-b62d-f90f7d5ae469" providerId="AD" clId="Web-{5BBEB579-AE51-B7AC-5CEE-69F2364DD607}"/>
    <pc:docChg chg="addSld delSld modSld modSection">
      <pc:chgData name="Lene Moen Sara" userId="S::lenemoen.sara@sye.oslo.kommune.no::86eb72db-04bd-4aaa-b62d-f90f7d5ae469" providerId="AD" clId="Web-{5BBEB579-AE51-B7AC-5CEE-69F2364DD607}" dt="2026-05-07T11:31:27.641" v="569" actId="20577"/>
      <pc:docMkLst>
        <pc:docMk/>
      </pc:docMkLst>
      <pc:sldChg chg="modSp">
        <pc:chgData name="Lene Moen Sara" userId="S::lenemoen.sara@sye.oslo.kommune.no::86eb72db-04bd-4aaa-b62d-f90f7d5ae469" providerId="AD" clId="Web-{5BBEB579-AE51-B7AC-5CEE-69F2364DD607}" dt="2026-05-07T11:17:48.015" v="213" actId="20577"/>
        <pc:sldMkLst>
          <pc:docMk/>
          <pc:sldMk cId="2516443984" sldId="392"/>
        </pc:sldMkLst>
        <pc:spChg chg="mod">
          <ac:chgData name="Lene Moen Sara" userId="S::lenemoen.sara@sye.oslo.kommune.no::86eb72db-04bd-4aaa-b62d-f90f7d5ae469" providerId="AD" clId="Web-{5BBEB579-AE51-B7AC-5CEE-69F2364DD607}" dt="2026-05-07T11:17:48.015" v="213" actId="20577"/>
          <ac:spMkLst>
            <pc:docMk/>
            <pc:sldMk cId="2516443984" sldId="392"/>
            <ac:spMk id="4" creationId="{EBDC5C3F-76BF-948F-6840-8ADF782906ED}"/>
          </ac:spMkLst>
        </pc:spChg>
      </pc:sldChg>
      <pc:sldChg chg="modSp">
        <pc:chgData name="Lene Moen Sara" userId="S::lenemoen.sara@sye.oslo.kommune.no::86eb72db-04bd-4aaa-b62d-f90f7d5ae469" providerId="AD" clId="Web-{5BBEB579-AE51-B7AC-5CEE-69F2364DD607}" dt="2026-05-07T11:31:27.641" v="569" actId="20577"/>
        <pc:sldMkLst>
          <pc:docMk/>
          <pc:sldMk cId="2825380865" sldId="1093"/>
        </pc:sldMkLst>
        <pc:spChg chg="mod">
          <ac:chgData name="Lene Moen Sara" userId="S::lenemoen.sara@sye.oslo.kommune.no::86eb72db-04bd-4aaa-b62d-f90f7d5ae469" providerId="AD" clId="Web-{5BBEB579-AE51-B7AC-5CEE-69F2364DD607}" dt="2026-05-07T11:31:27.641" v="569" actId="20577"/>
          <ac:spMkLst>
            <pc:docMk/>
            <pc:sldMk cId="2825380865" sldId="1093"/>
            <ac:spMk id="4" creationId="{4E0B6F44-159A-60AB-4751-590AC3A33506}"/>
          </ac:spMkLst>
        </pc:spChg>
      </pc:sldChg>
      <pc:sldChg chg="modSp">
        <pc:chgData name="Lene Moen Sara" userId="S::lenemoen.sara@sye.oslo.kommune.no::86eb72db-04bd-4aaa-b62d-f90f7d5ae469" providerId="AD" clId="Web-{5BBEB579-AE51-B7AC-5CEE-69F2364DD607}" dt="2026-05-07T10:39:27.810" v="4" actId="20577"/>
        <pc:sldMkLst>
          <pc:docMk/>
          <pc:sldMk cId="860359447" sldId="1095"/>
        </pc:sldMkLst>
        <pc:spChg chg="mod">
          <ac:chgData name="Lene Moen Sara" userId="S::lenemoen.sara@sye.oslo.kommune.no::86eb72db-04bd-4aaa-b62d-f90f7d5ae469" providerId="AD" clId="Web-{5BBEB579-AE51-B7AC-5CEE-69F2364DD607}" dt="2026-05-07T10:39:27.810" v="4" actId="20577"/>
          <ac:spMkLst>
            <pc:docMk/>
            <pc:sldMk cId="860359447" sldId="1095"/>
            <ac:spMk id="3" creationId="{7B1DD3F9-43CB-C578-64EB-9F60A40BE358}"/>
          </ac:spMkLst>
        </pc:spChg>
      </pc:sldChg>
      <pc:sldChg chg="addSp delSp modSp add replId">
        <pc:chgData name="Lene Moen Sara" userId="S::lenemoen.sara@sye.oslo.kommune.no::86eb72db-04bd-4aaa-b62d-f90f7d5ae469" providerId="AD" clId="Web-{5BBEB579-AE51-B7AC-5CEE-69F2364DD607}" dt="2026-05-07T11:27:55.140" v="549" actId="20577"/>
        <pc:sldMkLst>
          <pc:docMk/>
          <pc:sldMk cId="4044413926" sldId="1096"/>
        </pc:sldMkLst>
        <pc:spChg chg="mod">
          <ac:chgData name="Lene Moen Sara" userId="S::lenemoen.sara@sye.oslo.kommune.no::86eb72db-04bd-4aaa-b62d-f90f7d5ae469" providerId="AD" clId="Web-{5BBEB579-AE51-B7AC-5CEE-69F2364DD607}" dt="2026-05-07T11:22:45.375" v="244" actId="20577"/>
          <ac:spMkLst>
            <pc:docMk/>
            <pc:sldMk cId="4044413926" sldId="1096"/>
            <ac:spMk id="3" creationId="{9A47182E-F7E3-3FD6-BD4B-E5C9FD473AD5}"/>
          </ac:spMkLst>
        </pc:spChg>
        <pc:spChg chg="mod">
          <ac:chgData name="Lene Moen Sara" userId="S::lenemoen.sara@sye.oslo.kommune.no::86eb72db-04bd-4aaa-b62d-f90f7d5ae469" providerId="AD" clId="Web-{5BBEB579-AE51-B7AC-5CEE-69F2364DD607}" dt="2026-05-07T11:27:55.140" v="549" actId="20577"/>
          <ac:spMkLst>
            <pc:docMk/>
            <pc:sldMk cId="4044413926" sldId="1096"/>
            <ac:spMk id="4" creationId="{277C2CCB-28F1-22D0-8139-04EFC542756A}"/>
          </ac:spMkLst>
        </pc:spChg>
      </pc:sldChg>
      <pc:sldMasterChg chg="addSldLayout">
        <pc:chgData name="Lene Moen Sara" userId="S::lenemoen.sara@sye.oslo.kommune.no::86eb72db-04bd-4aaa-b62d-f90f7d5ae469" providerId="AD" clId="Web-{5BBEB579-AE51-B7AC-5CEE-69F2364DD607}" dt="2026-05-07T11:21:52.484" v="214"/>
        <pc:sldMasterMkLst>
          <pc:docMk/>
          <pc:sldMasterMk cId="1816548450" sldId="2147483714"/>
        </pc:sldMasterMkLst>
        <pc:sldLayoutChg chg="add">
          <pc:chgData name="Lene Moen Sara" userId="S::lenemoen.sara@sye.oslo.kommune.no::86eb72db-04bd-4aaa-b62d-f90f7d5ae469" providerId="AD" clId="Web-{5BBEB579-AE51-B7AC-5CEE-69F2364DD607}" dt="2026-05-07T11:21:52.484" v="214"/>
          <pc:sldLayoutMkLst>
            <pc:docMk/>
            <pc:sldMasterMk cId="1816548450" sldId="2147483714"/>
            <pc:sldLayoutMk cId="451349572" sldId="2147483902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39F_C065AF1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oslokommune-my.sharepoint.com/personal/elisabeth_boe_byr_oslo_kommune_no/Documents/Demens/2022/Bydeler%20-%20framskrivning%20demens%2080+%20per%20bydel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b-NO" b="1">
                <a:solidFill>
                  <a:srgbClr val="2C2C2C"/>
                </a:solidFill>
              </a:rPr>
              <a:t>Beboerne</a:t>
            </a:r>
            <a:r>
              <a:rPr lang="nb-NO" b="1" baseline="0">
                <a:solidFill>
                  <a:srgbClr val="2C2C2C"/>
                </a:solidFill>
              </a:rPr>
              <a:t> på kommer fra</a:t>
            </a:r>
            <a:endParaRPr lang="nb-NO" b="1">
              <a:solidFill>
                <a:srgbClr val="2C2C2C"/>
              </a:solidFill>
            </a:endParaRPr>
          </a:p>
        </c:rich>
      </c:tx>
      <c:layout>
        <c:manualLayout>
          <c:xMode val="edge"/>
          <c:yMode val="edge"/>
          <c:x val="2.5994274174392797E-2"/>
          <c:y val="3.70393234150256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title>
    <c:autoTitleDeleted val="0"/>
    <c:plotArea>
      <c:layout>
        <c:manualLayout>
          <c:layoutTarget val="inner"/>
          <c:xMode val="edge"/>
          <c:yMode val="edge"/>
          <c:x val="4.7319524686510753E-2"/>
          <c:y val="0.27202320742069724"/>
          <c:w val="0.25754174493308113"/>
          <c:h val="0.64772492518008062"/>
        </c:manualLayout>
      </c:layout>
      <c:doughnutChart>
        <c:varyColors val="1"/>
        <c:ser>
          <c:idx val="0"/>
          <c:order val="0"/>
          <c:tx>
            <c:strRef>
              <c:f>'Ark1'!$B$1</c:f>
              <c:strCache>
                <c:ptCount val="1"/>
                <c:pt idx="0">
                  <c:v>Salg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69E-4C8A-B87D-67F765A7119E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69E-4C8A-B87D-67F765A7119E}"/>
              </c:ext>
            </c:extLst>
          </c:dPt>
          <c:dPt>
            <c:idx val="2"/>
            <c:bubble3D val="0"/>
            <c:spPr>
              <a:solidFill>
                <a:srgbClr val="F8F0D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69E-4C8A-B87D-67F765A7119E}"/>
              </c:ext>
            </c:extLst>
          </c:dPt>
          <c:dLbls>
            <c:dLbl>
              <c:idx val="0"/>
              <c:layout>
                <c:manualLayout>
                  <c:x val="0.35467997242419508"/>
                  <c:y val="-0.2129756235560375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b-NO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8216090099516805"/>
                      <c:h val="9.58083832335329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69E-4C8A-B87D-67F765A7119E}"/>
                </c:ext>
              </c:extLst>
            </c:dLbl>
            <c:dLbl>
              <c:idx val="1"/>
              <c:layout>
                <c:manualLayout>
                  <c:x val="0.35958903778646761"/>
                  <c:y val="1.543334192534896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b-NO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32309013681797089"/>
                      <c:h val="0.1081548243718748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269E-4C8A-B87D-67F765A7119E}"/>
                </c:ext>
              </c:extLst>
            </c:dLbl>
            <c:dLbl>
              <c:idx val="2"/>
              <c:layout>
                <c:manualLayout>
                  <c:x val="0.24913506713533423"/>
                  <c:y val="-8.93313624395013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b-NO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32656320392663385"/>
                      <c:h val="0.121982838446817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69E-4C8A-B87D-67F765A711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b-NO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'Ark1'!$A$2:$A$3</c:f>
              <c:strCache>
                <c:ptCount val="2"/>
                <c:pt idx="0">
                  <c:v>Helsehus</c:v>
                </c:pt>
                <c:pt idx="1">
                  <c:v>Eget hjem</c:v>
                </c:pt>
              </c:strCache>
            </c:strRef>
          </c:cat>
          <c:val>
            <c:numRef>
              <c:f>'Ark1'!$B$2:$B$3</c:f>
              <c:numCache>
                <c:formatCode>0%</c:formatCode>
                <c:ptCount val="2"/>
                <c:pt idx="0">
                  <c:v>0.15</c:v>
                </c:pt>
                <c:pt idx="1">
                  <c:v>0.85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9E-4C8A-B87D-67F765A71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6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'Ark2'!$B$4</c:f>
              <c:strCache>
                <c:ptCount val="1"/>
                <c:pt idx="0">
                  <c:v>2 022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'Ark2'!$B$5:$B$19</c:f>
              <c:numCache>
                <c:formatCode>#,##0</c:formatCode>
                <c:ptCount val="15"/>
                <c:pt idx="0">
                  <c:v>213.650756</c:v>
                </c:pt>
                <c:pt idx="1">
                  <c:v>191.32615099999998</c:v>
                </c:pt>
                <c:pt idx="2">
                  <c:v>178.00640200000001</c:v>
                </c:pt>
                <c:pt idx="3">
                  <c:v>200.85768099999999</c:v>
                </c:pt>
                <c:pt idx="4">
                  <c:v>634.48062899999991</c:v>
                </c:pt>
                <c:pt idx="5">
                  <c:v>513.01294699999994</c:v>
                </c:pt>
                <c:pt idx="6">
                  <c:v>672.92150700000002</c:v>
                </c:pt>
                <c:pt idx="7">
                  <c:v>598.73137600000007</c:v>
                </c:pt>
                <c:pt idx="8">
                  <c:v>309.48541399999999</c:v>
                </c:pt>
                <c:pt idx="9">
                  <c:v>276.69870100000003</c:v>
                </c:pt>
                <c:pt idx="10">
                  <c:v>329.43278999999995</c:v>
                </c:pt>
                <c:pt idx="11">
                  <c:v>482.25127899999995</c:v>
                </c:pt>
                <c:pt idx="12">
                  <c:v>779.51445699999999</c:v>
                </c:pt>
                <c:pt idx="13">
                  <c:v>723.07277699999997</c:v>
                </c:pt>
                <c:pt idx="14">
                  <c:v>202.49295599999999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6E-414E-96DD-C0A316B49644}"/>
            </c:ext>
          </c:extLst>
        </c:ser>
        <c:ser>
          <c:idx val="1"/>
          <c:order val="1"/>
          <c:tx>
            <c:strRef>
              <c:f>'Ark2'!$C$4</c:f>
              <c:strCache>
                <c:ptCount val="1"/>
                <c:pt idx="0">
                  <c:v>2 023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'Ark2'!$C$5:$C$19</c:f>
              <c:numCache>
                <c:formatCode>#,##0</c:formatCode>
                <c:ptCount val="15"/>
                <c:pt idx="0" formatCode="_ * #\ ##0_ ;_ * \-#\ ##0_ ;_ * &quot;-&quot;??_ ;_ @_ ">
                  <c:v>222.63262980085895</c:v>
                </c:pt>
                <c:pt idx="1">
                  <c:v>204.78844405672817</c:v>
                </c:pt>
                <c:pt idx="2">
                  <c:v>191.7195166065934</c:v>
                </c:pt>
                <c:pt idx="3">
                  <c:v>208.32285496993308</c:v>
                </c:pt>
                <c:pt idx="4">
                  <c:v>654.75875715043412</c:v>
                </c:pt>
                <c:pt idx="5">
                  <c:v>520.52055467676303</c:v>
                </c:pt>
                <c:pt idx="6">
                  <c:v>683.35282321752015</c:v>
                </c:pt>
                <c:pt idx="7">
                  <c:v>606.60190750738138</c:v>
                </c:pt>
                <c:pt idx="8">
                  <c:v>308.06902066360999</c:v>
                </c:pt>
                <c:pt idx="9">
                  <c:v>282.59817932015733</c:v>
                </c:pt>
                <c:pt idx="10">
                  <c:v>351.71651856099413</c:v>
                </c:pt>
                <c:pt idx="11">
                  <c:v>487.10878901643559</c:v>
                </c:pt>
                <c:pt idx="12">
                  <c:v>760.57471502859448</c:v>
                </c:pt>
                <c:pt idx="13">
                  <c:v>719.0334952556957</c:v>
                </c:pt>
                <c:pt idx="14">
                  <c:v>216.18372843811778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F6E-414E-96DD-C0A316B49644}"/>
            </c:ext>
          </c:extLst>
        </c:ser>
        <c:ser>
          <c:idx val="2"/>
          <c:order val="2"/>
          <c:tx>
            <c:strRef>
              <c:f>'Ark2'!$D$4</c:f>
              <c:strCache>
                <c:ptCount val="1"/>
                <c:pt idx="0">
                  <c:v>2 024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'Ark2'!$D$5:$D$19</c:f>
              <c:numCache>
                <c:formatCode>#,##0</c:formatCode>
                <c:ptCount val="15"/>
                <c:pt idx="0" formatCode="_ * #\ ##0_ ;_ * \-#\ ##0_ ;_ * &quot;-&quot;??_ ;_ @_ ">
                  <c:v>235.77250832142659</c:v>
                </c:pt>
                <c:pt idx="1">
                  <c:v>214.58774072353083</c:v>
                </c:pt>
                <c:pt idx="2">
                  <c:v>199.84183573443224</c:v>
                </c:pt>
                <c:pt idx="3">
                  <c:v>216.88084894993804</c:v>
                </c:pt>
                <c:pt idx="4">
                  <c:v>697.25232768136232</c:v>
                </c:pt>
                <c:pt idx="5">
                  <c:v>544.98785681369941</c:v>
                </c:pt>
                <c:pt idx="6">
                  <c:v>704.51245006353508</c:v>
                </c:pt>
                <c:pt idx="7">
                  <c:v>619.51223960910443</c:v>
                </c:pt>
                <c:pt idx="8">
                  <c:v>308.80747546869179</c:v>
                </c:pt>
                <c:pt idx="9">
                  <c:v>284.73427955517406</c:v>
                </c:pt>
                <c:pt idx="10">
                  <c:v>370.68843596138942</c:v>
                </c:pt>
                <c:pt idx="11">
                  <c:v>499.28971199113704</c:v>
                </c:pt>
                <c:pt idx="12">
                  <c:v>741.2245398263783</c:v>
                </c:pt>
                <c:pt idx="13">
                  <c:v>731.72848880138781</c:v>
                </c:pt>
                <c:pt idx="14">
                  <c:v>228.84091419791454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F6E-414E-96DD-C0A316B49644}"/>
            </c:ext>
          </c:extLst>
        </c:ser>
        <c:ser>
          <c:idx val="3"/>
          <c:order val="3"/>
          <c:tx>
            <c:strRef>
              <c:f>'Ark2'!$E$4</c:f>
              <c:strCache>
                <c:ptCount val="1"/>
                <c:pt idx="0">
                  <c:v>2 025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'Ark2'!$E$5:$E$19</c:f>
              <c:numCache>
                <c:formatCode>#,##0</c:formatCode>
                <c:ptCount val="15"/>
                <c:pt idx="0" formatCode="_ * #\ ##0_ ;_ * \-#\ ##0_ ;_ * &quot;-&quot;??_ ;_ @_ ">
                  <c:v>251.73682900056758</c:v>
                </c:pt>
                <c:pt idx="1">
                  <c:v>233.2052188180831</c:v>
                </c:pt>
                <c:pt idx="2">
                  <c:v>214.74887989157509</c:v>
                </c:pt>
                <c:pt idx="3">
                  <c:v>231.25635740598202</c:v>
                </c:pt>
                <c:pt idx="4">
                  <c:v>733.08283132329245</c:v>
                </c:pt>
                <c:pt idx="5">
                  <c:v>580.27249642302581</c:v>
                </c:pt>
                <c:pt idx="6">
                  <c:v>740.53597487637558</c:v>
                </c:pt>
                <c:pt idx="7">
                  <c:v>641.10407031632599</c:v>
                </c:pt>
                <c:pt idx="8">
                  <c:v>309.76070446315271</c:v>
                </c:pt>
                <c:pt idx="9">
                  <c:v>289.824654274659</c:v>
                </c:pt>
                <c:pt idx="10">
                  <c:v>392.28487588637233</c:v>
                </c:pt>
                <c:pt idx="11">
                  <c:v>511.71004676279352</c:v>
                </c:pt>
                <c:pt idx="12">
                  <c:v>734.98336006913769</c:v>
                </c:pt>
                <c:pt idx="13">
                  <c:v>755.18361915570722</c:v>
                </c:pt>
                <c:pt idx="14">
                  <c:v>245.45226411897096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F6E-414E-96DD-C0A316B49644}"/>
            </c:ext>
          </c:extLst>
        </c:ser>
        <c:ser>
          <c:idx val="4"/>
          <c:order val="4"/>
          <c:tx>
            <c:strRef>
              <c:f>'Ark2'!$F$4</c:f>
              <c:strCache>
                <c:ptCount val="1"/>
                <c:pt idx="0">
                  <c:v>2 026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'Ark2'!$F$5:$F$19</c:f>
              <c:numCache>
                <c:formatCode>#,##0</c:formatCode>
                <c:ptCount val="15"/>
                <c:pt idx="0" formatCode="_ * #\ ##0_ ;_ * \-#\ ##0_ ;_ * &quot;-&quot;??_ ;_ @_ ">
                  <c:v>270.75316227061569</c:v>
                </c:pt>
                <c:pt idx="1">
                  <c:v>247.02964386122437</c:v>
                </c:pt>
                <c:pt idx="2">
                  <c:v>228.18649609670331</c:v>
                </c:pt>
                <c:pt idx="3">
                  <c:v>243.05666135520119</c:v>
                </c:pt>
                <c:pt idx="4">
                  <c:v>771.63599120119716</c:v>
                </c:pt>
                <c:pt idx="5">
                  <c:v>610.91952106074586</c:v>
                </c:pt>
                <c:pt idx="6">
                  <c:v>782.79284596417813</c:v>
                </c:pt>
                <c:pt idx="7">
                  <c:v>665.36379512672295</c:v>
                </c:pt>
                <c:pt idx="8">
                  <c:v>317.06603827787671</c:v>
                </c:pt>
                <c:pt idx="9">
                  <c:v>294.50924792781296</c:v>
                </c:pt>
                <c:pt idx="10">
                  <c:v>415.28747639568292</c:v>
                </c:pt>
                <c:pt idx="11">
                  <c:v>530.08319316409927</c:v>
                </c:pt>
                <c:pt idx="12">
                  <c:v>733.03423096708889</c:v>
                </c:pt>
                <c:pt idx="13">
                  <c:v>776.28896141975611</c:v>
                </c:pt>
                <c:pt idx="14">
                  <c:v>260.74951752367235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6E-414E-96DD-C0A316B49644}"/>
            </c:ext>
          </c:extLst>
        </c:ser>
        <c:ser>
          <c:idx val="5"/>
          <c:order val="5"/>
          <c:tx>
            <c:strRef>
              <c:f>'Ark2'!$G$4</c:f>
              <c:strCache>
                <c:ptCount val="1"/>
                <c:pt idx="0">
                  <c:v>2 027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'Ark2'!$G$5:$G$19</c:f>
              <c:numCache>
                <c:formatCode>#,##0</c:formatCode>
                <c:ptCount val="15"/>
                <c:pt idx="0" formatCode="_ * #\ ##0_ ;_ * \-#\ ##0_ ;_ * &quot;-&quot;??_ ;_ @_ ">
                  <c:v>288.68923698778167</c:v>
                </c:pt>
                <c:pt idx="1">
                  <c:v>260.50193687725528</c:v>
                </c:pt>
                <c:pt idx="2">
                  <c:v>241.06436862344327</c:v>
                </c:pt>
                <c:pt idx="3">
                  <c:v>259.34288112515077</c:v>
                </c:pt>
                <c:pt idx="4">
                  <c:v>813.03748618258351</c:v>
                </c:pt>
                <c:pt idx="5">
                  <c:v>650.20600685359773</c:v>
                </c:pt>
                <c:pt idx="6">
                  <c:v>833.11520928195898</c:v>
                </c:pt>
                <c:pt idx="7">
                  <c:v>697.56579341616123</c:v>
                </c:pt>
                <c:pt idx="8">
                  <c:v>331.86491761550724</c:v>
                </c:pt>
                <c:pt idx="9">
                  <c:v>303.12676877175682</c:v>
                </c:pt>
                <c:pt idx="10">
                  <c:v>435.74412331853767</c:v>
                </c:pt>
                <c:pt idx="11">
                  <c:v>550.22681271276565</c:v>
                </c:pt>
                <c:pt idx="12">
                  <c:v>735.72591801540239</c:v>
                </c:pt>
                <c:pt idx="13">
                  <c:v>799.98530375332734</c:v>
                </c:pt>
                <c:pt idx="14">
                  <c:v>282.44292819802979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F6E-414E-96DD-C0A316B49644}"/>
            </c:ext>
          </c:extLst>
        </c:ser>
        <c:ser>
          <c:idx val="6"/>
          <c:order val="6"/>
          <c:tx>
            <c:strRef>
              <c:f>'Ark2'!$H$4</c:f>
              <c:strCache>
                <c:ptCount val="1"/>
                <c:pt idx="0">
                  <c:v>2 028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'Ark2'!$H$5:$H$19</c:f>
              <c:numCache>
                <c:formatCode>#,##0</c:formatCode>
                <c:ptCount val="15"/>
                <c:pt idx="0" formatCode="_ * #\ ##0_ ;_ * \-#\ ##0_ ;_ * &quot;-&quot;??_ ;_ @_ ">
                  <c:v>308.03962215370183</c:v>
                </c:pt>
                <c:pt idx="1">
                  <c:v>274.942675762151</c:v>
                </c:pt>
                <c:pt idx="2">
                  <c:v>258.25727834212455</c:v>
                </c:pt>
                <c:pt idx="3">
                  <c:v>276.78751352502684</c:v>
                </c:pt>
                <c:pt idx="4">
                  <c:v>849.30618624698241</c:v>
                </c:pt>
                <c:pt idx="5">
                  <c:v>679.07419461532629</c:v>
                </c:pt>
                <c:pt idx="6">
                  <c:v>875.51484445083349</c:v>
                </c:pt>
                <c:pt idx="7">
                  <c:v>733.14764334205961</c:v>
                </c:pt>
                <c:pt idx="8">
                  <c:v>342.71643404248846</c:v>
                </c:pt>
                <c:pt idx="9">
                  <c:v>313.7729999412702</c:v>
                </c:pt>
                <c:pt idx="10">
                  <c:v>452.12193252359958</c:v>
                </c:pt>
                <c:pt idx="11">
                  <c:v>569.41573826550314</c:v>
                </c:pt>
                <c:pt idx="12">
                  <c:v>739.60177957273902</c:v>
                </c:pt>
                <c:pt idx="13">
                  <c:v>834.05462895036544</c:v>
                </c:pt>
                <c:pt idx="14">
                  <c:v>303.78986154497744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F6E-414E-96DD-C0A316B49644}"/>
            </c:ext>
          </c:extLst>
        </c:ser>
        <c:ser>
          <c:idx val="7"/>
          <c:order val="7"/>
          <c:tx>
            <c:strRef>
              <c:f>'Ark2'!$I$4</c:f>
              <c:strCache>
                <c:ptCount val="1"/>
                <c:pt idx="0">
                  <c:v>2 029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'Ark2'!$I$5:$I$19</c:f>
              <c:numCache>
                <c:formatCode>#,##0</c:formatCode>
                <c:ptCount val="15"/>
                <c:pt idx="0" formatCode="_ * #\ ##0_ ;_ * \-#\ ##0_ ;_ * &quot;-&quot;??_ ;_ @_ ">
                  <c:v>330.09789057829653</c:v>
                </c:pt>
                <c:pt idx="1">
                  <c:v>289.85115801149487</c:v>
                </c:pt>
                <c:pt idx="2">
                  <c:v>268.9461812725275</c:v>
                </c:pt>
                <c:pt idx="3">
                  <c:v>289.31317277593985</c:v>
                </c:pt>
                <c:pt idx="4">
                  <c:v>893.00813581315379</c:v>
                </c:pt>
                <c:pt idx="5">
                  <c:v>716.85278900894764</c:v>
                </c:pt>
                <c:pt idx="6">
                  <c:v>917.90987611905859</c:v>
                </c:pt>
                <c:pt idx="7">
                  <c:v>767.96073932869683</c:v>
                </c:pt>
                <c:pt idx="8">
                  <c:v>359.87940276446562</c:v>
                </c:pt>
                <c:pt idx="9">
                  <c:v>320.77055223431455</c:v>
                </c:pt>
                <c:pt idx="10">
                  <c:v>468.94690277654485</c:v>
                </c:pt>
                <c:pt idx="11">
                  <c:v>594.8395396431024</c:v>
                </c:pt>
                <c:pt idx="12">
                  <c:v>748.82657474458665</c:v>
                </c:pt>
                <c:pt idx="13">
                  <c:v>866.7576343725666</c:v>
                </c:pt>
                <c:pt idx="14">
                  <c:v>323.67938272037458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F6E-414E-96DD-C0A316B49644}"/>
            </c:ext>
          </c:extLst>
        </c:ser>
        <c:ser>
          <c:idx val="8"/>
          <c:order val="8"/>
          <c:tx>
            <c:strRef>
              <c:f>'Ark2'!$J$4</c:f>
              <c:strCache>
                <c:ptCount val="1"/>
                <c:pt idx="0">
                  <c:v>2 030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'Ark2'!$J$5:$J$19</c:f>
              <c:numCache>
                <c:formatCode>#,##0</c:formatCode>
                <c:ptCount val="15"/>
                <c:pt idx="0" formatCode="_ * #\ ##0_ ;_ * \-#\ ##0_ ;_ * &quot;-&quot;??_ ;_ @_ ">
                  <c:v>352.46368906509701</c:v>
                </c:pt>
                <c:pt idx="1">
                  <c:v>310.79936913376446</c:v>
                </c:pt>
                <c:pt idx="2">
                  <c:v>286.70033643113555</c:v>
                </c:pt>
                <c:pt idx="3">
                  <c:v>305.75846125786171</c:v>
                </c:pt>
                <c:pt idx="4">
                  <c:v>930.53261614762687</c:v>
                </c:pt>
                <c:pt idx="5">
                  <c:v>751.85154969585824</c:v>
                </c:pt>
                <c:pt idx="6">
                  <c:v>967.63713694072112</c:v>
                </c:pt>
                <c:pt idx="7">
                  <c:v>804.50137735434635</c:v>
                </c:pt>
                <c:pt idx="8">
                  <c:v>377.8635906518831</c:v>
                </c:pt>
                <c:pt idx="9">
                  <c:v>327.31507706889158</c:v>
                </c:pt>
                <c:pt idx="10">
                  <c:v>483.12645382906447</c:v>
                </c:pt>
                <c:pt idx="11">
                  <c:v>620.09655664573916</c:v>
                </c:pt>
                <c:pt idx="12">
                  <c:v>761.53340267399176</c:v>
                </c:pt>
                <c:pt idx="13">
                  <c:v>905.22211337289491</c:v>
                </c:pt>
                <c:pt idx="14">
                  <c:v>348.00758232352786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F6E-414E-96DD-C0A316B49644}"/>
            </c:ext>
          </c:extLst>
        </c:ser>
        <c:ser>
          <c:idx val="9"/>
          <c:order val="9"/>
          <c:tx>
            <c:strRef>
              <c:f>'Ark2'!$K$4</c:f>
              <c:strCache>
                <c:ptCount val="1"/>
                <c:pt idx="0">
                  <c:v>2 031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'Ark2'!$K$5:$K$19</c:f>
              <c:numCache>
                <c:formatCode>#,##0</c:formatCode>
                <c:ptCount val="15"/>
                <c:pt idx="0" formatCode="_ * #\ ##0_ ;_ * \-#\ ##0_ ;_ * &quot;-&quot;??_ ;_ @_ ">
                  <c:v>379.74490754330509</c:v>
                </c:pt>
                <c:pt idx="1">
                  <c:v>325.6218928972886</c:v>
                </c:pt>
                <c:pt idx="2">
                  <c:v>301.75077379816855</c:v>
                </c:pt>
                <c:pt idx="3">
                  <c:v>316.90021045727508</c:v>
                </c:pt>
                <c:pt idx="4">
                  <c:v>969.35423141700096</c:v>
                </c:pt>
                <c:pt idx="5">
                  <c:v>782.50713007987565</c:v>
                </c:pt>
                <c:pt idx="6">
                  <c:v>1014.8180490052953</c:v>
                </c:pt>
                <c:pt idx="7">
                  <c:v>837.07361833758694</c:v>
                </c:pt>
                <c:pt idx="8">
                  <c:v>396.00979313315338</c:v>
                </c:pt>
                <c:pt idx="9">
                  <c:v>334.4088371371592</c:v>
                </c:pt>
                <c:pt idx="10">
                  <c:v>501.62718057437115</c:v>
                </c:pt>
                <c:pt idx="11">
                  <c:v>644.93048432063188</c:v>
                </c:pt>
                <c:pt idx="12">
                  <c:v>780.51230521383991</c:v>
                </c:pt>
                <c:pt idx="13">
                  <c:v>940.29744631747087</c:v>
                </c:pt>
                <c:pt idx="14">
                  <c:v>368.09806341300362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EF6E-414E-96DD-C0A316B49644}"/>
            </c:ext>
          </c:extLst>
        </c:ser>
        <c:ser>
          <c:idx val="10"/>
          <c:order val="10"/>
          <c:tx>
            <c:strRef>
              <c:f>'Ark2'!$L$4</c:f>
              <c:strCache>
                <c:ptCount val="1"/>
                <c:pt idx="0">
                  <c:v>2 032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'Ark2'!$L$5:$L$19</c:f>
              <c:numCache>
                <c:formatCode>#,##0</c:formatCode>
                <c:ptCount val="15"/>
                <c:pt idx="0" formatCode="_ * #\ ##0_ ;_ * \-#\ ##0_ ;_ * &quot;-&quot;??_ ;_ @_ ">
                  <c:v>403.15956975984341</c:v>
                </c:pt>
                <c:pt idx="1">
                  <c:v>339.64745209305107</c:v>
                </c:pt>
                <c:pt idx="2">
                  <c:v>316.13463619194147</c:v>
                </c:pt>
                <c:pt idx="3">
                  <c:v>332.06889816937951</c:v>
                </c:pt>
                <c:pt idx="4">
                  <c:v>1009.2686733934114</c:v>
                </c:pt>
                <c:pt idx="5">
                  <c:v>821.28141275040298</c:v>
                </c:pt>
                <c:pt idx="6">
                  <c:v>1066.2347783669852</c:v>
                </c:pt>
                <c:pt idx="7">
                  <c:v>875.60291335044326</c:v>
                </c:pt>
                <c:pt idx="8">
                  <c:v>417.69001839071495</c:v>
                </c:pt>
                <c:pt idx="9">
                  <c:v>342.47056347155052</c:v>
                </c:pt>
                <c:pt idx="10">
                  <c:v>514.61798905061949</c:v>
                </c:pt>
                <c:pt idx="11">
                  <c:v>667.8191269498343</c:v>
                </c:pt>
                <c:pt idx="12">
                  <c:v>800.12716159275351</c:v>
                </c:pt>
                <c:pt idx="13">
                  <c:v>972.31396201122345</c:v>
                </c:pt>
                <c:pt idx="14">
                  <c:v>391.42224240482608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F6E-414E-96DD-C0A316B49644}"/>
            </c:ext>
          </c:extLst>
        </c:ser>
        <c:ser>
          <c:idx val="11"/>
          <c:order val="11"/>
          <c:tx>
            <c:strRef>
              <c:f>'Ark2'!$M$4</c:f>
              <c:strCache>
                <c:ptCount val="1"/>
                <c:pt idx="0">
                  <c:v>2 033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'Ark2'!$A$5:$A$19</c:f>
              <c:strCache>
                <c:ptCount val="15"/>
                <c:pt idx="0">
                  <c:v>Bydel Gamle Oslo</c:v>
                </c:pt>
                <c:pt idx="1">
                  <c:v>Bydel Grünerløkka</c:v>
                </c:pt>
                <c:pt idx="2">
                  <c:v>Bydel Sagene</c:v>
                </c:pt>
                <c:pt idx="3">
                  <c:v>Bydel St.Hanshaugen</c:v>
                </c:pt>
                <c:pt idx="4">
                  <c:v>Bydel Frogner</c:v>
                </c:pt>
                <c:pt idx="5">
                  <c:v>Bydel Ullern</c:v>
                </c:pt>
                <c:pt idx="6">
                  <c:v>Bydel Vestre Aker</c:v>
                </c:pt>
                <c:pt idx="7">
                  <c:v>Bydel Nordre Aker</c:v>
                </c:pt>
                <c:pt idx="8">
                  <c:v>Bydel Bjerke</c:v>
                </c:pt>
                <c:pt idx="9">
                  <c:v>Bydel Grorud</c:v>
                </c:pt>
                <c:pt idx="10">
                  <c:v>Bydel Stovner</c:v>
                </c:pt>
                <c:pt idx="11">
                  <c:v>Bydel Alna</c:v>
                </c:pt>
                <c:pt idx="12">
                  <c:v>Bydel Østensjø</c:v>
                </c:pt>
                <c:pt idx="13">
                  <c:v>Bydel Nordstrand</c:v>
                </c:pt>
                <c:pt idx="14">
                  <c:v>Bydel Søndre Nordstrand</c:v>
                </c:pt>
              </c:strCache>
            </c:strRef>
          </c:cat>
          <c:val>
            <c:numRef>
              <c:f>'Ark2'!$M$5:$M$19</c:f>
              <c:numCache>
                <c:formatCode>#,##0</c:formatCode>
                <c:ptCount val="15"/>
                <c:pt idx="0" formatCode="_ * #\ ##0_ ;_ * \-#\ ##0_ ;_ * &quot;-&quot;??_ ;_ @_ ">
                  <c:v>424.34874846549559</c:v>
                </c:pt>
                <c:pt idx="1">
                  <c:v>355.1268616876954</c:v>
                </c:pt>
                <c:pt idx="2">
                  <c:v>332.70224834249092</c:v>
                </c:pt>
                <c:pt idx="3">
                  <c:v>346.55320796298435</c:v>
                </c:pt>
                <c:pt idx="4">
                  <c:v>1041.544393923389</c:v>
                </c:pt>
                <c:pt idx="5">
                  <c:v>853.66274478622313</c:v>
                </c:pt>
                <c:pt idx="6">
                  <c:v>1107.8765973577367</c:v>
                </c:pt>
                <c:pt idx="7">
                  <c:v>917.63097795888166</c:v>
                </c:pt>
                <c:pt idx="8">
                  <c:v>433.37125621223618</c:v>
                </c:pt>
                <c:pt idx="9">
                  <c:v>351.79638370304525</c:v>
                </c:pt>
                <c:pt idx="10">
                  <c:v>525.59336871794494</c:v>
                </c:pt>
                <c:pt idx="11">
                  <c:v>690.66343833814074</c:v>
                </c:pt>
                <c:pt idx="12">
                  <c:v>819.23419093889197</c:v>
                </c:pt>
                <c:pt idx="13">
                  <c:v>1007.8445993826305</c:v>
                </c:pt>
                <c:pt idx="14">
                  <c:v>415.35670805993198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EF6E-414E-96DD-C0A316B496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7443736"/>
        <c:axId val="1177441768"/>
      </c:barChart>
      <c:catAx>
        <c:axId val="1177443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1177441768"/>
        <c:crosses val="autoZero"/>
        <c:auto val="1"/>
        <c:lblAlgn val="ctr"/>
        <c:lblOffset val="100"/>
        <c:noMultiLvlLbl val="0"/>
      </c:catAx>
      <c:valAx>
        <c:axId val="1177441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1177443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59D8C5-C87F-4DEF-9A92-9E8F2ED3946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nb-NO"/>
        </a:p>
      </dgm:t>
    </dgm:pt>
    <dgm:pt modelId="{2DBD5C0C-7D1B-4B5B-843A-26F3AD2F4BB7}">
      <dgm:prSet phldrT="[Tekst]" phldr="1"/>
      <dgm:spPr/>
      <dgm:t>
        <a:bodyPr/>
        <a:lstStyle/>
        <a:p>
          <a:endParaRPr lang="nb-NO"/>
        </a:p>
      </dgm:t>
    </dgm:pt>
    <dgm:pt modelId="{28CD5D9C-19C9-4667-8687-FA4D3A7409FC}" type="parTrans" cxnId="{A4BA9359-5DDE-44F3-857E-F5FB52EB7F95}">
      <dgm:prSet/>
      <dgm:spPr/>
      <dgm:t>
        <a:bodyPr/>
        <a:lstStyle/>
        <a:p>
          <a:endParaRPr lang="nb-NO"/>
        </a:p>
      </dgm:t>
    </dgm:pt>
    <dgm:pt modelId="{6664E9B2-E435-4E00-BAE1-7F695F2F2F34}" type="sibTrans" cxnId="{A4BA9359-5DDE-44F3-857E-F5FB52EB7F95}">
      <dgm:prSet/>
      <dgm:spPr/>
      <dgm:t>
        <a:bodyPr/>
        <a:lstStyle/>
        <a:p>
          <a:endParaRPr lang="nb-NO"/>
        </a:p>
      </dgm:t>
    </dgm:pt>
    <dgm:pt modelId="{73AC8892-3E03-4A6A-8AB1-547C8D5F28C7}">
      <dgm:prSet phldrT="[Tekst]" phldr="1"/>
      <dgm:spPr/>
      <dgm:t>
        <a:bodyPr/>
        <a:lstStyle/>
        <a:p>
          <a:endParaRPr lang="nb-NO"/>
        </a:p>
      </dgm:t>
    </dgm:pt>
    <dgm:pt modelId="{0D4582DD-DE8F-4F2C-8D15-CA5A9D11FEA3}" type="parTrans" cxnId="{864F9944-7DAA-4308-98B9-5D544DE594F1}">
      <dgm:prSet/>
      <dgm:spPr/>
      <dgm:t>
        <a:bodyPr/>
        <a:lstStyle/>
        <a:p>
          <a:endParaRPr lang="nb-NO"/>
        </a:p>
      </dgm:t>
    </dgm:pt>
    <dgm:pt modelId="{60179D15-5B76-4CEE-B588-85EC8C21C8B3}" type="sibTrans" cxnId="{864F9944-7DAA-4308-98B9-5D544DE594F1}">
      <dgm:prSet/>
      <dgm:spPr/>
      <dgm:t>
        <a:bodyPr/>
        <a:lstStyle/>
        <a:p>
          <a:endParaRPr lang="nb-NO"/>
        </a:p>
      </dgm:t>
    </dgm:pt>
    <dgm:pt modelId="{E23997DF-47F1-409B-A21A-0FA56F8D0A51}">
      <dgm:prSet phldrT="[Tekst]" phldr="1"/>
      <dgm:spPr/>
      <dgm:t>
        <a:bodyPr/>
        <a:lstStyle/>
        <a:p>
          <a:endParaRPr lang="nb-NO"/>
        </a:p>
      </dgm:t>
    </dgm:pt>
    <dgm:pt modelId="{8C9D1C6E-21C7-4106-AF7B-E8EAFF6C1C0E}" type="parTrans" cxnId="{FB832FA2-954B-42F1-AB10-E5BD00EE9B86}">
      <dgm:prSet/>
      <dgm:spPr/>
      <dgm:t>
        <a:bodyPr/>
        <a:lstStyle/>
        <a:p>
          <a:endParaRPr lang="nb-NO"/>
        </a:p>
      </dgm:t>
    </dgm:pt>
    <dgm:pt modelId="{06A37263-7826-46C8-8770-2350C5B5F92E}" type="sibTrans" cxnId="{FB832FA2-954B-42F1-AB10-E5BD00EE9B86}">
      <dgm:prSet/>
      <dgm:spPr/>
      <dgm:t>
        <a:bodyPr/>
        <a:lstStyle/>
        <a:p>
          <a:endParaRPr lang="nb-NO"/>
        </a:p>
      </dgm:t>
    </dgm:pt>
    <dgm:pt modelId="{962DC663-0C71-4727-B73E-118D4C8103A3}">
      <dgm:prSet phldrT="[Tekst]" phldr="1"/>
      <dgm:spPr/>
      <dgm:t>
        <a:bodyPr/>
        <a:lstStyle/>
        <a:p>
          <a:endParaRPr lang="nb-NO"/>
        </a:p>
      </dgm:t>
    </dgm:pt>
    <dgm:pt modelId="{8B2884FC-B52E-46D9-9ADC-7457495A7E9D}" type="parTrans" cxnId="{9DB33241-89A4-4667-99BC-606795B8F8AB}">
      <dgm:prSet/>
      <dgm:spPr/>
      <dgm:t>
        <a:bodyPr/>
        <a:lstStyle/>
        <a:p>
          <a:endParaRPr lang="nb-NO"/>
        </a:p>
      </dgm:t>
    </dgm:pt>
    <dgm:pt modelId="{CD90828B-AF08-4684-AB5B-2D543497E3B3}" type="sibTrans" cxnId="{9DB33241-89A4-4667-99BC-606795B8F8AB}">
      <dgm:prSet/>
      <dgm:spPr/>
      <dgm:t>
        <a:bodyPr/>
        <a:lstStyle/>
        <a:p>
          <a:endParaRPr lang="nb-NO"/>
        </a:p>
      </dgm:t>
    </dgm:pt>
    <dgm:pt modelId="{9265A06B-75BB-4ADC-92AD-0A8FFD05BE19}">
      <dgm:prSet phldrT="[Tekst]" phldr="1"/>
      <dgm:spPr/>
      <dgm:t>
        <a:bodyPr/>
        <a:lstStyle/>
        <a:p>
          <a:endParaRPr lang="nb-NO"/>
        </a:p>
      </dgm:t>
    </dgm:pt>
    <dgm:pt modelId="{840D4300-122D-455E-940F-FE108D04B079}" type="parTrans" cxnId="{A31D11BA-07CD-4A5E-B356-D6E034A6FC76}">
      <dgm:prSet/>
      <dgm:spPr/>
      <dgm:t>
        <a:bodyPr/>
        <a:lstStyle/>
        <a:p>
          <a:endParaRPr lang="nb-NO"/>
        </a:p>
      </dgm:t>
    </dgm:pt>
    <dgm:pt modelId="{AADC5DFF-2111-410C-B6C0-C6D51A7B2768}" type="sibTrans" cxnId="{A31D11BA-07CD-4A5E-B356-D6E034A6FC76}">
      <dgm:prSet/>
      <dgm:spPr/>
      <dgm:t>
        <a:bodyPr/>
        <a:lstStyle/>
        <a:p>
          <a:endParaRPr lang="nb-NO"/>
        </a:p>
      </dgm:t>
    </dgm:pt>
    <dgm:pt modelId="{E3CD7CCB-0534-4BD1-854A-C69D7F1F8679}" type="pres">
      <dgm:prSet presAssocID="{D659D8C5-C87F-4DEF-9A92-9E8F2ED3946A}" presName="diagram" presStyleCnt="0">
        <dgm:presLayoutVars>
          <dgm:dir/>
          <dgm:resizeHandles val="exact"/>
        </dgm:presLayoutVars>
      </dgm:prSet>
      <dgm:spPr/>
    </dgm:pt>
    <dgm:pt modelId="{9112E3D5-1332-4D6E-A696-99054195A69B}" type="pres">
      <dgm:prSet presAssocID="{2DBD5C0C-7D1B-4B5B-843A-26F3AD2F4BB7}" presName="node" presStyleLbl="node1" presStyleIdx="0" presStyleCnt="5">
        <dgm:presLayoutVars>
          <dgm:bulletEnabled val="1"/>
        </dgm:presLayoutVars>
      </dgm:prSet>
      <dgm:spPr/>
    </dgm:pt>
    <dgm:pt modelId="{E5BF11BA-E1C0-4FB9-95F9-CEA041B4E68F}" type="pres">
      <dgm:prSet presAssocID="{6664E9B2-E435-4E00-BAE1-7F695F2F2F34}" presName="sibTrans" presStyleCnt="0"/>
      <dgm:spPr/>
    </dgm:pt>
    <dgm:pt modelId="{A183B66F-D9D8-4E51-B06D-5F36A5402ABA}" type="pres">
      <dgm:prSet presAssocID="{73AC8892-3E03-4A6A-8AB1-547C8D5F28C7}" presName="node" presStyleLbl="node1" presStyleIdx="1" presStyleCnt="5">
        <dgm:presLayoutVars>
          <dgm:bulletEnabled val="1"/>
        </dgm:presLayoutVars>
      </dgm:prSet>
      <dgm:spPr/>
    </dgm:pt>
    <dgm:pt modelId="{95CCDB56-FBFD-4317-BF36-95E43A8978BB}" type="pres">
      <dgm:prSet presAssocID="{60179D15-5B76-4CEE-B588-85EC8C21C8B3}" presName="sibTrans" presStyleCnt="0"/>
      <dgm:spPr/>
    </dgm:pt>
    <dgm:pt modelId="{4BDF4A23-121B-4DF9-B775-B2212081523E}" type="pres">
      <dgm:prSet presAssocID="{E23997DF-47F1-409B-A21A-0FA56F8D0A51}" presName="node" presStyleLbl="node1" presStyleIdx="2" presStyleCnt="5">
        <dgm:presLayoutVars>
          <dgm:bulletEnabled val="1"/>
        </dgm:presLayoutVars>
      </dgm:prSet>
      <dgm:spPr/>
    </dgm:pt>
    <dgm:pt modelId="{84088ED8-2DB1-4F30-889B-B3455BF06985}" type="pres">
      <dgm:prSet presAssocID="{06A37263-7826-46C8-8770-2350C5B5F92E}" presName="sibTrans" presStyleCnt="0"/>
      <dgm:spPr/>
    </dgm:pt>
    <dgm:pt modelId="{7E118B50-B437-49A9-9E2E-2DC9D64336D7}" type="pres">
      <dgm:prSet presAssocID="{962DC663-0C71-4727-B73E-118D4C8103A3}" presName="node" presStyleLbl="node1" presStyleIdx="3" presStyleCnt="5">
        <dgm:presLayoutVars>
          <dgm:bulletEnabled val="1"/>
        </dgm:presLayoutVars>
      </dgm:prSet>
      <dgm:spPr/>
    </dgm:pt>
    <dgm:pt modelId="{09EDA5E4-5AA2-4F92-BCBD-0A3C59A9E7FA}" type="pres">
      <dgm:prSet presAssocID="{CD90828B-AF08-4684-AB5B-2D543497E3B3}" presName="sibTrans" presStyleCnt="0"/>
      <dgm:spPr/>
    </dgm:pt>
    <dgm:pt modelId="{44178ACE-99CB-40C3-A4FC-F701ADFC8495}" type="pres">
      <dgm:prSet presAssocID="{9265A06B-75BB-4ADC-92AD-0A8FFD05BE19}" presName="node" presStyleLbl="node1" presStyleIdx="4" presStyleCnt="5">
        <dgm:presLayoutVars>
          <dgm:bulletEnabled val="1"/>
        </dgm:presLayoutVars>
      </dgm:prSet>
      <dgm:spPr/>
    </dgm:pt>
  </dgm:ptLst>
  <dgm:cxnLst>
    <dgm:cxn modelId="{16D96612-DDBA-41F4-9ADE-1BD6B187915A}" type="presOf" srcId="{E23997DF-47F1-409B-A21A-0FA56F8D0A51}" destId="{4BDF4A23-121B-4DF9-B775-B2212081523E}" srcOrd="0" destOrd="0" presId="urn:microsoft.com/office/officeart/2005/8/layout/default"/>
    <dgm:cxn modelId="{AA834731-32A4-4EA0-A6E0-ECDA8F8F9760}" type="presOf" srcId="{73AC8892-3E03-4A6A-8AB1-547C8D5F28C7}" destId="{A183B66F-D9D8-4E51-B06D-5F36A5402ABA}" srcOrd="0" destOrd="0" presId="urn:microsoft.com/office/officeart/2005/8/layout/default"/>
    <dgm:cxn modelId="{9DB33241-89A4-4667-99BC-606795B8F8AB}" srcId="{D659D8C5-C87F-4DEF-9A92-9E8F2ED3946A}" destId="{962DC663-0C71-4727-B73E-118D4C8103A3}" srcOrd="3" destOrd="0" parTransId="{8B2884FC-B52E-46D9-9ADC-7457495A7E9D}" sibTransId="{CD90828B-AF08-4684-AB5B-2D543497E3B3}"/>
    <dgm:cxn modelId="{864F9944-7DAA-4308-98B9-5D544DE594F1}" srcId="{D659D8C5-C87F-4DEF-9A92-9E8F2ED3946A}" destId="{73AC8892-3E03-4A6A-8AB1-547C8D5F28C7}" srcOrd="1" destOrd="0" parTransId="{0D4582DD-DE8F-4F2C-8D15-CA5A9D11FEA3}" sibTransId="{60179D15-5B76-4CEE-B588-85EC8C21C8B3}"/>
    <dgm:cxn modelId="{F5824857-9E41-4CD4-8652-0E61D2EEDCC5}" type="presOf" srcId="{9265A06B-75BB-4ADC-92AD-0A8FFD05BE19}" destId="{44178ACE-99CB-40C3-A4FC-F701ADFC8495}" srcOrd="0" destOrd="0" presId="urn:microsoft.com/office/officeart/2005/8/layout/default"/>
    <dgm:cxn modelId="{A4BA9359-5DDE-44F3-857E-F5FB52EB7F95}" srcId="{D659D8C5-C87F-4DEF-9A92-9E8F2ED3946A}" destId="{2DBD5C0C-7D1B-4B5B-843A-26F3AD2F4BB7}" srcOrd="0" destOrd="0" parTransId="{28CD5D9C-19C9-4667-8687-FA4D3A7409FC}" sibTransId="{6664E9B2-E435-4E00-BAE1-7F695F2F2F34}"/>
    <dgm:cxn modelId="{BF22569D-BE92-4522-A3A7-3C8A8E425538}" type="presOf" srcId="{962DC663-0C71-4727-B73E-118D4C8103A3}" destId="{7E118B50-B437-49A9-9E2E-2DC9D64336D7}" srcOrd="0" destOrd="0" presId="urn:microsoft.com/office/officeart/2005/8/layout/default"/>
    <dgm:cxn modelId="{FB832FA2-954B-42F1-AB10-E5BD00EE9B86}" srcId="{D659D8C5-C87F-4DEF-9A92-9E8F2ED3946A}" destId="{E23997DF-47F1-409B-A21A-0FA56F8D0A51}" srcOrd="2" destOrd="0" parTransId="{8C9D1C6E-21C7-4106-AF7B-E8EAFF6C1C0E}" sibTransId="{06A37263-7826-46C8-8770-2350C5B5F92E}"/>
    <dgm:cxn modelId="{A31D11BA-07CD-4A5E-B356-D6E034A6FC76}" srcId="{D659D8C5-C87F-4DEF-9A92-9E8F2ED3946A}" destId="{9265A06B-75BB-4ADC-92AD-0A8FFD05BE19}" srcOrd="4" destOrd="0" parTransId="{840D4300-122D-455E-940F-FE108D04B079}" sibTransId="{AADC5DFF-2111-410C-B6C0-C6D51A7B2768}"/>
    <dgm:cxn modelId="{ACE269BD-E05D-4F67-BDE2-88AB29FAB0BA}" type="presOf" srcId="{D659D8C5-C87F-4DEF-9A92-9E8F2ED3946A}" destId="{E3CD7CCB-0534-4BD1-854A-C69D7F1F8679}" srcOrd="0" destOrd="0" presId="urn:microsoft.com/office/officeart/2005/8/layout/default"/>
    <dgm:cxn modelId="{922CB5DE-083F-41E8-8D33-D8B2A6300507}" type="presOf" srcId="{2DBD5C0C-7D1B-4B5B-843A-26F3AD2F4BB7}" destId="{9112E3D5-1332-4D6E-A696-99054195A69B}" srcOrd="0" destOrd="0" presId="urn:microsoft.com/office/officeart/2005/8/layout/default"/>
    <dgm:cxn modelId="{FC1E4633-8CFC-481A-BF1A-B18BE4A03C6D}" type="presParOf" srcId="{E3CD7CCB-0534-4BD1-854A-C69D7F1F8679}" destId="{9112E3D5-1332-4D6E-A696-99054195A69B}" srcOrd="0" destOrd="0" presId="urn:microsoft.com/office/officeart/2005/8/layout/default"/>
    <dgm:cxn modelId="{204D3F4D-7104-4ED8-9E16-7BCBDDF9BB64}" type="presParOf" srcId="{E3CD7CCB-0534-4BD1-854A-C69D7F1F8679}" destId="{E5BF11BA-E1C0-4FB9-95F9-CEA041B4E68F}" srcOrd="1" destOrd="0" presId="urn:microsoft.com/office/officeart/2005/8/layout/default"/>
    <dgm:cxn modelId="{9EC584D1-9E52-49CD-9B3A-FD54993EF77A}" type="presParOf" srcId="{E3CD7CCB-0534-4BD1-854A-C69D7F1F8679}" destId="{A183B66F-D9D8-4E51-B06D-5F36A5402ABA}" srcOrd="2" destOrd="0" presId="urn:microsoft.com/office/officeart/2005/8/layout/default"/>
    <dgm:cxn modelId="{39A37759-D9F3-47C9-A30E-AB7A4573FC8F}" type="presParOf" srcId="{E3CD7CCB-0534-4BD1-854A-C69D7F1F8679}" destId="{95CCDB56-FBFD-4317-BF36-95E43A8978BB}" srcOrd="3" destOrd="0" presId="urn:microsoft.com/office/officeart/2005/8/layout/default"/>
    <dgm:cxn modelId="{1F8E0781-0065-4BD2-A482-08C4B9B6B12C}" type="presParOf" srcId="{E3CD7CCB-0534-4BD1-854A-C69D7F1F8679}" destId="{4BDF4A23-121B-4DF9-B775-B2212081523E}" srcOrd="4" destOrd="0" presId="urn:microsoft.com/office/officeart/2005/8/layout/default"/>
    <dgm:cxn modelId="{9E994B4E-24E6-4B94-8035-FADE74E2E277}" type="presParOf" srcId="{E3CD7CCB-0534-4BD1-854A-C69D7F1F8679}" destId="{84088ED8-2DB1-4F30-889B-B3455BF06985}" srcOrd="5" destOrd="0" presId="urn:microsoft.com/office/officeart/2005/8/layout/default"/>
    <dgm:cxn modelId="{63331ADD-8D67-49A2-AB2D-07DFE4BEDA1B}" type="presParOf" srcId="{E3CD7CCB-0534-4BD1-854A-C69D7F1F8679}" destId="{7E118B50-B437-49A9-9E2E-2DC9D64336D7}" srcOrd="6" destOrd="0" presId="urn:microsoft.com/office/officeart/2005/8/layout/default"/>
    <dgm:cxn modelId="{0DBB90B6-5967-4FB5-B665-A2799F875509}" type="presParOf" srcId="{E3CD7CCB-0534-4BD1-854A-C69D7F1F8679}" destId="{09EDA5E4-5AA2-4F92-BCBD-0A3C59A9E7FA}" srcOrd="7" destOrd="0" presId="urn:microsoft.com/office/officeart/2005/8/layout/default"/>
    <dgm:cxn modelId="{5C02BE89-0478-4276-8E0C-F712DDF93A85}" type="presParOf" srcId="{E3CD7CCB-0534-4BD1-854A-C69D7F1F8679}" destId="{44178ACE-99CB-40C3-A4FC-F701ADFC8495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12E3D5-1332-4D6E-A696-99054195A69B}">
      <dsp:nvSpPr>
        <dsp:cNvPr id="0" name=""/>
        <dsp:cNvSpPr/>
      </dsp:nvSpPr>
      <dsp:spPr>
        <a:xfrm>
          <a:off x="31" y="547885"/>
          <a:ext cx="65251" cy="391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500" kern="1200"/>
        </a:p>
      </dsp:txBody>
      <dsp:txXfrm>
        <a:off x="31" y="547885"/>
        <a:ext cx="65251" cy="39150"/>
      </dsp:txXfrm>
    </dsp:sp>
    <dsp:sp modelId="{A183B66F-D9D8-4E51-B06D-5F36A5402ABA}">
      <dsp:nvSpPr>
        <dsp:cNvPr id="0" name=""/>
        <dsp:cNvSpPr/>
      </dsp:nvSpPr>
      <dsp:spPr>
        <a:xfrm>
          <a:off x="31" y="593561"/>
          <a:ext cx="65251" cy="391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500" kern="1200"/>
        </a:p>
      </dsp:txBody>
      <dsp:txXfrm>
        <a:off x="31" y="593561"/>
        <a:ext cx="65251" cy="39150"/>
      </dsp:txXfrm>
    </dsp:sp>
    <dsp:sp modelId="{4BDF4A23-121B-4DF9-B775-B2212081523E}">
      <dsp:nvSpPr>
        <dsp:cNvPr id="0" name=""/>
        <dsp:cNvSpPr/>
      </dsp:nvSpPr>
      <dsp:spPr>
        <a:xfrm>
          <a:off x="31" y="639237"/>
          <a:ext cx="65251" cy="391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500" kern="1200"/>
        </a:p>
      </dsp:txBody>
      <dsp:txXfrm>
        <a:off x="31" y="639237"/>
        <a:ext cx="65251" cy="39150"/>
      </dsp:txXfrm>
    </dsp:sp>
    <dsp:sp modelId="{7E118B50-B437-49A9-9E2E-2DC9D64336D7}">
      <dsp:nvSpPr>
        <dsp:cNvPr id="0" name=""/>
        <dsp:cNvSpPr/>
      </dsp:nvSpPr>
      <dsp:spPr>
        <a:xfrm>
          <a:off x="31" y="684912"/>
          <a:ext cx="65251" cy="391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500" kern="1200"/>
        </a:p>
      </dsp:txBody>
      <dsp:txXfrm>
        <a:off x="31" y="684912"/>
        <a:ext cx="65251" cy="39150"/>
      </dsp:txXfrm>
    </dsp:sp>
    <dsp:sp modelId="{44178ACE-99CB-40C3-A4FC-F701ADFC8495}">
      <dsp:nvSpPr>
        <dsp:cNvPr id="0" name=""/>
        <dsp:cNvSpPr/>
      </dsp:nvSpPr>
      <dsp:spPr>
        <a:xfrm>
          <a:off x="31" y="730588"/>
          <a:ext cx="65251" cy="391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500" kern="1200"/>
        </a:p>
      </dsp:txBody>
      <dsp:txXfrm>
        <a:off x="31" y="730588"/>
        <a:ext cx="65251" cy="39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996CD-C051-524E-B0EC-F7D3DAFC406C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b-NO"/>
              <a:t>Rediger tekststiler i malen
Andre nivå
Tredje nivå
Fjerde nivå
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70C78-173F-D64A-A73A-E7995BB9F68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12040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A70C78-173F-D64A-A73A-E7995BB9F680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slo Sans Office" panose="02000000000000000000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nb-N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slo Sans Office" panose="02000000000000000000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3453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A70C78-173F-D64A-A73A-E7995BB9F680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slo Sans Office" panose="02000000000000000000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nb-N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slo Sans Office" panose="02000000000000000000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4257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/>
              <a:t>Sliden må kvalitetssikres. 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70C78-173F-D64A-A73A-E7995BB9F680}" type="slidenum">
              <a:rPr lang="nb-NO" smtClean="0"/>
              <a:pPr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71818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70C78-173F-D64A-A73A-E7995BB9F680}" type="slidenum">
              <a:rPr lang="nb-NO" smtClean="0"/>
              <a:pPr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71984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>
              <a:cs typeface="Calibri"/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70C78-173F-D64A-A73A-E7995BB9F680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58519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bilde by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 descr="Et bilde som inneholder bygning, utendørs&#10;&#10;Automatisk generert beskrivelse">
            <a:extLst>
              <a:ext uri="{FF2B5EF4-FFF2-40B4-BE49-F238E27FC236}">
                <a16:creationId xmlns:a16="http://schemas.microsoft.com/office/drawing/2014/main" id="{7E7EC66A-4502-9249-A55F-640D9F420E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2051E715-0C35-C940-9034-9C879AE08CC3}"/>
              </a:ext>
            </a:extLst>
          </p:cNvPr>
          <p:cNvSpPr/>
          <p:nvPr userDrawn="1"/>
        </p:nvSpPr>
        <p:spPr>
          <a:xfrm>
            <a:off x="0" y="0"/>
            <a:ext cx="6091200" cy="6091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F29D7420-2B41-5A47-8224-27AB9025098A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9175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9175" y="4060824"/>
            <a:ext cx="3807267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0DC99E27-7C6D-AE4A-B279-77DB37BAD325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bilde 1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519149A9-FDA1-A64B-97A5-C26D292931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412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 bl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FA71CE8-A6AA-7941-BA44-4470F46BA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071AEC-201A-8A4F-97DA-3ABA5F34A6DD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FC1DC58-3619-1C4A-A2A9-FCC46E40D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6AF6C1B-1375-214D-930C-568979A4A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9C020DA-48BB-BA49-A10E-0DA718F220D6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CE6A8ACD-E0A1-3742-97B5-BFAB8076AAD9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blå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954BE4CC-F5DF-F24E-98C4-D52510779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F4A3B95A-8019-D447-B225-84DB52F4E138}"/>
              </a:ext>
            </a:extLst>
          </p:cNvPr>
          <p:cNvSpPr txBox="1"/>
          <p:nvPr userDrawn="1"/>
        </p:nvSpPr>
        <p:spPr>
          <a:xfrm>
            <a:off x="0" y="-213030"/>
            <a:ext cx="688336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2019</a:t>
            </a:r>
          </a:p>
        </p:txBody>
      </p: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657703EA-2858-FA49-9A7B-09E005E12C68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A4D833FD-CF14-6145-A018-A83F0E3937B8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ADD236D0-B0FF-A54A-9FA2-963DBDB5F627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F3CEF597-B9C6-B34B-A7E7-540C0AD17764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902EC4DA-CB65-EC4F-B145-C25433605E73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11084FFE-958E-4649-8650-9F6380605323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DEF49AAC-5DA7-0E42-B164-F9CE38C17343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E3C46F45-C240-3D4A-9E1D-27C2575BEE3C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EFD2699F-3A34-6E49-BC58-DFA633A7E0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6F9FAF35-AD7B-3440-817C-C7E620DCF787}"/>
                </a:ext>
              </a:extLst>
            </p:cNvPr>
            <p:cNvCxnSpPr>
              <a:cxnSpLocks/>
              <a:stCxn id="29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8047500B-DCFD-CF49-823F-82F92056A4DC}"/>
                </a:ext>
              </a:extLst>
            </p:cNvPr>
            <p:cNvCxnSpPr>
              <a:cxnSpLocks/>
              <a:stCxn id="31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367E5C96-CD93-004D-9C40-A392932E454E}"/>
                </a:ext>
              </a:extLst>
            </p:cNvPr>
            <p:cNvCxnSpPr>
              <a:cxnSpLocks/>
              <a:stCxn id="27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4222455E-2A30-F843-8736-E1B969CE83C7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CDB8867B-4406-414D-AFE4-61C5831D4E26}"/>
                </a:ext>
              </a:extLst>
            </p:cNvPr>
            <p:cNvCxnSpPr>
              <a:cxnSpLocks/>
              <a:stCxn id="37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7CB59FA5-78FD-A84C-8C4D-D41D31229F3F}"/>
                </a:ext>
              </a:extLst>
            </p:cNvPr>
            <p:cNvCxnSpPr>
              <a:cxnSpLocks/>
              <a:stCxn id="35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e 19">
              <a:extLst>
                <a:ext uri="{FF2B5EF4-FFF2-40B4-BE49-F238E27FC236}">
                  <a16:creationId xmlns:a16="http://schemas.microsoft.com/office/drawing/2014/main" id="{62A30746-DA6E-B644-A6C0-463BE60573C7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7" name="Rektangel 36">
                <a:extLst>
                  <a:ext uri="{FF2B5EF4-FFF2-40B4-BE49-F238E27FC236}">
                    <a16:creationId xmlns:a16="http://schemas.microsoft.com/office/drawing/2014/main" id="{B35CAD8D-376D-AA49-8BF3-05A0C354C521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7503ACD8-C336-204D-9880-AFFF7A15D36A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6060C617-9662-EB44-B7B3-556CBB26FA8A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6A9818C9-E44D-1B4D-B95C-94E5E634A370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36" name="Rett linje 35">
                <a:extLst>
                  <a:ext uri="{FF2B5EF4-FFF2-40B4-BE49-F238E27FC236}">
                    <a16:creationId xmlns:a16="http://schemas.microsoft.com/office/drawing/2014/main" id="{3ED09DA1-E24A-8440-8BFD-3B4EB052EA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AEF53711-BDA8-3C40-9364-1549DF6BE3AC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3" name="Rektangel 32">
                <a:extLst>
                  <a:ext uri="{FF2B5EF4-FFF2-40B4-BE49-F238E27FC236}">
                    <a16:creationId xmlns:a16="http://schemas.microsoft.com/office/drawing/2014/main" id="{F1EF459F-D27A-5748-BCA1-80EBBB81EA6B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CAE74310-7615-274D-8ADA-72601E97A39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096FACAC-8BAA-634B-84F2-FF34E96DC0DE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1" name="Rektangel 30">
                <a:extLst>
                  <a:ext uri="{FF2B5EF4-FFF2-40B4-BE49-F238E27FC236}">
                    <a16:creationId xmlns:a16="http://schemas.microsoft.com/office/drawing/2014/main" id="{0648AB5E-71BA-F24C-814C-D4B59B7EDCC6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2E157768-4234-5B44-A77F-7FCF5C5A3E2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507EEE6D-7051-EE40-B5A0-CF3B4230F67C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29" name="Rektangel 28">
                <a:extLst>
                  <a:ext uri="{FF2B5EF4-FFF2-40B4-BE49-F238E27FC236}">
                    <a16:creationId xmlns:a16="http://schemas.microsoft.com/office/drawing/2014/main" id="{17535496-E9F2-5349-8DF4-74378D7B7ADA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6CBCEEEB-32A6-694B-9165-4CA274B42CF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A2D3947B-156E-D840-8EA8-A70E61E94DE8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7" name="Rektangel 26">
                <a:extLst>
                  <a:ext uri="{FF2B5EF4-FFF2-40B4-BE49-F238E27FC236}">
                    <a16:creationId xmlns:a16="http://schemas.microsoft.com/office/drawing/2014/main" id="{54C3B970-FC81-5A47-947E-644206B80FA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5F7AE9FC-336B-4247-B389-649CCBB2C2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78579E2C-6BF3-8145-B344-804280B6C7B5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e 44">
            <a:extLst>
              <a:ext uri="{FF2B5EF4-FFF2-40B4-BE49-F238E27FC236}">
                <a16:creationId xmlns:a16="http://schemas.microsoft.com/office/drawing/2014/main" id="{956DE6F9-0762-0742-B634-89B60B889D1C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E2D8917E-E6B3-A34C-B2B5-2309E43AD869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04AAE810-C5CD-F842-8FCB-FF7C9223EC9E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B07A1F21-62C7-344E-BDE0-FD306EF9D2CA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33F3E6C8-B25F-0943-B569-ABCDC1D08D8E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50" name="Rett linje 49">
              <a:extLst>
                <a:ext uri="{FF2B5EF4-FFF2-40B4-BE49-F238E27FC236}">
                  <a16:creationId xmlns:a16="http://schemas.microsoft.com/office/drawing/2014/main" id="{B94EF2E8-B63D-A14D-B64C-B757E563829A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23D33338-6AF9-494D-A9C7-43853592D70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BB9B148B-1237-DD49-9266-C68C70AF31E6}"/>
                </a:ext>
              </a:extLst>
            </p:cNvPr>
            <p:cNvCxnSpPr>
              <a:cxnSpLocks/>
              <a:stCxn id="54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4DADC1C3-89B0-864B-A542-2AD731563A5A}"/>
                </a:ext>
              </a:extLst>
            </p:cNvPr>
            <p:cNvCxnSpPr>
              <a:cxnSpLocks/>
              <a:stCxn id="54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7D0FF2C0-D812-F74A-9727-42CAEA57FBA8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55" name="Rett linje 54">
              <a:extLst>
                <a:ext uri="{FF2B5EF4-FFF2-40B4-BE49-F238E27FC236}">
                  <a16:creationId xmlns:a16="http://schemas.microsoft.com/office/drawing/2014/main" id="{50167E63-A8AA-464A-835E-1DAF2EAF4B70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ktangel 55">
              <a:extLst>
                <a:ext uri="{FF2B5EF4-FFF2-40B4-BE49-F238E27FC236}">
                  <a16:creationId xmlns:a16="http://schemas.microsoft.com/office/drawing/2014/main" id="{3536EE9C-707D-8F42-A04D-CD95C3159169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57" name="Rett linje 56">
              <a:extLst>
                <a:ext uri="{FF2B5EF4-FFF2-40B4-BE49-F238E27FC236}">
                  <a16:creationId xmlns:a16="http://schemas.microsoft.com/office/drawing/2014/main" id="{29E27862-DC9E-A542-8C63-37ED270FC2D4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1613DB5F-4453-E24C-A8E3-8CB8FF8A0AC4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4BAE1983-8F39-B54E-8BE2-C6950CEF6402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uppe 59">
            <a:extLst>
              <a:ext uri="{FF2B5EF4-FFF2-40B4-BE49-F238E27FC236}">
                <a16:creationId xmlns:a16="http://schemas.microsoft.com/office/drawing/2014/main" id="{1A0AC7E0-B748-D94A-A58D-F166A01F9743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1" name="Gruppe 60">
              <a:extLst>
                <a:ext uri="{FF2B5EF4-FFF2-40B4-BE49-F238E27FC236}">
                  <a16:creationId xmlns:a16="http://schemas.microsoft.com/office/drawing/2014/main" id="{FF583A7A-C323-4641-B9B9-3A4B4CC95BDA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C8FE14BB-CD2A-7945-9783-88D7AF047926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6" name="Gruppe 65">
                <a:extLst>
                  <a:ext uri="{FF2B5EF4-FFF2-40B4-BE49-F238E27FC236}">
                    <a16:creationId xmlns:a16="http://schemas.microsoft.com/office/drawing/2014/main" id="{10312BBC-9E56-8748-BAC0-7006C351F443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345B25EA-5361-1148-A342-AA5B2F6E383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897E1735-3D01-3D46-9703-38E17E5FA5F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9F40A477-B79D-F541-996B-AB04C9D3F10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44202B7E-4C70-F341-8AFD-E057E0F1BD9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8" name="Gruppe 67">
                  <a:extLst>
                    <a:ext uri="{FF2B5EF4-FFF2-40B4-BE49-F238E27FC236}">
                      <a16:creationId xmlns:a16="http://schemas.microsoft.com/office/drawing/2014/main" id="{AFC93B33-6310-D348-B784-FB20AE6CAED5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FF6B4707-00A3-E84F-AB69-BABE532FDEA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278140BC-C05D-374E-8495-243760E108A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E5D47158-CA69-1541-85E0-61ED571D198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9" name="Gruppe 68">
                  <a:extLst>
                    <a:ext uri="{FF2B5EF4-FFF2-40B4-BE49-F238E27FC236}">
                      <a16:creationId xmlns:a16="http://schemas.microsoft.com/office/drawing/2014/main" id="{E3BB1C2A-7E34-BE43-89D1-83BCF7677412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4C530B88-746D-104E-AF3C-FBC69A9E5BF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1986B6FE-0650-AC49-AAAC-93C2C5D6B6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8C52E202-E40A-F349-A996-4AF8BA178D4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910BD776-700F-8F48-9319-1C63968014E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2" name="TekstSylinder 61">
              <a:extLst>
                <a:ext uri="{FF2B5EF4-FFF2-40B4-BE49-F238E27FC236}">
                  <a16:creationId xmlns:a16="http://schemas.microsoft.com/office/drawing/2014/main" id="{9D689DAD-89EE-5F43-ACA8-B2566054AB19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3" name="Vinkel 62">
              <a:extLst>
                <a:ext uri="{FF2B5EF4-FFF2-40B4-BE49-F238E27FC236}">
                  <a16:creationId xmlns:a16="http://schemas.microsoft.com/office/drawing/2014/main" id="{61B53CEA-B02F-B44C-9DD9-4D2DE7A9A08E}"/>
                </a:ext>
              </a:extLst>
            </p:cNvPr>
            <p:cNvCxnSpPr>
              <a:cxnSpLocks/>
              <a:stCxn id="77" idx="3"/>
              <a:endCxn id="74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kstSylinder 63">
              <a:extLst>
                <a:ext uri="{FF2B5EF4-FFF2-40B4-BE49-F238E27FC236}">
                  <a16:creationId xmlns:a16="http://schemas.microsoft.com/office/drawing/2014/main" id="{DFCE2875-17E5-B242-991C-5686497E8BB6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1406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blå l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A21D5-4B52-2745-910D-1FECE8F2075A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D3EE521D-3AAA-A648-B388-12C5AC7ADE57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blålys</a:t>
            </a:r>
          </a:p>
        </p:txBody>
      </p:sp>
      <p:grpSp>
        <p:nvGrpSpPr>
          <p:cNvPr id="12" name="Gruppe 11">
            <a:extLst>
              <a:ext uri="{FF2B5EF4-FFF2-40B4-BE49-F238E27FC236}">
                <a16:creationId xmlns:a16="http://schemas.microsoft.com/office/drawing/2014/main" id="{158459D6-D53B-844D-BA71-74AB73728085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E188DF00-268E-454B-8375-A395777F20B8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2300D8BC-F67F-024B-B7A8-72F2D829CC5B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647096E9-7BD1-F448-923D-13C08C92ADD4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88F1A78D-6EC9-6C41-B955-D23B297959E6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CB94A4E1-A3B4-8945-B3CA-72305CC00D74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A660682E-2B87-D148-A73C-FEB58295FBBC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CAB583B7-092C-8C44-8FC6-8645E0C359C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8FA4E6A2-5732-6549-A186-30F9AE72D2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05CF6EC2-FE9E-404D-B949-ED86CF80A5DD}"/>
                </a:ext>
              </a:extLst>
            </p:cNvPr>
            <p:cNvCxnSpPr>
              <a:cxnSpLocks/>
              <a:stCxn id="30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70652455-94F5-794E-A130-D37AC13F8591}"/>
                </a:ext>
              </a:extLst>
            </p:cNvPr>
            <p:cNvCxnSpPr>
              <a:cxnSpLocks/>
              <a:stCxn id="32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795B443C-342D-3B47-814D-FC3DC164A6A3}"/>
                </a:ext>
              </a:extLst>
            </p:cNvPr>
            <p:cNvCxnSpPr>
              <a:cxnSpLocks/>
              <a:stCxn id="28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EE26866E-8709-5043-8A6F-806017132DAC}"/>
                </a:ext>
              </a:extLst>
            </p:cNvPr>
            <p:cNvCxnSpPr>
              <a:cxnSpLocks/>
              <a:stCxn id="34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00C31517-BEB7-DF4A-873C-02E09FE2DC40}"/>
                </a:ext>
              </a:extLst>
            </p:cNvPr>
            <p:cNvCxnSpPr>
              <a:cxnSpLocks/>
              <a:stCxn id="38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tt linje 19">
              <a:extLst>
                <a:ext uri="{FF2B5EF4-FFF2-40B4-BE49-F238E27FC236}">
                  <a16:creationId xmlns:a16="http://schemas.microsoft.com/office/drawing/2014/main" id="{799274A7-A269-CB4C-9481-47699915B949}"/>
                </a:ext>
              </a:extLst>
            </p:cNvPr>
            <p:cNvCxnSpPr>
              <a:cxnSpLocks/>
              <a:stCxn id="36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65B05DAC-0408-934B-A8D7-0D7354AF9495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8" name="Rektangel 37">
                <a:extLst>
                  <a:ext uri="{FF2B5EF4-FFF2-40B4-BE49-F238E27FC236}">
                    <a16:creationId xmlns:a16="http://schemas.microsoft.com/office/drawing/2014/main" id="{1521B770-6E91-494E-A5B0-7AAC44638291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C1EC5E3C-6B5E-8646-B3DC-E7FEBC0A9FBF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813C68BF-7BCD-3144-832D-D00D5B8FAEAE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0EA7456C-A5D8-4C4A-997B-0322D8FD4396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E49F3143-B180-4644-9BB0-1533DB6D4F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402DB7DF-9E18-5142-B923-098747DCB4CC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4" name="Rektangel 33">
                <a:extLst>
                  <a:ext uri="{FF2B5EF4-FFF2-40B4-BE49-F238E27FC236}">
                    <a16:creationId xmlns:a16="http://schemas.microsoft.com/office/drawing/2014/main" id="{730C65A2-D4F2-6049-9756-7997975EF215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35" name="Rett linje 34">
                <a:extLst>
                  <a:ext uri="{FF2B5EF4-FFF2-40B4-BE49-F238E27FC236}">
                    <a16:creationId xmlns:a16="http://schemas.microsoft.com/office/drawing/2014/main" id="{021A5BC1-1462-3149-A508-66B5096BA5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8F643D34-4202-014D-A409-F3AE63810010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2" name="Rektangel 31">
                <a:extLst>
                  <a:ext uri="{FF2B5EF4-FFF2-40B4-BE49-F238E27FC236}">
                    <a16:creationId xmlns:a16="http://schemas.microsoft.com/office/drawing/2014/main" id="{CC2AEB20-6C36-2C4B-9783-ADE5D86A64A8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2883B2AF-AA89-D742-AE4C-2EA7A02B41A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5017F6E7-E15A-6848-9627-102E48E78E9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9EC7EFE3-11F5-A140-A936-341F5D7B4425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13878679-ED06-304A-A043-C126DAD1189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uppe 25">
              <a:extLst>
                <a:ext uri="{FF2B5EF4-FFF2-40B4-BE49-F238E27FC236}">
                  <a16:creationId xmlns:a16="http://schemas.microsoft.com/office/drawing/2014/main" id="{2AF37A9D-3616-EE4F-9E64-B8053056BC30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8" name="Rektangel 27">
                <a:extLst>
                  <a:ext uri="{FF2B5EF4-FFF2-40B4-BE49-F238E27FC236}">
                    <a16:creationId xmlns:a16="http://schemas.microsoft.com/office/drawing/2014/main" id="{7FCF05E7-54B6-454D-A276-DA9CD3EE72B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04D625DA-25CB-D545-96AE-6376278AEE1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84B31179-CC5A-0545-806B-85F7004B31C6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e 45">
            <a:extLst>
              <a:ext uri="{FF2B5EF4-FFF2-40B4-BE49-F238E27FC236}">
                <a16:creationId xmlns:a16="http://schemas.microsoft.com/office/drawing/2014/main" id="{4812DB14-1D5C-3D48-921B-BB1B20AD4C85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17A095E5-75D2-B442-9366-8C0AC79117AD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122625EC-1AE6-C04B-9935-5F06C73DEE2B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B3D5A906-A3BC-DB4D-A12D-187D6CB6F0AB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637E306A-F4AC-6C46-84E0-6AB6EC2D17B5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40CF3BE8-E8F8-704C-AF60-828B54F1F4A0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BF408A72-F302-8B42-B304-74B02BD75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F5165102-1ABA-724A-B790-6170D9B35C64}"/>
                </a:ext>
              </a:extLst>
            </p:cNvPr>
            <p:cNvCxnSpPr>
              <a:cxnSpLocks/>
              <a:stCxn id="55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Rett linje 53">
              <a:extLst>
                <a:ext uri="{FF2B5EF4-FFF2-40B4-BE49-F238E27FC236}">
                  <a16:creationId xmlns:a16="http://schemas.microsoft.com/office/drawing/2014/main" id="{C51842D6-CC2C-5749-8249-DE5137180F0E}"/>
                </a:ext>
              </a:extLst>
            </p:cNvPr>
            <p:cNvCxnSpPr>
              <a:cxnSpLocks/>
              <a:stCxn id="55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CA82C4D0-0384-834D-8AAE-AEAAC0E546FD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56" name="Rett linje 55">
              <a:extLst>
                <a:ext uri="{FF2B5EF4-FFF2-40B4-BE49-F238E27FC236}">
                  <a16:creationId xmlns:a16="http://schemas.microsoft.com/office/drawing/2014/main" id="{6D9F0821-8054-5444-9984-FA852B99870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ktangel 56">
              <a:extLst>
                <a:ext uri="{FF2B5EF4-FFF2-40B4-BE49-F238E27FC236}">
                  <a16:creationId xmlns:a16="http://schemas.microsoft.com/office/drawing/2014/main" id="{D1DCA6B5-1F9B-284B-99B6-79C8E3704F7D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67AE4745-4116-BE40-89D9-42635CE428E2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3C3A8814-059C-1645-A49C-84890585468B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Rett linje 59">
              <a:extLst>
                <a:ext uri="{FF2B5EF4-FFF2-40B4-BE49-F238E27FC236}">
                  <a16:creationId xmlns:a16="http://schemas.microsoft.com/office/drawing/2014/main" id="{C7AE2EF8-89A4-BF4B-9AA0-141CEEDEB59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kstSylinder 60">
            <a:extLst>
              <a:ext uri="{FF2B5EF4-FFF2-40B4-BE49-F238E27FC236}">
                <a16:creationId xmlns:a16="http://schemas.microsoft.com/office/drawing/2014/main" id="{5623F2AD-426B-A24A-B1BC-21ADF95218BA}"/>
              </a:ext>
            </a:extLst>
          </p:cNvPr>
          <p:cNvSpPr txBox="1"/>
          <p:nvPr userDrawn="1"/>
        </p:nvSpPr>
        <p:spPr>
          <a:xfrm>
            <a:off x="0" y="-213030"/>
            <a:ext cx="846888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2019</a:t>
            </a:r>
          </a:p>
        </p:txBody>
      </p:sp>
    </p:spTree>
    <p:extLst>
      <p:ext uri="{BB962C8B-B14F-4D97-AF65-F5344CB8AC3E}">
        <p14:creationId xmlns:p14="http://schemas.microsoft.com/office/powerpoint/2010/main" val="99260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FA71CE8-A6AA-7941-BA44-4470F46BA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8A61E71-7A1D-A54A-9414-5611E8B1051A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FC1DC58-3619-1C4A-A2A9-FCC46E40D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6AF6C1B-1375-214D-930C-568979A4A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9C020DA-48BB-BA49-A10E-0DA718F220D6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56DCE336-CB3A-EE4C-B856-D0DDC1D40A8B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grønn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187EC0DC-7E52-9A40-A58A-3F54A8CB18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139591D7-4BAA-AD4D-8528-AB360D76AB1C}"/>
              </a:ext>
            </a:extLst>
          </p:cNvPr>
          <p:cNvSpPr txBox="1"/>
          <p:nvPr userDrawn="1"/>
        </p:nvSpPr>
        <p:spPr>
          <a:xfrm>
            <a:off x="0" y="-213030"/>
            <a:ext cx="688336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2019</a:t>
            </a:r>
          </a:p>
        </p:txBody>
      </p: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13BBCEE3-24AB-0443-BD67-EB33C7B8AEBA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6BB2202B-00F2-9E4C-AFDD-35699501D021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94D535C2-C1D3-574D-9DE0-C5038F93DDEE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B0447337-0E0D-E74B-BEB0-839D4C2D3F6E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7235FB9F-426B-1540-8667-600D4D505F02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99FD143F-45B4-C648-92DA-737700DE1DF4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597D59D5-7D97-D94F-8A66-577CD8F9866C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CAC29080-0BCD-484C-A7F8-9ED2F43CCFDC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D4DE1FD-452D-244B-A36C-89C274C06B0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36361914-3D97-4049-84DE-1610E24715EC}"/>
                </a:ext>
              </a:extLst>
            </p:cNvPr>
            <p:cNvCxnSpPr>
              <a:cxnSpLocks/>
              <a:stCxn id="29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A65923FA-B7C1-854B-B2E5-9206B76CCDAC}"/>
                </a:ext>
              </a:extLst>
            </p:cNvPr>
            <p:cNvCxnSpPr>
              <a:cxnSpLocks/>
              <a:stCxn id="31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F1E58F8D-F80C-AC44-98EA-D8C378F9B47C}"/>
                </a:ext>
              </a:extLst>
            </p:cNvPr>
            <p:cNvCxnSpPr>
              <a:cxnSpLocks/>
              <a:stCxn id="27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B5DCD42B-B201-6F41-946C-12C528253467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E87C0F14-3734-DC4C-9A8C-47BE42660B1D}"/>
                </a:ext>
              </a:extLst>
            </p:cNvPr>
            <p:cNvCxnSpPr>
              <a:cxnSpLocks/>
              <a:stCxn id="37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4B9CFBC7-5F77-6947-8057-CF62BE182894}"/>
                </a:ext>
              </a:extLst>
            </p:cNvPr>
            <p:cNvCxnSpPr>
              <a:cxnSpLocks/>
              <a:stCxn id="35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e 19">
              <a:extLst>
                <a:ext uri="{FF2B5EF4-FFF2-40B4-BE49-F238E27FC236}">
                  <a16:creationId xmlns:a16="http://schemas.microsoft.com/office/drawing/2014/main" id="{F5787542-1A5A-1D4B-846B-FAA886450058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7" name="Rektangel 36">
                <a:extLst>
                  <a:ext uri="{FF2B5EF4-FFF2-40B4-BE49-F238E27FC236}">
                    <a16:creationId xmlns:a16="http://schemas.microsoft.com/office/drawing/2014/main" id="{A0559255-0E9B-BF4A-89F2-B6F305733DBA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A1321B9F-CE94-5746-B5F6-0E9B3BEB3246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C8EC425F-F754-4C42-AC04-C39F6F40DBB5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A959781D-5E16-444A-AC0D-6F4997C4C017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36" name="Rett linje 35">
                <a:extLst>
                  <a:ext uri="{FF2B5EF4-FFF2-40B4-BE49-F238E27FC236}">
                    <a16:creationId xmlns:a16="http://schemas.microsoft.com/office/drawing/2014/main" id="{2B5CCFDB-1D79-4A4F-9A1F-11658F842A8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D844E4D2-7EDD-ED46-B52A-3D94B5F9820F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3" name="Rektangel 32">
                <a:extLst>
                  <a:ext uri="{FF2B5EF4-FFF2-40B4-BE49-F238E27FC236}">
                    <a16:creationId xmlns:a16="http://schemas.microsoft.com/office/drawing/2014/main" id="{992866F7-A4CD-E941-9557-B2659021867F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94031140-D1CC-7548-B0C5-140A1D829C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086AB968-3FEC-B14A-AE46-699972E77AC9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1" name="Rektangel 30">
                <a:extLst>
                  <a:ext uri="{FF2B5EF4-FFF2-40B4-BE49-F238E27FC236}">
                    <a16:creationId xmlns:a16="http://schemas.microsoft.com/office/drawing/2014/main" id="{F2B2B548-3B5A-4545-9F4A-51C542F72802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BC454D48-2536-E04E-AB25-05FF6F42D0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B5F2B127-731C-344E-A6E1-153CB296886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29" name="Rektangel 28">
                <a:extLst>
                  <a:ext uri="{FF2B5EF4-FFF2-40B4-BE49-F238E27FC236}">
                    <a16:creationId xmlns:a16="http://schemas.microsoft.com/office/drawing/2014/main" id="{F44C559D-3AD5-AC41-90AC-D85681263E9E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E878BA33-6479-4F48-8790-F50239C5B6E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B7A888EF-51DF-2142-9BD4-1D5B290F99BD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7" name="Rektangel 26">
                <a:extLst>
                  <a:ext uri="{FF2B5EF4-FFF2-40B4-BE49-F238E27FC236}">
                    <a16:creationId xmlns:a16="http://schemas.microsoft.com/office/drawing/2014/main" id="{C40A1871-C632-BA42-865E-385F917313DF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65CC1611-82E6-2047-8CF0-43AA7AC5EAD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ACFB9B65-9461-0546-B649-749299269159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e 44">
            <a:extLst>
              <a:ext uri="{FF2B5EF4-FFF2-40B4-BE49-F238E27FC236}">
                <a16:creationId xmlns:a16="http://schemas.microsoft.com/office/drawing/2014/main" id="{567C66A2-6E0B-E04F-8BE8-0CFB8D12731C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49DA9212-4961-A648-B14D-31BCDCCD4E28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5BB1D184-2912-D74A-BE34-318E7A05058A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AE88F454-0C3F-F846-89C4-02EF1C0FD13B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CE769F81-2332-4347-8959-706360C8257D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50" name="Rett linje 49">
              <a:extLst>
                <a:ext uri="{FF2B5EF4-FFF2-40B4-BE49-F238E27FC236}">
                  <a16:creationId xmlns:a16="http://schemas.microsoft.com/office/drawing/2014/main" id="{768B4DB9-0EA0-C940-83B3-A898046E5F2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FEA1EE2A-636F-8E4B-B374-7390FE4B551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C0EC8CF7-5494-BE49-A77F-650141FF9B93}"/>
                </a:ext>
              </a:extLst>
            </p:cNvPr>
            <p:cNvCxnSpPr>
              <a:cxnSpLocks/>
              <a:stCxn id="54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81687275-9BC1-BC47-969C-D0B3B2A439F5}"/>
                </a:ext>
              </a:extLst>
            </p:cNvPr>
            <p:cNvCxnSpPr>
              <a:cxnSpLocks/>
              <a:stCxn id="54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A369C808-1201-6640-AAFD-CA0EF9B7E234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55" name="Rett linje 54">
              <a:extLst>
                <a:ext uri="{FF2B5EF4-FFF2-40B4-BE49-F238E27FC236}">
                  <a16:creationId xmlns:a16="http://schemas.microsoft.com/office/drawing/2014/main" id="{733C973E-BA66-2C44-85D3-034A4B8C271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ktangel 55">
              <a:extLst>
                <a:ext uri="{FF2B5EF4-FFF2-40B4-BE49-F238E27FC236}">
                  <a16:creationId xmlns:a16="http://schemas.microsoft.com/office/drawing/2014/main" id="{2F949662-24F0-1D4B-BBA8-48572D92D56E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57" name="Rett linje 56">
              <a:extLst>
                <a:ext uri="{FF2B5EF4-FFF2-40B4-BE49-F238E27FC236}">
                  <a16:creationId xmlns:a16="http://schemas.microsoft.com/office/drawing/2014/main" id="{6F5BB052-563F-654D-9EB6-B7236AFC5EC3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BD50869A-FFA2-4D4C-B4B8-483071F75030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6EAC9794-EE8F-6E45-9E74-476E6D1C7B44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uppe 59">
            <a:extLst>
              <a:ext uri="{FF2B5EF4-FFF2-40B4-BE49-F238E27FC236}">
                <a16:creationId xmlns:a16="http://schemas.microsoft.com/office/drawing/2014/main" id="{3F73E53C-4750-5146-946E-34ECC95D0EFA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1" name="Gruppe 60">
              <a:extLst>
                <a:ext uri="{FF2B5EF4-FFF2-40B4-BE49-F238E27FC236}">
                  <a16:creationId xmlns:a16="http://schemas.microsoft.com/office/drawing/2014/main" id="{4A07FB60-8AD6-1E4E-8637-B175255E2BEE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3C639129-0821-2E41-823D-A2586C4F3A3B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6" name="Gruppe 65">
                <a:extLst>
                  <a:ext uri="{FF2B5EF4-FFF2-40B4-BE49-F238E27FC236}">
                    <a16:creationId xmlns:a16="http://schemas.microsoft.com/office/drawing/2014/main" id="{47DF39C7-35AE-C54C-BC0B-3A19D6EB738F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E4CEC8CA-56E6-A248-AEEC-76CE5F2078C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6BA476DA-F3CB-BF40-825B-C9726FDB334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41DE7585-82A9-254E-B377-C847B5B8898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2E8AFC07-FF61-4B4D-B978-6832B4C9481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8" name="Gruppe 67">
                  <a:extLst>
                    <a:ext uri="{FF2B5EF4-FFF2-40B4-BE49-F238E27FC236}">
                      <a16:creationId xmlns:a16="http://schemas.microsoft.com/office/drawing/2014/main" id="{AB49F067-F83D-6040-9097-FAD02A98AA0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B83C0977-8F82-8B47-A7AF-DFF01EBBC17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88C1840A-42D1-564F-ABF0-8AD888CCBF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9753835D-5947-514F-B829-E0777B5CB37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9" name="Gruppe 68">
                  <a:extLst>
                    <a:ext uri="{FF2B5EF4-FFF2-40B4-BE49-F238E27FC236}">
                      <a16:creationId xmlns:a16="http://schemas.microsoft.com/office/drawing/2014/main" id="{9E4B048F-2DB5-864E-9916-4579BF69B403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966A3D23-DE40-5941-BDD7-7BBD534EA2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EAFFCAED-B4E3-E646-8F10-EEF2D096A5B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38798E96-DD98-A043-AFF1-46C523EB318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CA777E04-7EC0-7449-B74D-06BBDF2F184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2" name="TekstSylinder 61">
              <a:extLst>
                <a:ext uri="{FF2B5EF4-FFF2-40B4-BE49-F238E27FC236}">
                  <a16:creationId xmlns:a16="http://schemas.microsoft.com/office/drawing/2014/main" id="{288A1BEF-9AB5-4443-94A2-40B9C5C9EB68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3" name="Vinkel 62">
              <a:extLst>
                <a:ext uri="{FF2B5EF4-FFF2-40B4-BE49-F238E27FC236}">
                  <a16:creationId xmlns:a16="http://schemas.microsoft.com/office/drawing/2014/main" id="{67280F82-ACFE-E245-96A5-28793ECC8DB2}"/>
                </a:ext>
              </a:extLst>
            </p:cNvPr>
            <p:cNvCxnSpPr>
              <a:cxnSpLocks/>
              <a:stCxn id="77" idx="3"/>
              <a:endCxn id="74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kstSylinder 63">
              <a:extLst>
                <a:ext uri="{FF2B5EF4-FFF2-40B4-BE49-F238E27FC236}">
                  <a16:creationId xmlns:a16="http://schemas.microsoft.com/office/drawing/2014/main" id="{AFA9D3B3-2D34-474A-9293-C08A1F071263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2199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grønn l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A21D5-4B52-2745-910D-1FECE8F2075A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D3EE521D-3AAA-A648-B388-12C5AC7ADE57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grønn lys</a:t>
            </a:r>
          </a:p>
        </p:txBody>
      </p:sp>
      <p:grpSp>
        <p:nvGrpSpPr>
          <p:cNvPr id="12" name="Gruppe 11">
            <a:extLst>
              <a:ext uri="{FF2B5EF4-FFF2-40B4-BE49-F238E27FC236}">
                <a16:creationId xmlns:a16="http://schemas.microsoft.com/office/drawing/2014/main" id="{158459D6-D53B-844D-BA71-74AB73728085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E188DF00-268E-454B-8375-A395777F20B8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2300D8BC-F67F-024B-B7A8-72F2D829CC5B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647096E9-7BD1-F448-923D-13C08C92ADD4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88F1A78D-6EC9-6C41-B955-D23B297959E6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CB94A4E1-A3B4-8945-B3CA-72305CC00D74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A660682E-2B87-D148-A73C-FEB58295FBBC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CAB583B7-092C-8C44-8FC6-8645E0C359C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8FA4E6A2-5732-6549-A186-30F9AE72D2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05CF6EC2-FE9E-404D-B949-ED86CF80A5DD}"/>
                </a:ext>
              </a:extLst>
            </p:cNvPr>
            <p:cNvCxnSpPr>
              <a:cxnSpLocks/>
              <a:stCxn id="30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70652455-94F5-794E-A130-D37AC13F8591}"/>
                </a:ext>
              </a:extLst>
            </p:cNvPr>
            <p:cNvCxnSpPr>
              <a:cxnSpLocks/>
              <a:stCxn id="32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795B443C-342D-3B47-814D-FC3DC164A6A3}"/>
                </a:ext>
              </a:extLst>
            </p:cNvPr>
            <p:cNvCxnSpPr>
              <a:cxnSpLocks/>
              <a:stCxn id="28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EE26866E-8709-5043-8A6F-806017132DAC}"/>
                </a:ext>
              </a:extLst>
            </p:cNvPr>
            <p:cNvCxnSpPr>
              <a:cxnSpLocks/>
              <a:stCxn id="34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00C31517-BEB7-DF4A-873C-02E09FE2DC40}"/>
                </a:ext>
              </a:extLst>
            </p:cNvPr>
            <p:cNvCxnSpPr>
              <a:cxnSpLocks/>
              <a:stCxn id="38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tt linje 19">
              <a:extLst>
                <a:ext uri="{FF2B5EF4-FFF2-40B4-BE49-F238E27FC236}">
                  <a16:creationId xmlns:a16="http://schemas.microsoft.com/office/drawing/2014/main" id="{799274A7-A269-CB4C-9481-47699915B949}"/>
                </a:ext>
              </a:extLst>
            </p:cNvPr>
            <p:cNvCxnSpPr>
              <a:cxnSpLocks/>
              <a:stCxn id="36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65B05DAC-0408-934B-A8D7-0D7354AF9495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8" name="Rektangel 37">
                <a:extLst>
                  <a:ext uri="{FF2B5EF4-FFF2-40B4-BE49-F238E27FC236}">
                    <a16:creationId xmlns:a16="http://schemas.microsoft.com/office/drawing/2014/main" id="{1521B770-6E91-494E-A5B0-7AAC44638291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C1EC5E3C-6B5E-8646-B3DC-E7FEBC0A9FBF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813C68BF-7BCD-3144-832D-D00D5B8FAEAE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0EA7456C-A5D8-4C4A-997B-0322D8FD4396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E49F3143-B180-4644-9BB0-1533DB6D4F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402DB7DF-9E18-5142-B923-098747DCB4CC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4" name="Rektangel 33">
                <a:extLst>
                  <a:ext uri="{FF2B5EF4-FFF2-40B4-BE49-F238E27FC236}">
                    <a16:creationId xmlns:a16="http://schemas.microsoft.com/office/drawing/2014/main" id="{730C65A2-D4F2-6049-9756-7997975EF215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35" name="Rett linje 34">
                <a:extLst>
                  <a:ext uri="{FF2B5EF4-FFF2-40B4-BE49-F238E27FC236}">
                    <a16:creationId xmlns:a16="http://schemas.microsoft.com/office/drawing/2014/main" id="{021A5BC1-1462-3149-A508-66B5096BA5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8F643D34-4202-014D-A409-F3AE63810010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2" name="Rektangel 31">
                <a:extLst>
                  <a:ext uri="{FF2B5EF4-FFF2-40B4-BE49-F238E27FC236}">
                    <a16:creationId xmlns:a16="http://schemas.microsoft.com/office/drawing/2014/main" id="{CC2AEB20-6C36-2C4B-9783-ADE5D86A64A8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2883B2AF-AA89-D742-AE4C-2EA7A02B41A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5017F6E7-E15A-6848-9627-102E48E78E9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9EC7EFE3-11F5-A140-A936-341F5D7B4425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13878679-ED06-304A-A043-C126DAD1189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uppe 25">
              <a:extLst>
                <a:ext uri="{FF2B5EF4-FFF2-40B4-BE49-F238E27FC236}">
                  <a16:creationId xmlns:a16="http://schemas.microsoft.com/office/drawing/2014/main" id="{2AF37A9D-3616-EE4F-9E64-B8053056BC30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8" name="Rektangel 27">
                <a:extLst>
                  <a:ext uri="{FF2B5EF4-FFF2-40B4-BE49-F238E27FC236}">
                    <a16:creationId xmlns:a16="http://schemas.microsoft.com/office/drawing/2014/main" id="{7FCF05E7-54B6-454D-A276-DA9CD3EE72B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04D625DA-25CB-D545-96AE-6376278AEE1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84B31179-CC5A-0545-806B-85F7004B31C6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e 45">
            <a:extLst>
              <a:ext uri="{FF2B5EF4-FFF2-40B4-BE49-F238E27FC236}">
                <a16:creationId xmlns:a16="http://schemas.microsoft.com/office/drawing/2014/main" id="{4812DB14-1D5C-3D48-921B-BB1B20AD4C85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17A095E5-75D2-B442-9366-8C0AC79117AD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122625EC-1AE6-C04B-9935-5F06C73DEE2B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B3D5A906-A3BC-DB4D-A12D-187D6CB6F0AB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637E306A-F4AC-6C46-84E0-6AB6EC2D17B5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40CF3BE8-E8F8-704C-AF60-828B54F1F4A0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BF408A72-F302-8B42-B304-74B02BD75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F5165102-1ABA-724A-B790-6170D9B35C64}"/>
                </a:ext>
              </a:extLst>
            </p:cNvPr>
            <p:cNvCxnSpPr>
              <a:cxnSpLocks/>
              <a:stCxn id="55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Rett linje 53">
              <a:extLst>
                <a:ext uri="{FF2B5EF4-FFF2-40B4-BE49-F238E27FC236}">
                  <a16:creationId xmlns:a16="http://schemas.microsoft.com/office/drawing/2014/main" id="{C51842D6-CC2C-5749-8249-DE5137180F0E}"/>
                </a:ext>
              </a:extLst>
            </p:cNvPr>
            <p:cNvCxnSpPr>
              <a:cxnSpLocks/>
              <a:stCxn id="55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CA82C4D0-0384-834D-8AAE-AEAAC0E546FD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56" name="Rett linje 55">
              <a:extLst>
                <a:ext uri="{FF2B5EF4-FFF2-40B4-BE49-F238E27FC236}">
                  <a16:creationId xmlns:a16="http://schemas.microsoft.com/office/drawing/2014/main" id="{6D9F0821-8054-5444-9984-FA852B99870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ktangel 56">
              <a:extLst>
                <a:ext uri="{FF2B5EF4-FFF2-40B4-BE49-F238E27FC236}">
                  <a16:creationId xmlns:a16="http://schemas.microsoft.com/office/drawing/2014/main" id="{D1DCA6B5-1F9B-284B-99B6-79C8E3704F7D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67AE4745-4116-BE40-89D9-42635CE428E2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3C3A8814-059C-1645-A49C-84890585468B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Rett linje 59">
              <a:extLst>
                <a:ext uri="{FF2B5EF4-FFF2-40B4-BE49-F238E27FC236}">
                  <a16:creationId xmlns:a16="http://schemas.microsoft.com/office/drawing/2014/main" id="{C7AE2EF8-89A4-BF4B-9AA0-141CEEDEB59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kstSylinder 60">
            <a:extLst>
              <a:ext uri="{FF2B5EF4-FFF2-40B4-BE49-F238E27FC236}">
                <a16:creationId xmlns:a16="http://schemas.microsoft.com/office/drawing/2014/main" id="{5623F2AD-426B-A24A-B1BC-21ADF95218BA}"/>
              </a:ext>
            </a:extLst>
          </p:cNvPr>
          <p:cNvSpPr txBox="1"/>
          <p:nvPr userDrawn="1"/>
        </p:nvSpPr>
        <p:spPr>
          <a:xfrm>
            <a:off x="0" y="-213030"/>
            <a:ext cx="3068662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2019</a:t>
            </a:r>
          </a:p>
        </p:txBody>
      </p:sp>
    </p:spTree>
    <p:extLst>
      <p:ext uri="{BB962C8B-B14F-4D97-AF65-F5344CB8AC3E}">
        <p14:creationId xmlns:p14="http://schemas.microsoft.com/office/powerpoint/2010/main" val="4038824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1A6F0-0B8A-9444-BB6E-70C7E9D9BBE0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380454CF-FC92-4149-8A21-8BC7D56A2723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rød</a:t>
            </a:r>
          </a:p>
        </p:txBody>
      </p:sp>
    </p:spTree>
    <p:extLst>
      <p:ext uri="{BB962C8B-B14F-4D97-AF65-F5344CB8AC3E}">
        <p14:creationId xmlns:p14="http://schemas.microsoft.com/office/powerpoint/2010/main" val="1417312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g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2464-A518-1A48-B5E7-CA9150B3889F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89B6CDA4-7176-8F4A-ACCF-608A8E6C105F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gul</a:t>
            </a:r>
          </a:p>
        </p:txBody>
      </p:sp>
    </p:spTree>
    <p:extLst>
      <p:ext uri="{BB962C8B-B14F-4D97-AF65-F5344CB8AC3E}">
        <p14:creationId xmlns:p14="http://schemas.microsoft.com/office/powerpoint/2010/main" val="15081247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B9390-45D3-3F49-83A6-08ED4C2BD589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E4986A0A-A0AC-804C-893B-A9A85566615C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beige</a:t>
            </a:r>
          </a:p>
        </p:txBody>
      </p:sp>
    </p:spTree>
    <p:extLst>
      <p:ext uri="{BB962C8B-B14F-4D97-AF65-F5344CB8AC3E}">
        <p14:creationId xmlns:p14="http://schemas.microsoft.com/office/powerpoint/2010/main" val="20746256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</p:spPr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6" y="2032001"/>
            <a:ext cx="9469438" cy="4060824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E0DF-BE6B-D248-92A9-54242D212695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34919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4579-FABD-EC44-973E-C8A82F62C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20001"/>
            <a:ext cx="10801349" cy="1311999"/>
          </a:xfrm>
        </p:spPr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47774-B914-4F43-A197-7AAC71FDF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5325" y="2032000"/>
            <a:ext cx="5181600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75A28-A05B-4C45-9436-D5C5546D0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5074" y="2032000"/>
            <a:ext cx="5181600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00CD6-D31A-494A-8DFA-BCD489A18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1E7B-50BA-9449-91F9-9A9201D90364}" type="datetime1">
              <a:rPr lang="nb-NO" smtClean="0"/>
              <a:t>12.05.2026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D27627-5112-4945-AD07-C93525DE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0D2FEF-D3CB-AD4E-9695-8CF14EC6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139408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innholds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4579-FABD-EC44-973E-C8A82F62C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5181600" cy="1311999"/>
          </a:xfrm>
        </p:spPr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47774-B914-4F43-A197-7AAC71FDF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5325" y="2032000"/>
            <a:ext cx="5181600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00CD6-D31A-494A-8DFA-BCD489A18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4FEE-7D88-AA46-8139-80D9197567F4}" type="datetime1">
              <a:rPr lang="nb-NO" smtClean="0"/>
              <a:t>12.05.2026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D27627-5112-4945-AD07-C93525DE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0D2FEF-D3CB-AD4E-9695-8CF14EC6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2814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bilde mar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 descr="Et bilde som inneholder himmel, utendørs, natur, skyer&#10;&#10;Automatisk generert beskrivelse">
            <a:extLst>
              <a:ext uri="{FF2B5EF4-FFF2-40B4-BE49-F238E27FC236}">
                <a16:creationId xmlns:a16="http://schemas.microsoft.com/office/drawing/2014/main" id="{14A8EF75-01EA-774E-9124-B9A766809B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2051E715-0C35-C940-9034-9C879AE08CC3}"/>
              </a:ext>
            </a:extLst>
          </p:cNvPr>
          <p:cNvSpPr/>
          <p:nvPr userDrawn="1"/>
        </p:nvSpPr>
        <p:spPr>
          <a:xfrm>
            <a:off x="0" y="0"/>
            <a:ext cx="6091200" cy="6091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F29D7420-2B41-5A47-8224-27AB9025098A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9175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9175" y="4060824"/>
            <a:ext cx="3807267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0DC99E27-7C6D-AE4A-B279-77DB37BAD325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bilde positiv logo og bilde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519149A9-FDA1-A64B-97A5-C26D292931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8300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re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4579-FABD-EC44-973E-C8A82F62C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20001"/>
            <a:ext cx="10801349" cy="1311999"/>
          </a:xfrm>
        </p:spPr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47774-B914-4F43-A197-7AAC71FDF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5325" y="2032000"/>
            <a:ext cx="2794087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75A28-A05B-4C45-9436-D5C5546D0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64001" y="2032000"/>
            <a:ext cx="3370812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00CD6-D31A-494A-8DFA-BCD489A18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1D8A-1AB1-7949-9E34-570CB6C6816A}" type="datetime1">
              <a:rPr lang="nb-NO" smtClean="0"/>
              <a:t>12.05.2026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D27627-5112-4945-AD07-C93525DE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0D2FEF-D3CB-AD4E-9695-8CF14EC6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CA632195-EBBA-0E43-9228-823934194B1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125862" y="2032000"/>
            <a:ext cx="3370812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8596653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hold bilde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720001"/>
            <a:ext cx="5400675" cy="1311999"/>
          </a:xfrm>
        </p:spPr>
        <p:txBody>
          <a:bodyPr rIns="360000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25" y="2032001"/>
            <a:ext cx="5400675" cy="3924272"/>
          </a:xfrm>
        </p:spPr>
        <p:txBody>
          <a:bodyPr rIns="360000"/>
          <a:lstStyle>
            <a:lvl1pPr>
              <a:spcBef>
                <a:spcPts val="1200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6B14-D201-5E43-92B4-5BFC4FDF65D3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27199" y="6292849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5" name="Plassholder for bilde 4">
            <a:extLst>
              <a:ext uri="{FF2B5EF4-FFF2-40B4-BE49-F238E27FC236}">
                <a16:creationId xmlns:a16="http://schemas.microsoft.com/office/drawing/2014/main" id="{D25668C1-8BFE-9845-BF15-C29694E485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1200" y="0"/>
            <a:ext cx="6091200" cy="6858000"/>
          </a:xfrm>
        </p:spPr>
        <p:txBody>
          <a:bodyPr tIns="72000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38103631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tat pos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</p:spPr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6" y="2032001"/>
            <a:ext cx="9469438" cy="4060824"/>
          </a:xfrm>
        </p:spPr>
        <p:txBody>
          <a:bodyPr>
            <a:normAutofit/>
          </a:bodyPr>
          <a:lstStyle>
            <a:lvl1pPr marL="0" indent="432000">
              <a:spcBef>
                <a:spcPts val="1800"/>
              </a:spcBef>
              <a:defRPr sz="4000"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E0DF-BE6B-D248-92A9-54242D212695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459851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itat nega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6" y="2032001"/>
            <a:ext cx="9469438" cy="4060824"/>
          </a:xfrm>
        </p:spPr>
        <p:txBody>
          <a:bodyPr>
            <a:normAutofit/>
          </a:bodyPr>
          <a:lstStyle>
            <a:lvl1pPr marL="0" indent="432000">
              <a:spcBef>
                <a:spcPts val="1800"/>
              </a:spcBef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0DE0DF-BE6B-D248-92A9-54242D212695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8DDA4121-57A1-9F44-B389-BA4A1B2AF1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486E79E7-CC13-A347-AE3A-84BB7411F0A2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2F30F98F-9F6E-0C4E-8E69-71C10B7D290A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9" name="Gruppe 28">
                <a:extLst>
                  <a:ext uri="{FF2B5EF4-FFF2-40B4-BE49-F238E27FC236}">
                    <a16:creationId xmlns:a16="http://schemas.microsoft.com/office/drawing/2014/main" id="{A1DA2F1D-3EF3-B74C-8B2F-1D393F5B8826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6" name="Rektangel 55">
                  <a:extLst>
                    <a:ext uri="{FF2B5EF4-FFF2-40B4-BE49-F238E27FC236}">
                      <a16:creationId xmlns:a16="http://schemas.microsoft.com/office/drawing/2014/main" id="{6255A372-5580-A24A-B439-C57A7E1CE4B3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B7371540-2443-8541-B5DC-F4B684B3C93E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8" name="Rektangel 57">
                  <a:extLst>
                    <a:ext uri="{FF2B5EF4-FFF2-40B4-BE49-F238E27FC236}">
                      <a16:creationId xmlns:a16="http://schemas.microsoft.com/office/drawing/2014/main" id="{CB4CE255-C398-A543-8B5B-486CC5D519E5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FB9A6627-FDFC-824A-9236-EBF047C277D7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42A8A78A-FCCA-064A-9D35-FC5F951C2A42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2DB9322E-D287-C341-974F-B8F882273F32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91D842E9-F200-3D41-A665-0A7DD621DB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78217F23-38DC-F441-AA01-3C15887A1444}"/>
                  </a:ext>
                </a:extLst>
              </p:cNvPr>
              <p:cNvCxnSpPr>
                <a:cxnSpLocks/>
                <a:stCxn id="46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445130D1-A515-A24D-9BE7-102854BB6A84}"/>
                  </a:ext>
                </a:extLst>
              </p:cNvPr>
              <p:cNvCxnSpPr>
                <a:cxnSpLocks/>
                <a:stCxn id="48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7FF53E66-AB46-0141-AD89-455E96D26C14}"/>
                  </a:ext>
                </a:extLst>
              </p:cNvPr>
              <p:cNvCxnSpPr>
                <a:cxnSpLocks/>
                <a:stCxn id="44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B7A86560-6696-014A-AECA-E19F9F24123E}"/>
                  </a:ext>
                </a:extLst>
              </p:cNvPr>
              <p:cNvCxnSpPr>
                <a:cxnSpLocks/>
                <a:stCxn id="50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Rett linje 34">
                <a:extLst>
                  <a:ext uri="{FF2B5EF4-FFF2-40B4-BE49-F238E27FC236}">
                    <a16:creationId xmlns:a16="http://schemas.microsoft.com/office/drawing/2014/main" id="{A0F75356-8546-3149-9570-360B5827EA7E}"/>
                  </a:ext>
                </a:extLst>
              </p:cNvPr>
              <p:cNvCxnSpPr>
                <a:cxnSpLocks/>
                <a:stCxn id="54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Rett linje 35">
                <a:extLst>
                  <a:ext uri="{FF2B5EF4-FFF2-40B4-BE49-F238E27FC236}">
                    <a16:creationId xmlns:a16="http://schemas.microsoft.com/office/drawing/2014/main" id="{105343E5-1F5C-CA46-8C3E-700D58730833}"/>
                  </a:ext>
                </a:extLst>
              </p:cNvPr>
              <p:cNvCxnSpPr>
                <a:cxnSpLocks/>
                <a:stCxn id="52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Gruppe 36">
                <a:extLst>
                  <a:ext uri="{FF2B5EF4-FFF2-40B4-BE49-F238E27FC236}">
                    <a16:creationId xmlns:a16="http://schemas.microsoft.com/office/drawing/2014/main" id="{EAD5D459-2BF6-D64F-8F45-536C2073FDD3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9C01F6CB-C381-1E41-86A2-F808355B3C5C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5" name="Rett linje 54">
                  <a:extLst>
                    <a:ext uri="{FF2B5EF4-FFF2-40B4-BE49-F238E27FC236}">
                      <a16:creationId xmlns:a16="http://schemas.microsoft.com/office/drawing/2014/main" id="{27FECFBD-D718-9D4C-81D5-FD9384B0DCB9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Gruppe 37">
                <a:extLst>
                  <a:ext uri="{FF2B5EF4-FFF2-40B4-BE49-F238E27FC236}">
                    <a16:creationId xmlns:a16="http://schemas.microsoft.com/office/drawing/2014/main" id="{273A8231-E16C-A243-A2FC-13A3FD206C22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2" name="Rektangel 51">
                  <a:extLst>
                    <a:ext uri="{FF2B5EF4-FFF2-40B4-BE49-F238E27FC236}">
                      <a16:creationId xmlns:a16="http://schemas.microsoft.com/office/drawing/2014/main" id="{6CEF6F6D-156F-D64B-A26B-57B303DF8733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53" name="Rett linje 52">
                  <a:extLst>
                    <a:ext uri="{FF2B5EF4-FFF2-40B4-BE49-F238E27FC236}">
                      <a16:creationId xmlns:a16="http://schemas.microsoft.com/office/drawing/2014/main" id="{E3AF0233-5560-6447-B7A4-C14F61197A1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uppe 38">
                <a:extLst>
                  <a:ext uri="{FF2B5EF4-FFF2-40B4-BE49-F238E27FC236}">
                    <a16:creationId xmlns:a16="http://schemas.microsoft.com/office/drawing/2014/main" id="{BD1CA949-A5BB-EC47-A21B-7EAED08253EF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0" name="Rektangel 49">
                  <a:extLst>
                    <a:ext uri="{FF2B5EF4-FFF2-40B4-BE49-F238E27FC236}">
                      <a16:creationId xmlns:a16="http://schemas.microsoft.com/office/drawing/2014/main" id="{83DF98C9-9C7B-EE42-8AF8-5DE25FE2001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51" name="Rett linje 50">
                  <a:extLst>
                    <a:ext uri="{FF2B5EF4-FFF2-40B4-BE49-F238E27FC236}">
                      <a16:creationId xmlns:a16="http://schemas.microsoft.com/office/drawing/2014/main" id="{41C64B40-429E-8143-A0BC-94BDE0975DC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A9C6E4C4-F02D-394E-AF1D-C51754803FCB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8" name="Rektangel 47">
                  <a:extLst>
                    <a:ext uri="{FF2B5EF4-FFF2-40B4-BE49-F238E27FC236}">
                      <a16:creationId xmlns:a16="http://schemas.microsoft.com/office/drawing/2014/main" id="{3969980B-68AB-9447-983D-028ABB4B50E9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49" name="Rett linje 48">
                  <a:extLst>
                    <a:ext uri="{FF2B5EF4-FFF2-40B4-BE49-F238E27FC236}">
                      <a16:creationId xmlns:a16="http://schemas.microsoft.com/office/drawing/2014/main" id="{D7433776-45D2-D448-BE15-3A90FEB681D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8E92939D-2FC0-A345-8E25-DB8134AD566D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6" name="Rektangel 45">
                  <a:extLst>
                    <a:ext uri="{FF2B5EF4-FFF2-40B4-BE49-F238E27FC236}">
                      <a16:creationId xmlns:a16="http://schemas.microsoft.com/office/drawing/2014/main" id="{280814A4-AA7C-7D46-B1D5-53CBDAEE2AC0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47" name="Rett linje 46">
                  <a:extLst>
                    <a:ext uri="{FF2B5EF4-FFF2-40B4-BE49-F238E27FC236}">
                      <a16:creationId xmlns:a16="http://schemas.microsoft.com/office/drawing/2014/main" id="{0D9A5691-593C-2944-8164-17D13666E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1EAA7A4E-6528-4E44-A9B1-8A79754376A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4" name="Rektangel 43">
                  <a:extLst>
                    <a:ext uri="{FF2B5EF4-FFF2-40B4-BE49-F238E27FC236}">
                      <a16:creationId xmlns:a16="http://schemas.microsoft.com/office/drawing/2014/main" id="{7F5B40C9-073A-5C4D-B077-02C29F203736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5" name="Rett linje 44">
                  <a:extLst>
                    <a:ext uri="{FF2B5EF4-FFF2-40B4-BE49-F238E27FC236}">
                      <a16:creationId xmlns:a16="http://schemas.microsoft.com/office/drawing/2014/main" id="{1DEB211C-A30E-1F40-B3FE-422EE0E4D06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3" name="Rett linje 42">
                <a:extLst>
                  <a:ext uri="{FF2B5EF4-FFF2-40B4-BE49-F238E27FC236}">
                    <a16:creationId xmlns:a16="http://schemas.microsoft.com/office/drawing/2014/main" id="{1AE1E520-A5BC-E84F-89BB-9279906BBA56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8FDFCC4A-D2BA-3448-A65F-18CA3DE48067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4D912C5E-CD37-E34E-A01F-E8F9A16DCCFD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A3E9B2BD-29D4-B047-AE84-1D2FD28AC808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3B6419E1-27B7-4242-9899-8736B5449311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C3FBAA30-9926-6F49-A160-F804DED46A24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E4FCAB45-1B4A-3748-9FE3-A87994C2096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76E3B826-8775-D74F-A318-E8E24FE7D8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7D6FB438-683F-8C4C-800B-93E9E44690D5}"/>
                  </a:ext>
                </a:extLst>
              </p:cNvPr>
              <p:cNvCxnSpPr>
                <a:cxnSpLocks/>
                <a:stCxn id="2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2A83B05B-591C-1B43-9AB3-737807239ECE}"/>
                  </a:ext>
                </a:extLst>
              </p:cNvPr>
              <p:cNvCxnSpPr>
                <a:cxnSpLocks/>
                <a:stCxn id="2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4D200CD1-E584-7F4D-A293-2DA3716DFC0A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24" name="Rett linje 23">
                <a:extLst>
                  <a:ext uri="{FF2B5EF4-FFF2-40B4-BE49-F238E27FC236}">
                    <a16:creationId xmlns:a16="http://schemas.microsoft.com/office/drawing/2014/main" id="{5F91638A-548E-2049-B93B-2164E39253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FC143D8C-CCD1-7641-A910-1F41825261DC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22B3AD91-6723-DF48-A1CB-1FF05A0B61C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065C2770-A5A3-AA47-9F07-7657AD0DE1BC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F7C60A7F-4BE7-A640-A9F1-7043EEF971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kstSylinder 13">
              <a:extLst>
                <a:ext uri="{FF2B5EF4-FFF2-40B4-BE49-F238E27FC236}">
                  <a16:creationId xmlns:a16="http://schemas.microsoft.com/office/drawing/2014/main" id="{4270FA38-1F8D-6647-B618-F64FB4A13218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62" name="Gruppe 61">
            <a:extLst>
              <a:ext uri="{FF2B5EF4-FFF2-40B4-BE49-F238E27FC236}">
                <a16:creationId xmlns:a16="http://schemas.microsoft.com/office/drawing/2014/main" id="{59FDD9D8-FABC-6347-BC02-BB0A33F12EB4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3" name="Gruppe 62">
              <a:extLst>
                <a:ext uri="{FF2B5EF4-FFF2-40B4-BE49-F238E27FC236}">
                  <a16:creationId xmlns:a16="http://schemas.microsoft.com/office/drawing/2014/main" id="{B9A6C8F1-6CA0-3D42-8360-A18602120A8D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7" name="Rektangel 66">
                <a:extLst>
                  <a:ext uri="{FF2B5EF4-FFF2-40B4-BE49-F238E27FC236}">
                    <a16:creationId xmlns:a16="http://schemas.microsoft.com/office/drawing/2014/main" id="{5F8C536E-1EC4-9D49-9023-B9EF2E4EB8FD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8" name="Gruppe 67">
                <a:extLst>
                  <a:ext uri="{FF2B5EF4-FFF2-40B4-BE49-F238E27FC236}">
                    <a16:creationId xmlns:a16="http://schemas.microsoft.com/office/drawing/2014/main" id="{C1EF08D9-EC9C-B446-852D-F0B4E0F0F6A2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9" name="Gruppe 68">
                  <a:extLst>
                    <a:ext uri="{FF2B5EF4-FFF2-40B4-BE49-F238E27FC236}">
                      <a16:creationId xmlns:a16="http://schemas.microsoft.com/office/drawing/2014/main" id="{E96FEFED-80C7-1C41-8ED4-493DB9223B6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C1395634-B23D-B740-B6E4-4920AFF48E0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EFA8E904-B367-3C49-9B17-9C209743CA0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3966B25F-C537-6E46-A945-3144B4B284C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0" name="Gruppe 69">
                  <a:extLst>
                    <a:ext uri="{FF2B5EF4-FFF2-40B4-BE49-F238E27FC236}">
                      <a16:creationId xmlns:a16="http://schemas.microsoft.com/office/drawing/2014/main" id="{A4A43541-07AE-9C41-A23F-F722576C04D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03B0EE39-FA3B-1947-8964-6FA95D06725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43316E30-2105-2E40-B1A7-17AF50BFDF2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25D306BD-9DF6-7D45-8B26-25EB715137F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1" name="Gruppe 70">
                  <a:extLst>
                    <a:ext uri="{FF2B5EF4-FFF2-40B4-BE49-F238E27FC236}">
                      <a16:creationId xmlns:a16="http://schemas.microsoft.com/office/drawing/2014/main" id="{F5E0C316-B28E-204F-8229-F0C422D764D2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75EF8EE1-063B-9346-B35B-D391702A8BB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CFF58234-DBCD-D445-A55A-0676865E118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109C31E9-21AC-2E47-9003-13EB8450B43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3532582E-3265-BF4E-B974-FF3AE992FDE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4" name="TekstSylinder 63">
              <a:extLst>
                <a:ext uri="{FF2B5EF4-FFF2-40B4-BE49-F238E27FC236}">
                  <a16:creationId xmlns:a16="http://schemas.microsoft.com/office/drawing/2014/main" id="{86ED5B6B-9879-C44E-8087-9FC40D9CE394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5" name="Vinkel 64">
              <a:extLst>
                <a:ext uri="{FF2B5EF4-FFF2-40B4-BE49-F238E27FC236}">
                  <a16:creationId xmlns:a16="http://schemas.microsoft.com/office/drawing/2014/main" id="{882C9AE6-2E87-9D4A-AED8-96B5D6BCAAE4}"/>
                </a:ext>
              </a:extLst>
            </p:cNvPr>
            <p:cNvCxnSpPr>
              <a:cxnSpLocks/>
              <a:stCxn id="79" idx="3"/>
              <a:endCxn id="76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kstSylinder 65">
              <a:extLst>
                <a:ext uri="{FF2B5EF4-FFF2-40B4-BE49-F238E27FC236}">
                  <a16:creationId xmlns:a16="http://schemas.microsoft.com/office/drawing/2014/main" id="{485D6620-BA62-D64A-9B43-1D9C5CB34030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1567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CB5AB-EE98-7240-B90A-DDEECBA67681}" type="datetime1">
              <a:rPr lang="nb-NO" smtClean="0"/>
              <a:t>12.05.2026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816259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Bare tittel n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8B61C57-CE26-C74A-997D-0EEB0B8AAC4D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/>
          </a:p>
        </p:txBody>
      </p:sp>
      <p:grpSp>
        <p:nvGrpSpPr>
          <p:cNvPr id="6" name="Gruppe 5">
            <a:extLst>
              <a:ext uri="{FF2B5EF4-FFF2-40B4-BE49-F238E27FC236}">
                <a16:creationId xmlns:a16="http://schemas.microsoft.com/office/drawing/2014/main" id="{C1D1050C-9B0F-DA46-A7AE-49D147BAD25B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7" name="Gruppe 6">
              <a:extLst>
                <a:ext uri="{FF2B5EF4-FFF2-40B4-BE49-F238E27FC236}">
                  <a16:creationId xmlns:a16="http://schemas.microsoft.com/office/drawing/2014/main" id="{1068411B-5C48-D749-B5E3-30A5D49D5141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4" name="Gruppe 23">
                <a:extLst>
                  <a:ext uri="{FF2B5EF4-FFF2-40B4-BE49-F238E27FC236}">
                    <a16:creationId xmlns:a16="http://schemas.microsoft.com/office/drawing/2014/main" id="{7B5DD97E-E1DE-7D46-9418-0D0AFDF35F70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A0D018A7-D1AC-1A44-817B-2D69D4EE7234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2" name="Rektangel 51">
                  <a:extLst>
                    <a:ext uri="{FF2B5EF4-FFF2-40B4-BE49-F238E27FC236}">
                      <a16:creationId xmlns:a16="http://schemas.microsoft.com/office/drawing/2014/main" id="{AD814A3B-37FE-FE4B-B04E-FC6B766D1585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46A1D4B5-D234-EB45-A367-DA2C1AEC53FF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66D8AD51-3ABD-8947-A454-453AF493E4D2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F338B2FE-B7A8-7347-9C68-838762256060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6" name="Rektangel 55">
                  <a:extLst>
                    <a:ext uri="{FF2B5EF4-FFF2-40B4-BE49-F238E27FC236}">
                      <a16:creationId xmlns:a16="http://schemas.microsoft.com/office/drawing/2014/main" id="{ED151BEC-03EB-014A-A517-B60405C23277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1F47004B-BBEB-FA48-8A06-F460897DA3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3DFF5052-7500-6447-AE94-5921BC688C69}"/>
                  </a:ext>
                </a:extLst>
              </p:cNvPr>
              <p:cNvCxnSpPr>
                <a:cxnSpLocks/>
                <a:stCxn id="41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92571E5D-A6F0-C348-8000-B3FD4C1C5656}"/>
                  </a:ext>
                </a:extLst>
              </p:cNvPr>
              <p:cNvCxnSpPr>
                <a:cxnSpLocks/>
                <a:stCxn id="43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6361CFB6-0332-504B-AA1B-B567E221EE1E}"/>
                  </a:ext>
                </a:extLst>
              </p:cNvPr>
              <p:cNvCxnSpPr>
                <a:cxnSpLocks/>
                <a:stCxn id="39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87E1762E-E5A1-3345-B079-7552913F529C}"/>
                  </a:ext>
                </a:extLst>
              </p:cNvPr>
              <p:cNvCxnSpPr>
                <a:cxnSpLocks/>
                <a:stCxn id="45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C1AC057A-FCD6-F949-8F37-58BA71E1CFD8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59297B28-D383-6249-A34F-5922BCCCA2CD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uppe 31">
                <a:extLst>
                  <a:ext uri="{FF2B5EF4-FFF2-40B4-BE49-F238E27FC236}">
                    <a16:creationId xmlns:a16="http://schemas.microsoft.com/office/drawing/2014/main" id="{38DA38DB-AAE9-8748-AE1F-FFDD03973FAA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A1EC8A23-B92A-DD41-B9D2-FB44C924BDCE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9164DF05-EC67-AC40-8F66-329831BDA2C4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Gruppe 32">
                <a:extLst>
                  <a:ext uri="{FF2B5EF4-FFF2-40B4-BE49-F238E27FC236}">
                    <a16:creationId xmlns:a16="http://schemas.microsoft.com/office/drawing/2014/main" id="{869FDB03-16A1-CA49-920F-068F53EC1B58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B0573EAA-0C11-C147-98B8-AD18BE730C3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1EB0E7CD-84C6-6C44-A312-16BB487C60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uppe 33">
                <a:extLst>
                  <a:ext uri="{FF2B5EF4-FFF2-40B4-BE49-F238E27FC236}">
                    <a16:creationId xmlns:a16="http://schemas.microsoft.com/office/drawing/2014/main" id="{5DE64285-F12E-824D-8130-37D78FBA7C48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F00E4EE8-0D5B-4F4C-B728-6B1A720431DD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D0ED51BD-81EB-404C-BD1C-2A098E1769C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uppe 34">
                <a:extLst>
                  <a:ext uri="{FF2B5EF4-FFF2-40B4-BE49-F238E27FC236}">
                    <a16:creationId xmlns:a16="http://schemas.microsoft.com/office/drawing/2014/main" id="{DD7466B6-499E-2F41-95CE-764FD8B4A6A2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3" name="Rektangel 42">
                  <a:extLst>
                    <a:ext uri="{FF2B5EF4-FFF2-40B4-BE49-F238E27FC236}">
                      <a16:creationId xmlns:a16="http://schemas.microsoft.com/office/drawing/2014/main" id="{3F46B044-3DF6-354A-AC1B-903E736EBD6D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44" name="Rett linje 43">
                  <a:extLst>
                    <a:ext uri="{FF2B5EF4-FFF2-40B4-BE49-F238E27FC236}">
                      <a16:creationId xmlns:a16="http://schemas.microsoft.com/office/drawing/2014/main" id="{6CE67777-BBBB-2F47-95C1-34649FB8584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Gruppe 35">
                <a:extLst>
                  <a:ext uri="{FF2B5EF4-FFF2-40B4-BE49-F238E27FC236}">
                    <a16:creationId xmlns:a16="http://schemas.microsoft.com/office/drawing/2014/main" id="{ED37426C-F34C-0D4B-8BD0-9F8901D14277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1" name="Rektangel 40">
                  <a:extLst>
                    <a:ext uri="{FF2B5EF4-FFF2-40B4-BE49-F238E27FC236}">
                      <a16:creationId xmlns:a16="http://schemas.microsoft.com/office/drawing/2014/main" id="{0E01F846-B854-5F4D-8459-44312D2E538F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42" name="Rett linje 41">
                  <a:extLst>
                    <a:ext uri="{FF2B5EF4-FFF2-40B4-BE49-F238E27FC236}">
                      <a16:creationId xmlns:a16="http://schemas.microsoft.com/office/drawing/2014/main" id="{D0F5CB43-152A-4F4C-8F3F-08E5D529F6B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Gruppe 36">
                <a:extLst>
                  <a:ext uri="{FF2B5EF4-FFF2-40B4-BE49-F238E27FC236}">
                    <a16:creationId xmlns:a16="http://schemas.microsoft.com/office/drawing/2014/main" id="{D20FE3BB-4A3A-0148-9187-D678070204B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39" name="Rektangel 38">
                  <a:extLst>
                    <a:ext uri="{FF2B5EF4-FFF2-40B4-BE49-F238E27FC236}">
                      <a16:creationId xmlns:a16="http://schemas.microsoft.com/office/drawing/2014/main" id="{9CDD407C-7201-0F40-B92A-FF4AD5515F91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0" name="Rett linje 39">
                  <a:extLst>
                    <a:ext uri="{FF2B5EF4-FFF2-40B4-BE49-F238E27FC236}">
                      <a16:creationId xmlns:a16="http://schemas.microsoft.com/office/drawing/2014/main" id="{07A5FDEC-A2AB-AF49-B0D1-056383BA45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18F9CFD8-DEA8-7D4F-A2AB-2DD0359A71C3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uppe 7">
              <a:extLst>
                <a:ext uri="{FF2B5EF4-FFF2-40B4-BE49-F238E27FC236}">
                  <a16:creationId xmlns:a16="http://schemas.microsoft.com/office/drawing/2014/main" id="{B2A25372-2BA8-9048-8062-9B09788AC871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78F37647-0B41-774C-B0CE-F0914829EF3E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1" name="Rektangel 10">
                <a:extLst>
                  <a:ext uri="{FF2B5EF4-FFF2-40B4-BE49-F238E27FC236}">
                    <a16:creationId xmlns:a16="http://schemas.microsoft.com/office/drawing/2014/main" id="{E89A3A05-5699-7947-977B-758F31E8A069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2" name="Rektangel 11">
                <a:extLst>
                  <a:ext uri="{FF2B5EF4-FFF2-40B4-BE49-F238E27FC236}">
                    <a16:creationId xmlns:a16="http://schemas.microsoft.com/office/drawing/2014/main" id="{D698679E-611A-BA47-B555-42237E590009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83CB65AE-071B-384F-BED9-0B6BBC28F241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4" name="Rett linje 13">
                <a:extLst>
                  <a:ext uri="{FF2B5EF4-FFF2-40B4-BE49-F238E27FC236}">
                    <a16:creationId xmlns:a16="http://schemas.microsoft.com/office/drawing/2014/main" id="{46A59B6E-BC40-A04A-810E-381EB0406F6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Rett linje 14">
                <a:extLst>
                  <a:ext uri="{FF2B5EF4-FFF2-40B4-BE49-F238E27FC236}">
                    <a16:creationId xmlns:a16="http://schemas.microsoft.com/office/drawing/2014/main" id="{A8F00FAE-DEAF-9D4B-AE1A-B2E06A30AE2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Rett linje 15">
                <a:extLst>
                  <a:ext uri="{FF2B5EF4-FFF2-40B4-BE49-F238E27FC236}">
                    <a16:creationId xmlns:a16="http://schemas.microsoft.com/office/drawing/2014/main" id="{27D94157-FD6C-9343-B390-D6F5769CDC1D}"/>
                  </a:ext>
                </a:extLst>
              </p:cNvPr>
              <p:cNvCxnSpPr>
                <a:cxnSpLocks/>
                <a:stCxn id="18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Rett linje 16">
                <a:extLst>
                  <a:ext uri="{FF2B5EF4-FFF2-40B4-BE49-F238E27FC236}">
                    <a16:creationId xmlns:a16="http://schemas.microsoft.com/office/drawing/2014/main" id="{DDC4238B-2FB7-504F-8FA6-8F2CB72D9FB5}"/>
                  </a:ext>
                </a:extLst>
              </p:cNvPr>
              <p:cNvCxnSpPr>
                <a:cxnSpLocks/>
                <a:stCxn id="18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EFB3E350-6D32-5B44-A589-DBA014CCAD87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78FC5178-3E3A-FA42-8025-AA007A3A20D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ktangel 19">
                <a:extLst>
                  <a:ext uri="{FF2B5EF4-FFF2-40B4-BE49-F238E27FC236}">
                    <a16:creationId xmlns:a16="http://schemas.microsoft.com/office/drawing/2014/main" id="{DBF7CD49-D811-1E40-93F6-55470FBFF148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583D459D-BDEB-A248-A2C1-FB9BB4D30D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0D4C9258-518D-FC40-80AD-80B600AF68B8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B723F13F-8F3A-4941-B2D9-3DE33FBA1B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kstSylinder 8">
              <a:extLst>
                <a:ext uri="{FF2B5EF4-FFF2-40B4-BE49-F238E27FC236}">
                  <a16:creationId xmlns:a16="http://schemas.microsoft.com/office/drawing/2014/main" id="{DF5F9D48-374C-D34F-AC3B-AC2261364F7F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pic>
        <p:nvPicPr>
          <p:cNvPr id="57" name="Bilde 56">
            <a:extLst>
              <a:ext uri="{FF2B5EF4-FFF2-40B4-BE49-F238E27FC236}">
                <a16:creationId xmlns:a16="http://schemas.microsoft.com/office/drawing/2014/main" id="{C3699402-183F-774C-B97D-A832ABCCD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grpSp>
        <p:nvGrpSpPr>
          <p:cNvPr id="58" name="Gruppe 57">
            <a:extLst>
              <a:ext uri="{FF2B5EF4-FFF2-40B4-BE49-F238E27FC236}">
                <a16:creationId xmlns:a16="http://schemas.microsoft.com/office/drawing/2014/main" id="{B17E6E01-06C2-2A48-9FE5-6A3259C2A26A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59" name="Gruppe 58">
              <a:extLst>
                <a:ext uri="{FF2B5EF4-FFF2-40B4-BE49-F238E27FC236}">
                  <a16:creationId xmlns:a16="http://schemas.microsoft.com/office/drawing/2014/main" id="{F2EB3480-5DDC-0044-8395-748858D199CE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4" name="Rektangel 63">
                <a:extLst>
                  <a:ext uri="{FF2B5EF4-FFF2-40B4-BE49-F238E27FC236}">
                    <a16:creationId xmlns:a16="http://schemas.microsoft.com/office/drawing/2014/main" id="{3BA74F53-7E5B-4840-9D64-49E4BF43F431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5" name="Gruppe 64">
                <a:extLst>
                  <a:ext uri="{FF2B5EF4-FFF2-40B4-BE49-F238E27FC236}">
                    <a16:creationId xmlns:a16="http://schemas.microsoft.com/office/drawing/2014/main" id="{3C37FD06-23C3-6848-951F-9C9046A29A7E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6" name="Gruppe 65">
                  <a:extLst>
                    <a:ext uri="{FF2B5EF4-FFF2-40B4-BE49-F238E27FC236}">
                      <a16:creationId xmlns:a16="http://schemas.microsoft.com/office/drawing/2014/main" id="{A8085072-8F46-C24B-BEAA-89C731D92341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FDC87DD8-68F2-2B4A-BA17-43C04DB94C0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DD7FA195-ED26-914A-B647-91E942CD5D9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717A406D-FE53-2448-86BD-614D3C73B3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AA16A036-19CC-A842-9CBA-384F3686A5F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5AA70624-BE75-D842-A641-7D4B557E5EB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F8D025E7-9CA0-A047-9F6A-F02E903A198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0977E685-6718-7745-8B6E-DEDEE888EB9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8" name="Gruppe 67">
                  <a:extLst>
                    <a:ext uri="{FF2B5EF4-FFF2-40B4-BE49-F238E27FC236}">
                      <a16:creationId xmlns:a16="http://schemas.microsoft.com/office/drawing/2014/main" id="{6A888C87-51EF-BF43-A149-80800BA1451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69" name="Rektangel 68">
                    <a:extLst>
                      <a:ext uri="{FF2B5EF4-FFF2-40B4-BE49-F238E27FC236}">
                        <a16:creationId xmlns:a16="http://schemas.microsoft.com/office/drawing/2014/main" id="{756477A9-8504-F548-8CED-45C78AB4CF0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E2B5ABB0-3058-AA46-9889-5869E473AE7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8BF26325-174D-3645-9C57-CCFC0C1175A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B62A87D9-9422-8444-8FD3-A1BE48CF30C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0" name="TekstSylinder 59">
              <a:extLst>
                <a:ext uri="{FF2B5EF4-FFF2-40B4-BE49-F238E27FC236}">
                  <a16:creationId xmlns:a16="http://schemas.microsoft.com/office/drawing/2014/main" id="{73104622-4E59-5847-A55B-634077D7F433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61" name="Gruppe 60">
              <a:extLst>
                <a:ext uri="{FF2B5EF4-FFF2-40B4-BE49-F238E27FC236}">
                  <a16:creationId xmlns:a16="http://schemas.microsoft.com/office/drawing/2014/main" id="{37123774-32AD-4D48-837D-9B50969FCC33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62" name="Vinkel 61">
                <a:extLst>
                  <a:ext uri="{FF2B5EF4-FFF2-40B4-BE49-F238E27FC236}">
                    <a16:creationId xmlns:a16="http://schemas.microsoft.com/office/drawing/2014/main" id="{DB6D4BF2-0D91-434C-8F27-BC433F6E641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kstSylinder 62">
                <a:extLst>
                  <a:ext uri="{FF2B5EF4-FFF2-40B4-BE49-F238E27FC236}">
                    <a16:creationId xmlns:a16="http://schemas.microsoft.com/office/drawing/2014/main" id="{6C392CEA-242D-A34D-B36F-D988744DBFFC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59255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A60D-DB44-0749-AE29-4712892B2B84}" type="datetime1">
              <a:rPr lang="nb-NO" smtClean="0"/>
              <a:t>12.05.2026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673818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 n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216D44A-19CF-DE4E-8E1A-3AD40AB275F0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557E58CC-95FD-0340-B743-A6656B5454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grpSp>
        <p:nvGrpSpPr>
          <p:cNvPr id="6" name="Gruppe 5">
            <a:extLst>
              <a:ext uri="{FF2B5EF4-FFF2-40B4-BE49-F238E27FC236}">
                <a16:creationId xmlns:a16="http://schemas.microsoft.com/office/drawing/2014/main" id="{AB1900BA-05D4-CC4D-ADCE-D307B8419611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7" name="Gruppe 6">
              <a:extLst>
                <a:ext uri="{FF2B5EF4-FFF2-40B4-BE49-F238E27FC236}">
                  <a16:creationId xmlns:a16="http://schemas.microsoft.com/office/drawing/2014/main" id="{A601B2AB-0092-5D48-B697-F5B2F8642F27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4" name="Gruppe 23">
                <a:extLst>
                  <a:ext uri="{FF2B5EF4-FFF2-40B4-BE49-F238E27FC236}">
                    <a16:creationId xmlns:a16="http://schemas.microsoft.com/office/drawing/2014/main" id="{1283DABB-F957-7041-9BD8-2E7C09E75AC3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03E03865-2527-DB49-979A-47FFF2A1032A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2" name="Rektangel 51">
                  <a:extLst>
                    <a:ext uri="{FF2B5EF4-FFF2-40B4-BE49-F238E27FC236}">
                      <a16:creationId xmlns:a16="http://schemas.microsoft.com/office/drawing/2014/main" id="{4CD3D47E-9369-9647-B082-306910B6CD66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9A8E62DF-790C-2D4D-81AF-082394234677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FC384CB6-ED25-E34D-9712-8F0E8ED4CD32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A031495B-E581-454B-8CC0-EF055DE24C57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6" name="Rektangel 55">
                  <a:extLst>
                    <a:ext uri="{FF2B5EF4-FFF2-40B4-BE49-F238E27FC236}">
                      <a16:creationId xmlns:a16="http://schemas.microsoft.com/office/drawing/2014/main" id="{E55F45DD-A85F-5F46-83FA-B7EDB15751D5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43A3439B-451A-4C46-AD1B-A782CD0A8E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B9829110-FFBC-274E-9141-5A01CA9003F2}"/>
                  </a:ext>
                </a:extLst>
              </p:cNvPr>
              <p:cNvCxnSpPr>
                <a:cxnSpLocks/>
                <a:stCxn id="41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FDB7B771-D9B6-624B-8A46-356BB47D2DCF}"/>
                  </a:ext>
                </a:extLst>
              </p:cNvPr>
              <p:cNvCxnSpPr>
                <a:cxnSpLocks/>
                <a:stCxn id="43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6B99F47D-FC4D-D847-8DE5-D58693171585}"/>
                  </a:ext>
                </a:extLst>
              </p:cNvPr>
              <p:cNvCxnSpPr>
                <a:cxnSpLocks/>
                <a:stCxn id="39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848142ED-63BF-2743-BF2B-247A0FA84A64}"/>
                  </a:ext>
                </a:extLst>
              </p:cNvPr>
              <p:cNvCxnSpPr>
                <a:cxnSpLocks/>
                <a:stCxn id="45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59D7D332-0D4C-704E-BF86-2D38B3BF1A0E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C545234E-EC4D-AA4B-B17B-9AB931597E10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uppe 31">
                <a:extLst>
                  <a:ext uri="{FF2B5EF4-FFF2-40B4-BE49-F238E27FC236}">
                    <a16:creationId xmlns:a16="http://schemas.microsoft.com/office/drawing/2014/main" id="{D9077C88-D56C-5245-8D27-0CEEB028ABD9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A7827F59-ECDA-744D-8356-C1E924BD4D05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4C4C87E6-E38E-CF4A-BA35-A5272281247F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Gruppe 32">
                <a:extLst>
                  <a:ext uri="{FF2B5EF4-FFF2-40B4-BE49-F238E27FC236}">
                    <a16:creationId xmlns:a16="http://schemas.microsoft.com/office/drawing/2014/main" id="{36935E26-963B-1A48-BD41-A01E8CB08D66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7D3435F6-6DB0-C34A-BC71-DB699A7D993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C414CD4D-10D1-8840-BDE7-AD7EBD7008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uppe 33">
                <a:extLst>
                  <a:ext uri="{FF2B5EF4-FFF2-40B4-BE49-F238E27FC236}">
                    <a16:creationId xmlns:a16="http://schemas.microsoft.com/office/drawing/2014/main" id="{560DFA5A-25D5-AD43-8A30-3AD4CD267870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25955AA6-D471-4346-B2BA-075B4897A10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4076C51A-758B-3746-9ED0-E160EB7B684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uppe 34">
                <a:extLst>
                  <a:ext uri="{FF2B5EF4-FFF2-40B4-BE49-F238E27FC236}">
                    <a16:creationId xmlns:a16="http://schemas.microsoft.com/office/drawing/2014/main" id="{6FDA69B5-A0C7-E645-9E2C-7B305BFF6A21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3" name="Rektangel 42">
                  <a:extLst>
                    <a:ext uri="{FF2B5EF4-FFF2-40B4-BE49-F238E27FC236}">
                      <a16:creationId xmlns:a16="http://schemas.microsoft.com/office/drawing/2014/main" id="{1C5A376E-4065-374B-BA02-7D97FA3E2C25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44" name="Rett linje 43">
                  <a:extLst>
                    <a:ext uri="{FF2B5EF4-FFF2-40B4-BE49-F238E27FC236}">
                      <a16:creationId xmlns:a16="http://schemas.microsoft.com/office/drawing/2014/main" id="{018EEC3F-5AF1-724B-8AEE-660F9D3A4C8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Gruppe 35">
                <a:extLst>
                  <a:ext uri="{FF2B5EF4-FFF2-40B4-BE49-F238E27FC236}">
                    <a16:creationId xmlns:a16="http://schemas.microsoft.com/office/drawing/2014/main" id="{6A58F931-93D4-2942-B3D5-EB7C4B9526B8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1" name="Rektangel 40">
                  <a:extLst>
                    <a:ext uri="{FF2B5EF4-FFF2-40B4-BE49-F238E27FC236}">
                      <a16:creationId xmlns:a16="http://schemas.microsoft.com/office/drawing/2014/main" id="{E58408FF-BB4B-324F-B809-10738F8313BE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42" name="Rett linje 41">
                  <a:extLst>
                    <a:ext uri="{FF2B5EF4-FFF2-40B4-BE49-F238E27FC236}">
                      <a16:creationId xmlns:a16="http://schemas.microsoft.com/office/drawing/2014/main" id="{D4261316-AF1F-AD45-BB4B-917D42AA700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Gruppe 36">
                <a:extLst>
                  <a:ext uri="{FF2B5EF4-FFF2-40B4-BE49-F238E27FC236}">
                    <a16:creationId xmlns:a16="http://schemas.microsoft.com/office/drawing/2014/main" id="{6B5EF1EC-1B00-1844-B472-4AA8C80DC1E4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39" name="Rektangel 38">
                  <a:extLst>
                    <a:ext uri="{FF2B5EF4-FFF2-40B4-BE49-F238E27FC236}">
                      <a16:creationId xmlns:a16="http://schemas.microsoft.com/office/drawing/2014/main" id="{422C5EE2-43BC-F04D-9F67-D2F7E8BB146D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0" name="Rett linje 39">
                  <a:extLst>
                    <a:ext uri="{FF2B5EF4-FFF2-40B4-BE49-F238E27FC236}">
                      <a16:creationId xmlns:a16="http://schemas.microsoft.com/office/drawing/2014/main" id="{23EBDFBA-B78B-234E-8859-7253F0EE32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917639CB-FC6C-0345-B9F1-D4156B250E2B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uppe 7">
              <a:extLst>
                <a:ext uri="{FF2B5EF4-FFF2-40B4-BE49-F238E27FC236}">
                  <a16:creationId xmlns:a16="http://schemas.microsoft.com/office/drawing/2014/main" id="{45446D2C-39DA-CD47-AFC9-CB458E69BDB6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EAA5D0EC-17A3-F142-B9ED-F53E6B6A0F6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1" name="Rektangel 10">
                <a:extLst>
                  <a:ext uri="{FF2B5EF4-FFF2-40B4-BE49-F238E27FC236}">
                    <a16:creationId xmlns:a16="http://schemas.microsoft.com/office/drawing/2014/main" id="{7754D441-1572-A44C-BEE7-FB28E38DB598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2" name="Rektangel 11">
                <a:extLst>
                  <a:ext uri="{FF2B5EF4-FFF2-40B4-BE49-F238E27FC236}">
                    <a16:creationId xmlns:a16="http://schemas.microsoft.com/office/drawing/2014/main" id="{800553DB-484C-4C48-A795-AD15950696FD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24FB817F-D960-C84A-9EF5-1AD43774A628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4" name="Rett linje 13">
                <a:extLst>
                  <a:ext uri="{FF2B5EF4-FFF2-40B4-BE49-F238E27FC236}">
                    <a16:creationId xmlns:a16="http://schemas.microsoft.com/office/drawing/2014/main" id="{809952D0-7ACC-0B46-9DC5-BC1BE08DFC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Rett linje 14">
                <a:extLst>
                  <a:ext uri="{FF2B5EF4-FFF2-40B4-BE49-F238E27FC236}">
                    <a16:creationId xmlns:a16="http://schemas.microsoft.com/office/drawing/2014/main" id="{7D39A50C-ECD4-4544-BA86-2ED55C88171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Rett linje 15">
                <a:extLst>
                  <a:ext uri="{FF2B5EF4-FFF2-40B4-BE49-F238E27FC236}">
                    <a16:creationId xmlns:a16="http://schemas.microsoft.com/office/drawing/2014/main" id="{3BEA364B-9128-6E40-B529-DD331D756648}"/>
                  </a:ext>
                </a:extLst>
              </p:cNvPr>
              <p:cNvCxnSpPr>
                <a:cxnSpLocks/>
                <a:stCxn id="18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Rett linje 16">
                <a:extLst>
                  <a:ext uri="{FF2B5EF4-FFF2-40B4-BE49-F238E27FC236}">
                    <a16:creationId xmlns:a16="http://schemas.microsoft.com/office/drawing/2014/main" id="{C72D05B0-E28E-DC4F-BC75-E520AACE32DD}"/>
                  </a:ext>
                </a:extLst>
              </p:cNvPr>
              <p:cNvCxnSpPr>
                <a:cxnSpLocks/>
                <a:stCxn id="18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14E0F4DD-E0F0-F24C-B654-6AED7A229E4F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B2445F4C-3310-734C-AE0A-635C6A6AC12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ktangel 19">
                <a:extLst>
                  <a:ext uri="{FF2B5EF4-FFF2-40B4-BE49-F238E27FC236}">
                    <a16:creationId xmlns:a16="http://schemas.microsoft.com/office/drawing/2014/main" id="{1A5133CC-5017-464D-BE68-FFFF7D1AC0A5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D292125B-BEFA-AC4E-B7E8-8D1A25A1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A9DD9D52-EED3-5747-BDD4-E91D0C39344D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AED1A88C-B09C-B748-89CA-045C396CB1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kstSylinder 8">
              <a:extLst>
                <a:ext uri="{FF2B5EF4-FFF2-40B4-BE49-F238E27FC236}">
                  <a16:creationId xmlns:a16="http://schemas.microsoft.com/office/drawing/2014/main" id="{DC53B160-049D-7E44-881B-655B1B2A4F9F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57" name="Gruppe 56">
            <a:extLst>
              <a:ext uri="{FF2B5EF4-FFF2-40B4-BE49-F238E27FC236}">
                <a16:creationId xmlns:a16="http://schemas.microsoft.com/office/drawing/2014/main" id="{B5F84FFA-6BAA-B14F-B16D-AA7B9747C6CC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58" name="Gruppe 57">
              <a:extLst>
                <a:ext uri="{FF2B5EF4-FFF2-40B4-BE49-F238E27FC236}">
                  <a16:creationId xmlns:a16="http://schemas.microsoft.com/office/drawing/2014/main" id="{77A126F7-40BD-C14E-8502-3DA25EA5B468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3" name="Rektangel 62">
                <a:extLst>
                  <a:ext uri="{FF2B5EF4-FFF2-40B4-BE49-F238E27FC236}">
                    <a16:creationId xmlns:a16="http://schemas.microsoft.com/office/drawing/2014/main" id="{34109EA4-7D73-6A41-B911-1DA4C65C7F3C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4" name="Gruppe 63">
                <a:extLst>
                  <a:ext uri="{FF2B5EF4-FFF2-40B4-BE49-F238E27FC236}">
                    <a16:creationId xmlns:a16="http://schemas.microsoft.com/office/drawing/2014/main" id="{519B015A-7710-4345-B1A0-2C31D3D3A29E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5" name="Gruppe 64">
                  <a:extLst>
                    <a:ext uri="{FF2B5EF4-FFF2-40B4-BE49-F238E27FC236}">
                      <a16:creationId xmlns:a16="http://schemas.microsoft.com/office/drawing/2014/main" id="{1E952DE6-F52C-8141-AA51-F93ED1B782A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1D91D97C-F319-7D49-8970-B66AB818B22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99F6A8CC-B295-074A-89FC-DBCE3DC47B0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E44D7125-3570-FD4D-B191-C75A400B46E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6" name="Gruppe 65">
                  <a:extLst>
                    <a:ext uri="{FF2B5EF4-FFF2-40B4-BE49-F238E27FC236}">
                      <a16:creationId xmlns:a16="http://schemas.microsoft.com/office/drawing/2014/main" id="{6E9D1C89-D906-8A47-9476-62BAE8FEB515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D145DC4C-E21E-4741-ADAA-1EDD63A5E3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D9A25599-1748-4243-9CC2-9B55BA245FD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F126E6B9-55BC-AB41-92F0-ED3B0601260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643744EE-DB91-F24E-8086-50A0EDD842EB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68" name="Rektangel 67">
                    <a:extLst>
                      <a:ext uri="{FF2B5EF4-FFF2-40B4-BE49-F238E27FC236}">
                        <a16:creationId xmlns:a16="http://schemas.microsoft.com/office/drawing/2014/main" id="{BF15CC72-60C3-DF4D-B9DE-BE9263C2B62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69" name="Rektangel 68">
                    <a:extLst>
                      <a:ext uri="{FF2B5EF4-FFF2-40B4-BE49-F238E27FC236}">
                        <a16:creationId xmlns:a16="http://schemas.microsoft.com/office/drawing/2014/main" id="{EDFE0806-648E-664D-A052-406FC350D6F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BCC0B081-FCB2-5C47-B8AD-231EFCC1929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C6009896-4C4A-2C43-B51A-3964D8127B9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59" name="TekstSylinder 58">
              <a:extLst>
                <a:ext uri="{FF2B5EF4-FFF2-40B4-BE49-F238E27FC236}">
                  <a16:creationId xmlns:a16="http://schemas.microsoft.com/office/drawing/2014/main" id="{0DDB7D4B-6E4A-2642-B893-ABD7512A4B44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60" name="Gruppe 59">
              <a:extLst>
                <a:ext uri="{FF2B5EF4-FFF2-40B4-BE49-F238E27FC236}">
                  <a16:creationId xmlns:a16="http://schemas.microsoft.com/office/drawing/2014/main" id="{85916284-E703-0E4A-9DB5-13D9D1A9819A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61" name="Vinkel 60">
                <a:extLst>
                  <a:ext uri="{FF2B5EF4-FFF2-40B4-BE49-F238E27FC236}">
                    <a16:creationId xmlns:a16="http://schemas.microsoft.com/office/drawing/2014/main" id="{52D5A379-F749-0D46-A951-B3F032547EA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TekstSylinder 61">
                <a:extLst>
                  <a:ext uri="{FF2B5EF4-FFF2-40B4-BE49-F238E27FC236}">
                    <a16:creationId xmlns:a16="http://schemas.microsoft.com/office/drawing/2014/main" id="{500DE19B-D18B-BB4D-8C3A-93CA181730A8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565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8">
            <a:extLst>
              <a:ext uri="{FF2B5EF4-FFF2-40B4-BE49-F238E27FC236}">
                <a16:creationId xmlns:a16="http://schemas.microsoft.com/office/drawing/2014/main" id="{6277E8E0-A384-1D43-A9DE-6893B7E9B07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noProof="0"/>
              <a:t>1. plasser et bilde i rammen</a:t>
            </a:r>
            <a:br>
              <a:rPr lang="nb-NO" noProof="0"/>
            </a:br>
            <a:r>
              <a:rPr lang="nb-NO" noProof="0"/>
              <a:t>2. plasser lengst bak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E4C6-95B5-1E49-A58A-4D191733A124}" type="datetime1">
              <a:rPr lang="nb-NO" smtClean="0"/>
              <a:t>12.05.2026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tekst 7">
            <a:extLst>
              <a:ext uri="{FF2B5EF4-FFF2-40B4-BE49-F238E27FC236}">
                <a16:creationId xmlns:a16="http://schemas.microsoft.com/office/drawing/2014/main" id="{F94000EC-D1D9-C246-8D8C-51A9EE300A4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grpSp>
        <p:nvGrpSpPr>
          <p:cNvPr id="24" name="Gruppe 23">
            <a:extLst>
              <a:ext uri="{FF2B5EF4-FFF2-40B4-BE49-F238E27FC236}">
                <a16:creationId xmlns:a16="http://schemas.microsoft.com/office/drawing/2014/main" id="{50B5CF7D-EF4B-BC4B-897D-478A1C752E68}"/>
              </a:ext>
            </a:extLst>
          </p:cNvPr>
          <p:cNvGrpSpPr/>
          <p:nvPr userDrawn="1"/>
        </p:nvGrpSpPr>
        <p:grpSpPr>
          <a:xfrm>
            <a:off x="0" y="-1306644"/>
            <a:ext cx="12194000" cy="1075340"/>
            <a:chOff x="-800" y="-1229864"/>
            <a:chExt cx="12194000" cy="1075340"/>
          </a:xfrm>
        </p:grpSpPr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F3538086-5796-944F-ADC5-DDFA26870893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49CA26D3-642B-9246-B3B8-5A6A4DF80568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F5D6D773-1417-8D4D-A1E8-9F65D1580842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E11F0BE5-35CD-2F41-A24B-FA33ACD7A1BB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6BA83732-486F-8745-84F0-E4A38EBBF9E9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49BF3912-4872-4F49-B737-72D9ADAABF5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7" name="Rektangel 56">
                <a:extLst>
                  <a:ext uri="{FF2B5EF4-FFF2-40B4-BE49-F238E27FC236}">
                    <a16:creationId xmlns:a16="http://schemas.microsoft.com/office/drawing/2014/main" id="{BE7D1982-FF51-A243-B873-504AF91CF24E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926AF779-45AE-834D-8B9B-E147A75152F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3B05EBB5-D0E3-414A-B5E2-20D2F397129F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B9C1812D-C535-E441-BF60-5844644FDCCB}"/>
                </a:ext>
              </a:extLst>
            </p:cNvPr>
            <p:cNvCxnSpPr>
              <a:cxnSpLocks/>
              <a:stCxn id="44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995F10A6-7E9E-7F46-835A-F8FA28E0C722}"/>
                </a:ext>
              </a:extLst>
            </p:cNvPr>
            <p:cNvCxnSpPr>
              <a:cxnSpLocks/>
              <a:stCxn id="40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DD497730-72C8-E54C-BE41-9CC89C106204}"/>
                </a:ext>
              </a:extLst>
            </p:cNvPr>
            <p:cNvCxnSpPr>
              <a:cxnSpLocks/>
              <a:stCxn id="46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7E6FCC74-278D-8F4C-9A19-B97229327336}"/>
                </a:ext>
              </a:extLst>
            </p:cNvPr>
            <p:cNvCxnSpPr>
              <a:cxnSpLocks/>
              <a:stCxn id="50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27C3F56A-19C1-8C43-BA7C-EC72D93ABACA}"/>
                </a:ext>
              </a:extLst>
            </p:cNvPr>
            <p:cNvCxnSpPr>
              <a:cxnSpLocks/>
              <a:stCxn id="48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0378D194-73C0-274E-8A33-2880856DCF97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1827F508-245F-AE4E-BD96-A37480556BEB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51" name="Rett linje 50">
                <a:extLst>
                  <a:ext uri="{FF2B5EF4-FFF2-40B4-BE49-F238E27FC236}">
                    <a16:creationId xmlns:a16="http://schemas.microsoft.com/office/drawing/2014/main" id="{84C00645-5B5B-6041-95E3-1F2F2F357F96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EE014F1F-1199-CF47-B4A6-3350B4501C57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8" name="Rektangel 47">
                <a:extLst>
                  <a:ext uri="{FF2B5EF4-FFF2-40B4-BE49-F238E27FC236}">
                    <a16:creationId xmlns:a16="http://schemas.microsoft.com/office/drawing/2014/main" id="{33E8FE13-D304-F04D-B4CA-11E8D9EA9403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49" name="Rett linje 48">
                <a:extLst>
                  <a:ext uri="{FF2B5EF4-FFF2-40B4-BE49-F238E27FC236}">
                    <a16:creationId xmlns:a16="http://schemas.microsoft.com/office/drawing/2014/main" id="{8F8C0134-63C2-2440-88C7-3E0DBD5FC22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D5A244B5-D5A7-9C46-837E-885BA4C5BFC8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6" name="Rektangel 45">
                <a:extLst>
                  <a:ext uri="{FF2B5EF4-FFF2-40B4-BE49-F238E27FC236}">
                    <a16:creationId xmlns:a16="http://schemas.microsoft.com/office/drawing/2014/main" id="{F5D7884B-D812-3A42-AE55-14E34C05CA01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47" name="Rett linje 46">
                <a:extLst>
                  <a:ext uri="{FF2B5EF4-FFF2-40B4-BE49-F238E27FC236}">
                    <a16:creationId xmlns:a16="http://schemas.microsoft.com/office/drawing/2014/main" id="{0E34DD54-E0FE-B84A-A7D4-D399F888B6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2B146932-A847-ED41-ABD8-DF09B93EA9F3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DCF17E64-4A02-7148-BEC3-83D8841BD636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45" name="Rett linje 44">
                <a:extLst>
                  <a:ext uri="{FF2B5EF4-FFF2-40B4-BE49-F238E27FC236}">
                    <a16:creationId xmlns:a16="http://schemas.microsoft.com/office/drawing/2014/main" id="{326A2BAE-5E17-B149-B1A2-FE9E4BD29FA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039AAC92-98CC-BF45-904E-888C16C074F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5DAD0FC4-3B41-474B-B643-2F9E699BC7EE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43" name="Rett linje 42">
                <a:extLst>
                  <a:ext uri="{FF2B5EF4-FFF2-40B4-BE49-F238E27FC236}">
                    <a16:creationId xmlns:a16="http://schemas.microsoft.com/office/drawing/2014/main" id="{FDA84C34-DD90-134D-ACDE-64A450224F5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uppe 37">
              <a:extLst>
                <a:ext uri="{FF2B5EF4-FFF2-40B4-BE49-F238E27FC236}">
                  <a16:creationId xmlns:a16="http://schemas.microsoft.com/office/drawing/2014/main" id="{A5007D20-96F1-2A41-A992-CD980E87AFC9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A7486652-B831-8E4A-B0E8-E9CEDB776DD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41" name="Rett linje 40">
                <a:extLst>
                  <a:ext uri="{FF2B5EF4-FFF2-40B4-BE49-F238E27FC236}">
                    <a16:creationId xmlns:a16="http://schemas.microsoft.com/office/drawing/2014/main" id="{F186D4B2-7812-1F46-A998-E3F036BC20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Rett linje 38">
              <a:extLst>
                <a:ext uri="{FF2B5EF4-FFF2-40B4-BE49-F238E27FC236}">
                  <a16:creationId xmlns:a16="http://schemas.microsoft.com/office/drawing/2014/main" id="{980F4E2E-5EA4-474F-9E31-835A8E98077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uppe 57">
            <a:extLst>
              <a:ext uri="{FF2B5EF4-FFF2-40B4-BE49-F238E27FC236}">
                <a16:creationId xmlns:a16="http://schemas.microsoft.com/office/drawing/2014/main" id="{AB51FACC-7DAC-294D-9ECF-B98A28144016}"/>
              </a:ext>
            </a:extLst>
          </p:cNvPr>
          <p:cNvGrpSpPr/>
          <p:nvPr userDrawn="1"/>
        </p:nvGrpSpPr>
        <p:grpSpPr>
          <a:xfrm>
            <a:off x="-715163" y="-4004"/>
            <a:ext cx="590564" cy="6862004"/>
            <a:chOff x="-715963" y="-4004"/>
            <a:chExt cx="590564" cy="6862004"/>
          </a:xfrm>
        </p:grpSpPr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910BD624-E33C-2E4F-9442-1B07B87A8179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95253A5A-AE98-4B43-ACFC-C33A917B0FC3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B7E6E43F-D083-404B-88E6-8181D6A1EDCF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62" name="Rektangel 61">
              <a:extLst>
                <a:ext uri="{FF2B5EF4-FFF2-40B4-BE49-F238E27FC236}">
                  <a16:creationId xmlns:a16="http://schemas.microsoft.com/office/drawing/2014/main" id="{B3DA4965-4EDC-0D43-B4C1-940E1BA36158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511B640F-A541-1746-929D-B55DB001560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A3E73136-E410-5B4D-BC89-A1F88EC0428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55489C14-C32A-2246-BE81-0A7E94FE637E}"/>
                </a:ext>
              </a:extLst>
            </p:cNvPr>
            <p:cNvCxnSpPr>
              <a:cxnSpLocks/>
              <a:stCxn id="67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Rett linje 65">
              <a:extLst>
                <a:ext uri="{FF2B5EF4-FFF2-40B4-BE49-F238E27FC236}">
                  <a16:creationId xmlns:a16="http://schemas.microsoft.com/office/drawing/2014/main" id="{5CCE2020-A9E9-4E47-8A75-E0C90C42ECBB}"/>
                </a:ext>
              </a:extLst>
            </p:cNvPr>
            <p:cNvCxnSpPr>
              <a:cxnSpLocks/>
              <a:stCxn id="67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ktangel 66">
              <a:extLst>
                <a:ext uri="{FF2B5EF4-FFF2-40B4-BE49-F238E27FC236}">
                  <a16:creationId xmlns:a16="http://schemas.microsoft.com/office/drawing/2014/main" id="{21952FCC-D220-E74A-B32C-62AF01DD2A1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68" name="Rett linje 67">
              <a:extLst>
                <a:ext uri="{FF2B5EF4-FFF2-40B4-BE49-F238E27FC236}">
                  <a16:creationId xmlns:a16="http://schemas.microsoft.com/office/drawing/2014/main" id="{00806AAE-07AB-D440-904D-3846C9D74C0B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ktangel 68">
              <a:extLst>
                <a:ext uri="{FF2B5EF4-FFF2-40B4-BE49-F238E27FC236}">
                  <a16:creationId xmlns:a16="http://schemas.microsoft.com/office/drawing/2014/main" id="{56699FF4-FEB1-CA4E-B432-16BBEC84D1C4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AFA083EC-FDFD-9E4F-B595-6A6EC5B7FA7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E8926D28-35CE-DB4E-BF56-664AF369532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Rett linje 71">
              <a:extLst>
                <a:ext uri="{FF2B5EF4-FFF2-40B4-BE49-F238E27FC236}">
                  <a16:creationId xmlns:a16="http://schemas.microsoft.com/office/drawing/2014/main" id="{2E5810D3-57AB-6043-ACA4-6C358279D5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kstSylinder 90">
            <a:extLst>
              <a:ext uri="{FF2B5EF4-FFF2-40B4-BE49-F238E27FC236}">
                <a16:creationId xmlns:a16="http://schemas.microsoft.com/office/drawing/2014/main" id="{579C4266-3D6E-7E4E-B7F9-0C8B755D7C96}"/>
              </a:ext>
            </a:extLst>
          </p:cNvPr>
          <p:cNvSpPr txBox="1"/>
          <p:nvPr userDrawn="1"/>
        </p:nvSpPr>
        <p:spPr>
          <a:xfrm>
            <a:off x="0" y="-213030"/>
            <a:ext cx="3068662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2018 / Innholdssider / positiv</a:t>
            </a:r>
          </a:p>
        </p:txBody>
      </p:sp>
      <p:grpSp>
        <p:nvGrpSpPr>
          <p:cNvPr id="90" name="Gruppe 89">
            <a:extLst>
              <a:ext uri="{FF2B5EF4-FFF2-40B4-BE49-F238E27FC236}">
                <a16:creationId xmlns:a16="http://schemas.microsoft.com/office/drawing/2014/main" id="{93C22E23-7157-454A-9FA2-4933BA1812A4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92" name="Gruppe 91">
              <a:extLst>
                <a:ext uri="{FF2B5EF4-FFF2-40B4-BE49-F238E27FC236}">
                  <a16:creationId xmlns:a16="http://schemas.microsoft.com/office/drawing/2014/main" id="{7A5698FF-6A63-024B-A69C-C4E777FF2F2C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97" name="Rektangel 96">
                <a:extLst>
                  <a:ext uri="{FF2B5EF4-FFF2-40B4-BE49-F238E27FC236}">
                    <a16:creationId xmlns:a16="http://schemas.microsoft.com/office/drawing/2014/main" id="{25A2FBF4-73A7-CE4C-A8DB-8FE5D09DE5ED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98" name="Gruppe 97">
                <a:extLst>
                  <a:ext uri="{FF2B5EF4-FFF2-40B4-BE49-F238E27FC236}">
                    <a16:creationId xmlns:a16="http://schemas.microsoft.com/office/drawing/2014/main" id="{E2F0FC64-DC73-F248-9324-0CE978C9D6B0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99" name="Gruppe 98">
                  <a:extLst>
                    <a:ext uri="{FF2B5EF4-FFF2-40B4-BE49-F238E27FC236}">
                      <a16:creationId xmlns:a16="http://schemas.microsoft.com/office/drawing/2014/main" id="{32C01DAD-6F31-5A4E-8BB7-FB70223EA16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09" name="Rektangel 108">
                    <a:extLst>
                      <a:ext uri="{FF2B5EF4-FFF2-40B4-BE49-F238E27FC236}">
                        <a16:creationId xmlns:a16="http://schemas.microsoft.com/office/drawing/2014/main" id="{00BA1803-2911-A847-B7CA-E67357CD35D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0" name="Rektangel 109">
                    <a:extLst>
                      <a:ext uri="{FF2B5EF4-FFF2-40B4-BE49-F238E27FC236}">
                        <a16:creationId xmlns:a16="http://schemas.microsoft.com/office/drawing/2014/main" id="{EFA1BCB1-1DE2-884A-A3D1-ED6A6FA7211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1" name="Rektangel 110">
                    <a:extLst>
                      <a:ext uri="{FF2B5EF4-FFF2-40B4-BE49-F238E27FC236}">
                        <a16:creationId xmlns:a16="http://schemas.microsoft.com/office/drawing/2014/main" id="{6F1895A8-5ECD-2A44-990D-ED7B270E21F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00" name="Gruppe 99">
                  <a:extLst>
                    <a:ext uri="{FF2B5EF4-FFF2-40B4-BE49-F238E27FC236}">
                      <a16:creationId xmlns:a16="http://schemas.microsoft.com/office/drawing/2014/main" id="{4F88FD5F-270C-924E-AB88-B64550BAB694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06" name="Rektangel 105">
                    <a:extLst>
                      <a:ext uri="{FF2B5EF4-FFF2-40B4-BE49-F238E27FC236}">
                        <a16:creationId xmlns:a16="http://schemas.microsoft.com/office/drawing/2014/main" id="{691CFAF3-3CF9-D944-A90A-7771F866546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7" name="Rektangel 106">
                    <a:extLst>
                      <a:ext uri="{FF2B5EF4-FFF2-40B4-BE49-F238E27FC236}">
                        <a16:creationId xmlns:a16="http://schemas.microsoft.com/office/drawing/2014/main" id="{ECBBB0E6-3392-8F48-AF3D-1E34E5123EB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8" name="Rektangel 107">
                    <a:extLst>
                      <a:ext uri="{FF2B5EF4-FFF2-40B4-BE49-F238E27FC236}">
                        <a16:creationId xmlns:a16="http://schemas.microsoft.com/office/drawing/2014/main" id="{AD973EDC-E273-FD45-A872-FCEA9C9596C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01" name="Gruppe 100">
                  <a:extLst>
                    <a:ext uri="{FF2B5EF4-FFF2-40B4-BE49-F238E27FC236}">
                      <a16:creationId xmlns:a16="http://schemas.microsoft.com/office/drawing/2014/main" id="{0BB50A37-EF61-E145-B01B-4CD63CD93CF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02" name="Rektangel 101">
                    <a:extLst>
                      <a:ext uri="{FF2B5EF4-FFF2-40B4-BE49-F238E27FC236}">
                        <a16:creationId xmlns:a16="http://schemas.microsoft.com/office/drawing/2014/main" id="{936DA9BF-3F5B-1645-B5A8-937601BD550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3" name="Rektangel 102">
                    <a:extLst>
                      <a:ext uri="{FF2B5EF4-FFF2-40B4-BE49-F238E27FC236}">
                        <a16:creationId xmlns:a16="http://schemas.microsoft.com/office/drawing/2014/main" id="{E37229E9-C19B-314E-A355-F74581E29A8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4" name="Rektangel 103">
                    <a:extLst>
                      <a:ext uri="{FF2B5EF4-FFF2-40B4-BE49-F238E27FC236}">
                        <a16:creationId xmlns:a16="http://schemas.microsoft.com/office/drawing/2014/main" id="{F5029DA2-C182-3D45-9570-AC932D04C9F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5" name="Rektangel 104">
                    <a:extLst>
                      <a:ext uri="{FF2B5EF4-FFF2-40B4-BE49-F238E27FC236}">
                        <a16:creationId xmlns:a16="http://schemas.microsoft.com/office/drawing/2014/main" id="{3F512FCD-C3D3-1246-B41C-4FB5A3A423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93" name="TekstSylinder 92">
              <a:extLst>
                <a:ext uri="{FF2B5EF4-FFF2-40B4-BE49-F238E27FC236}">
                  <a16:creationId xmlns:a16="http://schemas.microsoft.com/office/drawing/2014/main" id="{8EBAF184-0DA0-994C-BADC-830CD29ED2D3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94" name="Gruppe 93">
              <a:extLst>
                <a:ext uri="{FF2B5EF4-FFF2-40B4-BE49-F238E27FC236}">
                  <a16:creationId xmlns:a16="http://schemas.microsoft.com/office/drawing/2014/main" id="{704FC957-C060-9247-9858-582BFAE0455A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95" name="Vinkel 94">
                <a:extLst>
                  <a:ext uri="{FF2B5EF4-FFF2-40B4-BE49-F238E27FC236}">
                    <a16:creationId xmlns:a16="http://schemas.microsoft.com/office/drawing/2014/main" id="{E7E7E809-91BC-5948-8E10-28B2E9F17F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TekstSylinder 95">
                <a:extLst>
                  <a:ext uri="{FF2B5EF4-FFF2-40B4-BE49-F238E27FC236}">
                    <a16:creationId xmlns:a16="http://schemas.microsoft.com/office/drawing/2014/main" id="{6CDD19D7-ACD9-0F45-BCFE-9CD2378F0423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18627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bilde n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8">
            <a:extLst>
              <a:ext uri="{FF2B5EF4-FFF2-40B4-BE49-F238E27FC236}">
                <a16:creationId xmlns:a16="http://schemas.microsoft.com/office/drawing/2014/main" id="{6277E8E0-A384-1D43-A9DE-6893B7E9B07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b-NO" noProof="0"/>
              <a:t>1. plasser et bilde i rammen</a:t>
            </a:r>
            <a:br>
              <a:rPr lang="nb-NO" noProof="0"/>
            </a:br>
            <a:r>
              <a:rPr lang="nb-NO" noProof="0"/>
              <a:t>2. plasser lengst bak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56C02C-6ABF-7448-8AB3-A94F70C24895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/>
          </a:p>
        </p:txBody>
      </p:sp>
      <p:grpSp>
        <p:nvGrpSpPr>
          <p:cNvPr id="24" name="Gruppe 23">
            <a:extLst>
              <a:ext uri="{FF2B5EF4-FFF2-40B4-BE49-F238E27FC236}">
                <a16:creationId xmlns:a16="http://schemas.microsoft.com/office/drawing/2014/main" id="{50B5CF7D-EF4B-BC4B-897D-478A1C752E68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F3538086-5796-944F-ADC5-DDFA26870893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49CA26D3-642B-9246-B3B8-5A6A4DF80568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F5D6D773-1417-8D4D-A1E8-9F65D1580842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E11F0BE5-35CD-2F41-A24B-FA33ACD7A1BB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6BA83732-486F-8745-84F0-E4A38EBBF9E9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49BF3912-4872-4F49-B737-72D9ADAABF5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7" name="Rektangel 56">
                <a:extLst>
                  <a:ext uri="{FF2B5EF4-FFF2-40B4-BE49-F238E27FC236}">
                    <a16:creationId xmlns:a16="http://schemas.microsoft.com/office/drawing/2014/main" id="{BE7D1982-FF51-A243-B873-504AF91CF24E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926AF779-45AE-834D-8B9B-E147A75152F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3B05EBB5-D0E3-414A-B5E2-20D2F397129F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B9C1812D-C535-E441-BF60-5844644FDCCB}"/>
                </a:ext>
              </a:extLst>
            </p:cNvPr>
            <p:cNvCxnSpPr>
              <a:cxnSpLocks/>
              <a:stCxn id="44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995F10A6-7E9E-7F46-835A-F8FA28E0C722}"/>
                </a:ext>
              </a:extLst>
            </p:cNvPr>
            <p:cNvCxnSpPr>
              <a:cxnSpLocks/>
              <a:stCxn id="40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DD497730-72C8-E54C-BE41-9CC89C106204}"/>
                </a:ext>
              </a:extLst>
            </p:cNvPr>
            <p:cNvCxnSpPr>
              <a:cxnSpLocks/>
              <a:stCxn id="46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7E6FCC74-278D-8F4C-9A19-B97229327336}"/>
                </a:ext>
              </a:extLst>
            </p:cNvPr>
            <p:cNvCxnSpPr>
              <a:cxnSpLocks/>
              <a:stCxn id="50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27C3F56A-19C1-8C43-BA7C-EC72D93ABACA}"/>
                </a:ext>
              </a:extLst>
            </p:cNvPr>
            <p:cNvCxnSpPr>
              <a:cxnSpLocks/>
              <a:stCxn id="48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0378D194-73C0-274E-8A33-2880856DCF97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1827F508-245F-AE4E-BD96-A37480556BEB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51" name="Rett linje 50">
                <a:extLst>
                  <a:ext uri="{FF2B5EF4-FFF2-40B4-BE49-F238E27FC236}">
                    <a16:creationId xmlns:a16="http://schemas.microsoft.com/office/drawing/2014/main" id="{84C00645-5B5B-6041-95E3-1F2F2F357F96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EE014F1F-1199-CF47-B4A6-3350B4501C57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8" name="Rektangel 47">
                <a:extLst>
                  <a:ext uri="{FF2B5EF4-FFF2-40B4-BE49-F238E27FC236}">
                    <a16:creationId xmlns:a16="http://schemas.microsoft.com/office/drawing/2014/main" id="{33E8FE13-D304-F04D-B4CA-11E8D9EA9403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49" name="Rett linje 48">
                <a:extLst>
                  <a:ext uri="{FF2B5EF4-FFF2-40B4-BE49-F238E27FC236}">
                    <a16:creationId xmlns:a16="http://schemas.microsoft.com/office/drawing/2014/main" id="{8F8C0134-63C2-2440-88C7-3E0DBD5FC22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D5A244B5-D5A7-9C46-837E-885BA4C5BFC8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6" name="Rektangel 45">
                <a:extLst>
                  <a:ext uri="{FF2B5EF4-FFF2-40B4-BE49-F238E27FC236}">
                    <a16:creationId xmlns:a16="http://schemas.microsoft.com/office/drawing/2014/main" id="{F5D7884B-D812-3A42-AE55-14E34C05CA01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47" name="Rett linje 46">
                <a:extLst>
                  <a:ext uri="{FF2B5EF4-FFF2-40B4-BE49-F238E27FC236}">
                    <a16:creationId xmlns:a16="http://schemas.microsoft.com/office/drawing/2014/main" id="{0E34DD54-E0FE-B84A-A7D4-D399F888B6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2B146932-A847-ED41-ABD8-DF09B93EA9F3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DCF17E64-4A02-7148-BEC3-83D8841BD636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45" name="Rett linje 44">
                <a:extLst>
                  <a:ext uri="{FF2B5EF4-FFF2-40B4-BE49-F238E27FC236}">
                    <a16:creationId xmlns:a16="http://schemas.microsoft.com/office/drawing/2014/main" id="{326A2BAE-5E17-B149-B1A2-FE9E4BD29FA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039AAC92-98CC-BF45-904E-888C16C074F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5DAD0FC4-3B41-474B-B643-2F9E699BC7EE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43" name="Rett linje 42">
                <a:extLst>
                  <a:ext uri="{FF2B5EF4-FFF2-40B4-BE49-F238E27FC236}">
                    <a16:creationId xmlns:a16="http://schemas.microsoft.com/office/drawing/2014/main" id="{FDA84C34-DD90-134D-ACDE-64A450224F5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uppe 37">
              <a:extLst>
                <a:ext uri="{FF2B5EF4-FFF2-40B4-BE49-F238E27FC236}">
                  <a16:creationId xmlns:a16="http://schemas.microsoft.com/office/drawing/2014/main" id="{A5007D20-96F1-2A41-A992-CD980E87AFC9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A7486652-B831-8E4A-B0E8-E9CEDB776DD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41" name="Rett linje 40">
                <a:extLst>
                  <a:ext uri="{FF2B5EF4-FFF2-40B4-BE49-F238E27FC236}">
                    <a16:creationId xmlns:a16="http://schemas.microsoft.com/office/drawing/2014/main" id="{F186D4B2-7812-1F46-A998-E3F036BC20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Rett linje 38">
              <a:extLst>
                <a:ext uri="{FF2B5EF4-FFF2-40B4-BE49-F238E27FC236}">
                  <a16:creationId xmlns:a16="http://schemas.microsoft.com/office/drawing/2014/main" id="{980F4E2E-5EA4-474F-9E31-835A8E98077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uppe 57">
            <a:extLst>
              <a:ext uri="{FF2B5EF4-FFF2-40B4-BE49-F238E27FC236}">
                <a16:creationId xmlns:a16="http://schemas.microsoft.com/office/drawing/2014/main" id="{AB51FACC-7DAC-294D-9ECF-B98A28144016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910BD624-E33C-2E4F-9442-1B07B87A8179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95253A5A-AE98-4B43-ACFC-C33A917B0FC3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B7E6E43F-D083-404B-88E6-8181D6A1EDCF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62" name="Rektangel 61">
              <a:extLst>
                <a:ext uri="{FF2B5EF4-FFF2-40B4-BE49-F238E27FC236}">
                  <a16:creationId xmlns:a16="http://schemas.microsoft.com/office/drawing/2014/main" id="{B3DA4965-4EDC-0D43-B4C1-940E1BA36158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511B640F-A541-1746-929D-B55DB001560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A3E73136-E410-5B4D-BC89-A1F88EC0428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55489C14-C32A-2246-BE81-0A7E94FE637E}"/>
                </a:ext>
              </a:extLst>
            </p:cNvPr>
            <p:cNvCxnSpPr>
              <a:cxnSpLocks/>
              <a:stCxn id="67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Rett linje 65">
              <a:extLst>
                <a:ext uri="{FF2B5EF4-FFF2-40B4-BE49-F238E27FC236}">
                  <a16:creationId xmlns:a16="http://schemas.microsoft.com/office/drawing/2014/main" id="{5CCE2020-A9E9-4E47-8A75-E0C90C42ECBB}"/>
                </a:ext>
              </a:extLst>
            </p:cNvPr>
            <p:cNvCxnSpPr>
              <a:cxnSpLocks/>
              <a:stCxn id="67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ktangel 66">
              <a:extLst>
                <a:ext uri="{FF2B5EF4-FFF2-40B4-BE49-F238E27FC236}">
                  <a16:creationId xmlns:a16="http://schemas.microsoft.com/office/drawing/2014/main" id="{21952FCC-D220-E74A-B32C-62AF01DD2A1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68" name="Rett linje 67">
              <a:extLst>
                <a:ext uri="{FF2B5EF4-FFF2-40B4-BE49-F238E27FC236}">
                  <a16:creationId xmlns:a16="http://schemas.microsoft.com/office/drawing/2014/main" id="{00806AAE-07AB-D440-904D-3846C9D74C0B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ktangel 68">
              <a:extLst>
                <a:ext uri="{FF2B5EF4-FFF2-40B4-BE49-F238E27FC236}">
                  <a16:creationId xmlns:a16="http://schemas.microsoft.com/office/drawing/2014/main" id="{56699FF4-FEB1-CA4E-B432-16BBEC84D1C4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AFA083EC-FDFD-9E4F-B595-6A6EC5B7FA7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E8926D28-35CE-DB4E-BF56-664AF369532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Rett linje 71">
              <a:extLst>
                <a:ext uri="{FF2B5EF4-FFF2-40B4-BE49-F238E27FC236}">
                  <a16:creationId xmlns:a16="http://schemas.microsoft.com/office/drawing/2014/main" id="{2E5810D3-57AB-6043-ACA4-6C358279D5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Plassholder for tekst 7">
            <a:extLst>
              <a:ext uri="{FF2B5EF4-FFF2-40B4-BE49-F238E27FC236}">
                <a16:creationId xmlns:a16="http://schemas.microsoft.com/office/drawing/2014/main" id="{B92A71BA-AE3E-044A-9513-C446526D6AA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1" name="TekstSylinder 90">
            <a:extLst>
              <a:ext uri="{FF2B5EF4-FFF2-40B4-BE49-F238E27FC236}">
                <a16:creationId xmlns:a16="http://schemas.microsoft.com/office/drawing/2014/main" id="{D8BFF3AF-100C-6745-B178-EF1A964BB521}"/>
              </a:ext>
            </a:extLst>
          </p:cNvPr>
          <p:cNvSpPr txBox="1"/>
          <p:nvPr userDrawn="1"/>
        </p:nvSpPr>
        <p:spPr>
          <a:xfrm>
            <a:off x="0" y="-213030"/>
            <a:ext cx="3068662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2018 / Innholdssider / negativ</a:t>
            </a:r>
          </a:p>
        </p:txBody>
      </p:sp>
      <p:grpSp>
        <p:nvGrpSpPr>
          <p:cNvPr id="116" name="Gruppe 115">
            <a:extLst>
              <a:ext uri="{FF2B5EF4-FFF2-40B4-BE49-F238E27FC236}">
                <a16:creationId xmlns:a16="http://schemas.microsoft.com/office/drawing/2014/main" id="{F4097E33-CF5F-8E43-B046-2CEB7B436B2D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117" name="Gruppe 116">
              <a:extLst>
                <a:ext uri="{FF2B5EF4-FFF2-40B4-BE49-F238E27FC236}">
                  <a16:creationId xmlns:a16="http://schemas.microsoft.com/office/drawing/2014/main" id="{DECE140A-93EB-3144-89A2-67734D7FECB3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122" name="Rektangel 121">
                <a:extLst>
                  <a:ext uri="{FF2B5EF4-FFF2-40B4-BE49-F238E27FC236}">
                    <a16:creationId xmlns:a16="http://schemas.microsoft.com/office/drawing/2014/main" id="{DDA73A66-85FA-424A-8AAA-0F985FE62182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123" name="Gruppe 122">
                <a:extLst>
                  <a:ext uri="{FF2B5EF4-FFF2-40B4-BE49-F238E27FC236}">
                    <a16:creationId xmlns:a16="http://schemas.microsoft.com/office/drawing/2014/main" id="{9640A54C-C539-B742-ABCC-6299AE5B8CEB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124" name="Gruppe 123">
                  <a:extLst>
                    <a:ext uri="{FF2B5EF4-FFF2-40B4-BE49-F238E27FC236}">
                      <a16:creationId xmlns:a16="http://schemas.microsoft.com/office/drawing/2014/main" id="{20F039C6-69E9-B941-A4D3-66A5C1CDD70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34" name="Rektangel 133">
                    <a:extLst>
                      <a:ext uri="{FF2B5EF4-FFF2-40B4-BE49-F238E27FC236}">
                        <a16:creationId xmlns:a16="http://schemas.microsoft.com/office/drawing/2014/main" id="{E6B7DA5B-F065-2842-BCE3-471D7906CE0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35" name="Rektangel 134">
                    <a:extLst>
                      <a:ext uri="{FF2B5EF4-FFF2-40B4-BE49-F238E27FC236}">
                        <a16:creationId xmlns:a16="http://schemas.microsoft.com/office/drawing/2014/main" id="{B04DDF36-E4D0-1541-8466-643799975A9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36" name="Rektangel 135">
                    <a:extLst>
                      <a:ext uri="{FF2B5EF4-FFF2-40B4-BE49-F238E27FC236}">
                        <a16:creationId xmlns:a16="http://schemas.microsoft.com/office/drawing/2014/main" id="{0C6F3194-B699-D740-A1E1-EAEB8C66A35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25" name="Gruppe 124">
                  <a:extLst>
                    <a:ext uri="{FF2B5EF4-FFF2-40B4-BE49-F238E27FC236}">
                      <a16:creationId xmlns:a16="http://schemas.microsoft.com/office/drawing/2014/main" id="{C17BA548-9E47-5E40-95F0-9D998CFD542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31" name="Rektangel 130">
                    <a:extLst>
                      <a:ext uri="{FF2B5EF4-FFF2-40B4-BE49-F238E27FC236}">
                        <a16:creationId xmlns:a16="http://schemas.microsoft.com/office/drawing/2014/main" id="{9B63810D-9182-9647-8817-730AA17B990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32" name="Rektangel 131">
                    <a:extLst>
                      <a:ext uri="{FF2B5EF4-FFF2-40B4-BE49-F238E27FC236}">
                        <a16:creationId xmlns:a16="http://schemas.microsoft.com/office/drawing/2014/main" id="{76178564-5C0D-A84D-A7E4-632055B6BBC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33" name="Rektangel 132">
                    <a:extLst>
                      <a:ext uri="{FF2B5EF4-FFF2-40B4-BE49-F238E27FC236}">
                        <a16:creationId xmlns:a16="http://schemas.microsoft.com/office/drawing/2014/main" id="{2D2CE19A-924B-564C-ABE6-C21E0B2CBAE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26" name="Gruppe 125">
                  <a:extLst>
                    <a:ext uri="{FF2B5EF4-FFF2-40B4-BE49-F238E27FC236}">
                      <a16:creationId xmlns:a16="http://schemas.microsoft.com/office/drawing/2014/main" id="{559F23A5-5BF4-B14C-82D4-70EFF9772D8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27" name="Rektangel 126">
                    <a:extLst>
                      <a:ext uri="{FF2B5EF4-FFF2-40B4-BE49-F238E27FC236}">
                        <a16:creationId xmlns:a16="http://schemas.microsoft.com/office/drawing/2014/main" id="{1C6AC6BA-EC18-824D-AF37-845A37278F2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8" name="Rektangel 127">
                    <a:extLst>
                      <a:ext uri="{FF2B5EF4-FFF2-40B4-BE49-F238E27FC236}">
                        <a16:creationId xmlns:a16="http://schemas.microsoft.com/office/drawing/2014/main" id="{6A88E69C-BC25-E944-B7EF-EBBC18D8339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9" name="Rektangel 128">
                    <a:extLst>
                      <a:ext uri="{FF2B5EF4-FFF2-40B4-BE49-F238E27FC236}">
                        <a16:creationId xmlns:a16="http://schemas.microsoft.com/office/drawing/2014/main" id="{CD353E5E-D83D-F24E-8720-DA4E6552C13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30" name="Rektangel 129">
                    <a:extLst>
                      <a:ext uri="{FF2B5EF4-FFF2-40B4-BE49-F238E27FC236}">
                        <a16:creationId xmlns:a16="http://schemas.microsoft.com/office/drawing/2014/main" id="{443B0873-2032-ED4A-82E8-AE8C6FE9F5A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118" name="TekstSylinder 117">
              <a:extLst>
                <a:ext uri="{FF2B5EF4-FFF2-40B4-BE49-F238E27FC236}">
                  <a16:creationId xmlns:a16="http://schemas.microsoft.com/office/drawing/2014/main" id="{6DB9C27B-183E-204C-A01D-673CC376DE0D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119" name="Gruppe 118">
              <a:extLst>
                <a:ext uri="{FF2B5EF4-FFF2-40B4-BE49-F238E27FC236}">
                  <a16:creationId xmlns:a16="http://schemas.microsoft.com/office/drawing/2014/main" id="{74D7BF0B-3E09-444C-9AFF-AB01B35624FC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120" name="Vinkel 119">
                <a:extLst>
                  <a:ext uri="{FF2B5EF4-FFF2-40B4-BE49-F238E27FC236}">
                    <a16:creationId xmlns:a16="http://schemas.microsoft.com/office/drawing/2014/main" id="{5A99E870-FD93-3B44-8FBD-4D137D1803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TekstSylinder 120">
                <a:extLst>
                  <a:ext uri="{FF2B5EF4-FFF2-40B4-BE49-F238E27FC236}">
                    <a16:creationId xmlns:a16="http://schemas.microsoft.com/office/drawing/2014/main" id="{FF708AAD-7EC4-8240-87D4-5F7492876627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1343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bilde fjor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 descr="Et bilde som inneholder vann, utendørs, himmel&#10;&#10;Automatisk generert beskrivelse">
            <a:extLst>
              <a:ext uri="{FF2B5EF4-FFF2-40B4-BE49-F238E27FC236}">
                <a16:creationId xmlns:a16="http://schemas.microsoft.com/office/drawing/2014/main" id="{5529CA15-BE40-1D42-9D15-E0A7E69223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2051E715-0C35-C940-9034-9C879AE08CC3}"/>
              </a:ext>
            </a:extLst>
          </p:cNvPr>
          <p:cNvSpPr/>
          <p:nvPr userDrawn="1"/>
        </p:nvSpPr>
        <p:spPr>
          <a:xfrm>
            <a:off x="0" y="0"/>
            <a:ext cx="6091200" cy="6091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F29D7420-2B41-5A47-8224-27AB9025098A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9175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9175" y="4060824"/>
            <a:ext cx="3807267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0DC99E27-7C6D-AE4A-B279-77DB37BAD325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bilde positiv logo og bilde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519149A9-FDA1-A64B-97A5-C26D292931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2488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8">
            <a:extLst>
              <a:ext uri="{FF2B5EF4-FFF2-40B4-BE49-F238E27FC236}">
                <a16:creationId xmlns:a16="http://schemas.microsoft.com/office/drawing/2014/main" id="{60CD866B-09E0-644B-925F-4FC4C3C24E6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 noProof="0"/>
              <a:t>1. legg et bilde i </a:t>
            </a:r>
            <a:r>
              <a:rPr lang="nb-NO" noProof="0" err="1"/>
              <a:t>bildeboksen</a:t>
            </a:r>
            <a:br>
              <a:rPr lang="nb-NO" noProof="0"/>
            </a:br>
            <a:r>
              <a:rPr lang="nb-NO" noProof="0"/>
              <a:t>2. plasser lengst bak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7A1-83E2-5344-8976-17361E42FD8B}" type="datetime1">
              <a:rPr lang="nb-NO" smtClean="0"/>
              <a:t>12.05.2026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6" name="Plassholder for tekst 7">
            <a:extLst>
              <a:ext uri="{FF2B5EF4-FFF2-40B4-BE49-F238E27FC236}">
                <a16:creationId xmlns:a16="http://schemas.microsoft.com/office/drawing/2014/main" id="{BB1A03DA-0C1D-E543-8AED-4F84F9939FD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E6B2F163-6ED3-2147-9D52-FE9CA569B810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509D2454-70FF-CE43-BA44-8336A95E4B45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E01F046E-AA1F-A543-9EE9-1F139F5E93DD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9888665A-D584-654A-BDAB-173BDA280D00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B4DB81F3-C6A8-D842-8B16-582614A0A615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A507F676-471B-D34B-A0CC-1015F896AE9D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C220B5B3-B212-8840-BE9F-0BDEA799F84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0E30B65E-18B7-A743-91CC-519854ABBFF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BFB4B24A-00A6-A740-9B6F-090EA989E1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8ADB2E79-48A8-B942-ADEF-9DA957FAB045}"/>
                </a:ext>
              </a:extLst>
            </p:cNvPr>
            <p:cNvCxnSpPr>
              <a:cxnSpLocks/>
              <a:stCxn id="41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FE3F964E-27AF-5147-9507-F07231AFAE03}"/>
                </a:ext>
              </a:extLst>
            </p:cNvPr>
            <p:cNvCxnSpPr>
              <a:cxnSpLocks/>
              <a:stCxn id="43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D0A5FDB-18A9-3D49-BB00-63F06337B29F}"/>
                </a:ext>
              </a:extLst>
            </p:cNvPr>
            <p:cNvCxnSpPr>
              <a:cxnSpLocks/>
              <a:stCxn id="39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113B2CC6-F548-F845-9551-8EAC4BCD15F0}"/>
                </a:ext>
              </a:extLst>
            </p:cNvPr>
            <p:cNvCxnSpPr>
              <a:cxnSpLocks/>
              <a:stCxn id="45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BF5236E1-9C62-EC46-A641-A5DE731E3063}"/>
                </a:ext>
              </a:extLst>
            </p:cNvPr>
            <p:cNvCxnSpPr>
              <a:cxnSpLocks/>
              <a:stCxn id="49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160E83E6-97F0-8349-AE3E-0B28728EAB0A}"/>
                </a:ext>
              </a:extLst>
            </p:cNvPr>
            <p:cNvCxnSpPr>
              <a:cxnSpLocks/>
              <a:stCxn id="47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uppe 31">
              <a:extLst>
                <a:ext uri="{FF2B5EF4-FFF2-40B4-BE49-F238E27FC236}">
                  <a16:creationId xmlns:a16="http://schemas.microsoft.com/office/drawing/2014/main" id="{3A24E8AA-6FA1-5B47-95C6-5F3EED5830AC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737C8123-9A5E-904D-A679-6AA1399D81B9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50" name="Rett linje 49">
                <a:extLst>
                  <a:ext uri="{FF2B5EF4-FFF2-40B4-BE49-F238E27FC236}">
                    <a16:creationId xmlns:a16="http://schemas.microsoft.com/office/drawing/2014/main" id="{06CE9363-6BA2-8B4C-BE8E-74BA405E042C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86B73520-89F8-9F47-A1D7-D228D01885AF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7" name="Rektangel 46">
                <a:extLst>
                  <a:ext uri="{FF2B5EF4-FFF2-40B4-BE49-F238E27FC236}">
                    <a16:creationId xmlns:a16="http://schemas.microsoft.com/office/drawing/2014/main" id="{1CE07EF8-531B-694E-BF46-6672550BB790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48" name="Rett linje 47">
                <a:extLst>
                  <a:ext uri="{FF2B5EF4-FFF2-40B4-BE49-F238E27FC236}">
                    <a16:creationId xmlns:a16="http://schemas.microsoft.com/office/drawing/2014/main" id="{145F084E-1053-0245-85FD-2118E9DF9AE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D2003B3E-181B-8A4C-AE22-1F0D2605D09F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647ADF1D-5F42-8D47-AD41-E4F201CF52A9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D6EA2D86-99A2-F14C-ADD4-53641A8A7F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A83433ED-4FB5-2B4F-9191-C83A94955236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A7E6EB65-4D53-4849-B81B-72E7F6DB7DBA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F2B3A6CA-D596-AF46-A9EC-6AC4827C62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FA7B6066-4DFD-E94C-94AB-69F5B53199FE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A0039850-834E-CC40-B3F3-683135B32A66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42" name="Rett linje 41">
                <a:extLst>
                  <a:ext uri="{FF2B5EF4-FFF2-40B4-BE49-F238E27FC236}">
                    <a16:creationId xmlns:a16="http://schemas.microsoft.com/office/drawing/2014/main" id="{B824AF56-ECEA-4043-9C18-8E90194DD8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F11CB56F-0A6B-4543-801E-C174C1568B52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A90B194E-0C82-8C43-8756-A40AF75761D0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40" name="Rett linje 39">
                <a:extLst>
                  <a:ext uri="{FF2B5EF4-FFF2-40B4-BE49-F238E27FC236}">
                    <a16:creationId xmlns:a16="http://schemas.microsoft.com/office/drawing/2014/main" id="{AAC9C1BD-3CA7-FC4B-8E3D-DE83E5B7C7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Rett linje 37">
              <a:extLst>
                <a:ext uri="{FF2B5EF4-FFF2-40B4-BE49-F238E27FC236}">
                  <a16:creationId xmlns:a16="http://schemas.microsoft.com/office/drawing/2014/main" id="{C7A51BD2-CD19-A647-9106-EE6264D8BE8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e 56">
            <a:extLst>
              <a:ext uri="{FF2B5EF4-FFF2-40B4-BE49-F238E27FC236}">
                <a16:creationId xmlns:a16="http://schemas.microsoft.com/office/drawing/2014/main" id="{1255D6A5-7C18-3546-BA08-2FFEDAB34041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83B42075-3A5C-1E46-A9FA-362B5515A8A6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D106EC1A-221F-0A4B-9475-29240E861AA7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7637FBCC-CEAF-474B-9393-8790DD5AFB51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58DA230D-EB5E-5B47-A595-BC7A0838781B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62" name="Rett linje 61">
              <a:extLst>
                <a:ext uri="{FF2B5EF4-FFF2-40B4-BE49-F238E27FC236}">
                  <a16:creationId xmlns:a16="http://schemas.microsoft.com/office/drawing/2014/main" id="{29A6395B-F80C-7247-AF08-0815CB4E5CA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8E28BDF9-D392-E74A-B639-BDDDD517321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B18FF123-D027-C14E-AB15-B6FA96912712}"/>
                </a:ext>
              </a:extLst>
            </p:cNvPr>
            <p:cNvCxnSpPr>
              <a:cxnSpLocks/>
              <a:stCxn id="66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8D0FBEDD-4B7F-AB4D-A811-0314736171E9}"/>
                </a:ext>
              </a:extLst>
            </p:cNvPr>
            <p:cNvCxnSpPr>
              <a:cxnSpLocks/>
              <a:stCxn id="66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F95F586E-E9CB-7F4E-875F-DFADD3742B9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18AC3B52-7605-124D-9366-1406BC0941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ktangel 67">
              <a:extLst>
                <a:ext uri="{FF2B5EF4-FFF2-40B4-BE49-F238E27FC236}">
                  <a16:creationId xmlns:a16="http://schemas.microsoft.com/office/drawing/2014/main" id="{6D64798A-AF2F-F64B-B9C6-A6DDADD19126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69" name="Rett linje 68">
              <a:extLst>
                <a:ext uri="{FF2B5EF4-FFF2-40B4-BE49-F238E27FC236}">
                  <a16:creationId xmlns:a16="http://schemas.microsoft.com/office/drawing/2014/main" id="{F95D1769-0224-4D4A-B6BA-84065BF4B8E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6CFB1E29-DA85-B549-BFD0-C834FE927E6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5AF03FC7-8289-7A4E-A1A6-339D9AF6FCD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kstSylinder 71">
            <a:extLst>
              <a:ext uri="{FF2B5EF4-FFF2-40B4-BE49-F238E27FC236}">
                <a16:creationId xmlns:a16="http://schemas.microsoft.com/office/drawing/2014/main" id="{4CC3D295-8F51-F14C-A0DE-43811CC503C3}"/>
              </a:ext>
            </a:extLst>
          </p:cNvPr>
          <p:cNvSpPr txBox="1"/>
          <p:nvPr userDrawn="1"/>
        </p:nvSpPr>
        <p:spPr>
          <a:xfrm>
            <a:off x="0" y="-213030"/>
            <a:ext cx="3068662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2018 / Innholdssider / positiv</a:t>
            </a:r>
          </a:p>
        </p:txBody>
      </p:sp>
      <p:grpSp>
        <p:nvGrpSpPr>
          <p:cNvPr id="90" name="Gruppe 89">
            <a:extLst>
              <a:ext uri="{FF2B5EF4-FFF2-40B4-BE49-F238E27FC236}">
                <a16:creationId xmlns:a16="http://schemas.microsoft.com/office/drawing/2014/main" id="{7CA9C2BF-57F1-B045-9180-AF5743F3C790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91" name="Gruppe 90">
              <a:extLst>
                <a:ext uri="{FF2B5EF4-FFF2-40B4-BE49-F238E27FC236}">
                  <a16:creationId xmlns:a16="http://schemas.microsoft.com/office/drawing/2014/main" id="{9EE5E5A1-CB87-064E-A1B8-4F7240CA91C3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96" name="Rektangel 95">
                <a:extLst>
                  <a:ext uri="{FF2B5EF4-FFF2-40B4-BE49-F238E27FC236}">
                    <a16:creationId xmlns:a16="http://schemas.microsoft.com/office/drawing/2014/main" id="{9199446D-A160-E54C-A98A-97670A104D64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97" name="Gruppe 96">
                <a:extLst>
                  <a:ext uri="{FF2B5EF4-FFF2-40B4-BE49-F238E27FC236}">
                    <a16:creationId xmlns:a16="http://schemas.microsoft.com/office/drawing/2014/main" id="{C247B874-04D1-9D4E-A793-049462DE26D6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98" name="Gruppe 97">
                  <a:extLst>
                    <a:ext uri="{FF2B5EF4-FFF2-40B4-BE49-F238E27FC236}">
                      <a16:creationId xmlns:a16="http://schemas.microsoft.com/office/drawing/2014/main" id="{3467FE23-DCD1-4E47-BB9E-95855B3839A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08" name="Rektangel 107">
                    <a:extLst>
                      <a:ext uri="{FF2B5EF4-FFF2-40B4-BE49-F238E27FC236}">
                        <a16:creationId xmlns:a16="http://schemas.microsoft.com/office/drawing/2014/main" id="{EA2CFB82-4FE0-CA4F-8D2C-B9F50B3856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9" name="Rektangel 108">
                    <a:extLst>
                      <a:ext uri="{FF2B5EF4-FFF2-40B4-BE49-F238E27FC236}">
                        <a16:creationId xmlns:a16="http://schemas.microsoft.com/office/drawing/2014/main" id="{9A8820E8-7760-944E-A657-1E617296186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0" name="Rektangel 109">
                    <a:extLst>
                      <a:ext uri="{FF2B5EF4-FFF2-40B4-BE49-F238E27FC236}">
                        <a16:creationId xmlns:a16="http://schemas.microsoft.com/office/drawing/2014/main" id="{1EB784A8-BE62-BC46-9207-5D0171020E0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99" name="Gruppe 98">
                  <a:extLst>
                    <a:ext uri="{FF2B5EF4-FFF2-40B4-BE49-F238E27FC236}">
                      <a16:creationId xmlns:a16="http://schemas.microsoft.com/office/drawing/2014/main" id="{C0612BDE-564D-C94D-A7AB-2ACB109360F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05" name="Rektangel 104">
                    <a:extLst>
                      <a:ext uri="{FF2B5EF4-FFF2-40B4-BE49-F238E27FC236}">
                        <a16:creationId xmlns:a16="http://schemas.microsoft.com/office/drawing/2014/main" id="{9611E365-DC43-6947-8EBE-B931F53121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6" name="Rektangel 105">
                    <a:extLst>
                      <a:ext uri="{FF2B5EF4-FFF2-40B4-BE49-F238E27FC236}">
                        <a16:creationId xmlns:a16="http://schemas.microsoft.com/office/drawing/2014/main" id="{896A1615-33C0-2841-AD4C-3D62C2946BF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7" name="Rektangel 106">
                    <a:extLst>
                      <a:ext uri="{FF2B5EF4-FFF2-40B4-BE49-F238E27FC236}">
                        <a16:creationId xmlns:a16="http://schemas.microsoft.com/office/drawing/2014/main" id="{A4F6BBA8-3378-8946-9C45-2A239E00BF4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00" name="Gruppe 99">
                  <a:extLst>
                    <a:ext uri="{FF2B5EF4-FFF2-40B4-BE49-F238E27FC236}">
                      <a16:creationId xmlns:a16="http://schemas.microsoft.com/office/drawing/2014/main" id="{8C309830-E5F1-8E41-BCA9-251AA3B86FD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01" name="Rektangel 100">
                    <a:extLst>
                      <a:ext uri="{FF2B5EF4-FFF2-40B4-BE49-F238E27FC236}">
                        <a16:creationId xmlns:a16="http://schemas.microsoft.com/office/drawing/2014/main" id="{50CA88BB-7387-DD4B-A6E3-BEDF86F2614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2" name="Rektangel 101">
                    <a:extLst>
                      <a:ext uri="{FF2B5EF4-FFF2-40B4-BE49-F238E27FC236}">
                        <a16:creationId xmlns:a16="http://schemas.microsoft.com/office/drawing/2014/main" id="{AB1934A5-85F4-FF48-9398-897E1A8ADB5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3" name="Rektangel 102">
                    <a:extLst>
                      <a:ext uri="{FF2B5EF4-FFF2-40B4-BE49-F238E27FC236}">
                        <a16:creationId xmlns:a16="http://schemas.microsoft.com/office/drawing/2014/main" id="{963F2E7F-4C9D-0447-AAAF-227BFCF09E7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4" name="Rektangel 103">
                    <a:extLst>
                      <a:ext uri="{FF2B5EF4-FFF2-40B4-BE49-F238E27FC236}">
                        <a16:creationId xmlns:a16="http://schemas.microsoft.com/office/drawing/2014/main" id="{E6FAAD3A-5A0C-1244-8308-B81ABB39B04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92" name="TekstSylinder 91">
              <a:extLst>
                <a:ext uri="{FF2B5EF4-FFF2-40B4-BE49-F238E27FC236}">
                  <a16:creationId xmlns:a16="http://schemas.microsoft.com/office/drawing/2014/main" id="{BABF0E71-DEA0-3343-8AF8-6A9A70C4B49B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93" name="Gruppe 92">
              <a:extLst>
                <a:ext uri="{FF2B5EF4-FFF2-40B4-BE49-F238E27FC236}">
                  <a16:creationId xmlns:a16="http://schemas.microsoft.com/office/drawing/2014/main" id="{02BB3DD4-65FF-4E43-8EC4-72B29CEB570B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94" name="Vinkel 93">
                <a:extLst>
                  <a:ext uri="{FF2B5EF4-FFF2-40B4-BE49-F238E27FC236}">
                    <a16:creationId xmlns:a16="http://schemas.microsoft.com/office/drawing/2014/main" id="{B0A36170-F06E-8E41-9BC7-F44F4E26A5A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TekstSylinder 94">
                <a:extLst>
                  <a:ext uri="{FF2B5EF4-FFF2-40B4-BE49-F238E27FC236}">
                    <a16:creationId xmlns:a16="http://schemas.microsoft.com/office/drawing/2014/main" id="{A2E98FD4-0641-4147-A688-3F5F957482F2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95584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 n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8">
            <a:extLst>
              <a:ext uri="{FF2B5EF4-FFF2-40B4-BE49-F238E27FC236}">
                <a16:creationId xmlns:a16="http://schemas.microsoft.com/office/drawing/2014/main" id="{60CD866B-09E0-644B-925F-4FC4C3C24E6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b-NO" noProof="0"/>
              <a:t>1. plasser et bilde i rammen</a:t>
            </a:r>
            <a:br>
              <a:rPr lang="nb-NO" noProof="0"/>
            </a:br>
            <a:r>
              <a:rPr lang="nb-NO" noProof="0"/>
              <a:t>2. plasser lengst bak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39CC06A-0458-7443-A95A-A3C9036965EC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/>
          </a:p>
        </p:txBody>
      </p: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E6B2F163-6ED3-2147-9D52-FE9CA569B810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509D2454-70FF-CE43-BA44-8336A95E4B45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E01F046E-AA1F-A543-9EE9-1F139F5E93DD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9888665A-D584-654A-BDAB-173BDA280D00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B4DB81F3-C6A8-D842-8B16-582614A0A615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A507F676-471B-D34B-A0CC-1015F896AE9D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C220B5B3-B212-8840-BE9F-0BDEA799F84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0E30B65E-18B7-A743-91CC-519854ABBFF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BFB4B24A-00A6-A740-9B6F-090EA989E1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8ADB2E79-48A8-B942-ADEF-9DA957FAB045}"/>
                </a:ext>
              </a:extLst>
            </p:cNvPr>
            <p:cNvCxnSpPr>
              <a:cxnSpLocks/>
              <a:stCxn id="41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FE3F964E-27AF-5147-9507-F07231AFAE03}"/>
                </a:ext>
              </a:extLst>
            </p:cNvPr>
            <p:cNvCxnSpPr>
              <a:cxnSpLocks/>
              <a:stCxn id="43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D0A5FDB-18A9-3D49-BB00-63F06337B29F}"/>
                </a:ext>
              </a:extLst>
            </p:cNvPr>
            <p:cNvCxnSpPr>
              <a:cxnSpLocks/>
              <a:stCxn id="39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113B2CC6-F548-F845-9551-8EAC4BCD15F0}"/>
                </a:ext>
              </a:extLst>
            </p:cNvPr>
            <p:cNvCxnSpPr>
              <a:cxnSpLocks/>
              <a:stCxn id="45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BF5236E1-9C62-EC46-A641-A5DE731E3063}"/>
                </a:ext>
              </a:extLst>
            </p:cNvPr>
            <p:cNvCxnSpPr>
              <a:cxnSpLocks/>
              <a:stCxn id="49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160E83E6-97F0-8349-AE3E-0B28728EAB0A}"/>
                </a:ext>
              </a:extLst>
            </p:cNvPr>
            <p:cNvCxnSpPr>
              <a:cxnSpLocks/>
              <a:stCxn id="47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uppe 31">
              <a:extLst>
                <a:ext uri="{FF2B5EF4-FFF2-40B4-BE49-F238E27FC236}">
                  <a16:creationId xmlns:a16="http://schemas.microsoft.com/office/drawing/2014/main" id="{3A24E8AA-6FA1-5B47-95C6-5F3EED5830AC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737C8123-9A5E-904D-A679-6AA1399D81B9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50" name="Rett linje 49">
                <a:extLst>
                  <a:ext uri="{FF2B5EF4-FFF2-40B4-BE49-F238E27FC236}">
                    <a16:creationId xmlns:a16="http://schemas.microsoft.com/office/drawing/2014/main" id="{06CE9363-6BA2-8B4C-BE8E-74BA405E042C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86B73520-89F8-9F47-A1D7-D228D01885AF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7" name="Rektangel 46">
                <a:extLst>
                  <a:ext uri="{FF2B5EF4-FFF2-40B4-BE49-F238E27FC236}">
                    <a16:creationId xmlns:a16="http://schemas.microsoft.com/office/drawing/2014/main" id="{1CE07EF8-531B-694E-BF46-6672550BB790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48" name="Rett linje 47">
                <a:extLst>
                  <a:ext uri="{FF2B5EF4-FFF2-40B4-BE49-F238E27FC236}">
                    <a16:creationId xmlns:a16="http://schemas.microsoft.com/office/drawing/2014/main" id="{145F084E-1053-0245-85FD-2118E9DF9AE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D2003B3E-181B-8A4C-AE22-1F0D2605D09F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647ADF1D-5F42-8D47-AD41-E4F201CF52A9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D6EA2D86-99A2-F14C-ADD4-53641A8A7F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A83433ED-4FB5-2B4F-9191-C83A94955236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A7E6EB65-4D53-4849-B81B-72E7F6DB7DBA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F2B3A6CA-D596-AF46-A9EC-6AC4827C62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FA7B6066-4DFD-E94C-94AB-69F5B53199FE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A0039850-834E-CC40-B3F3-683135B32A66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42" name="Rett linje 41">
                <a:extLst>
                  <a:ext uri="{FF2B5EF4-FFF2-40B4-BE49-F238E27FC236}">
                    <a16:creationId xmlns:a16="http://schemas.microsoft.com/office/drawing/2014/main" id="{B824AF56-ECEA-4043-9C18-8E90194DD8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F11CB56F-0A6B-4543-801E-C174C1568B52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A90B194E-0C82-8C43-8756-A40AF75761D0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40" name="Rett linje 39">
                <a:extLst>
                  <a:ext uri="{FF2B5EF4-FFF2-40B4-BE49-F238E27FC236}">
                    <a16:creationId xmlns:a16="http://schemas.microsoft.com/office/drawing/2014/main" id="{AAC9C1BD-3CA7-FC4B-8E3D-DE83E5B7C7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Rett linje 37">
              <a:extLst>
                <a:ext uri="{FF2B5EF4-FFF2-40B4-BE49-F238E27FC236}">
                  <a16:creationId xmlns:a16="http://schemas.microsoft.com/office/drawing/2014/main" id="{C7A51BD2-CD19-A647-9106-EE6264D8BE8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e 56">
            <a:extLst>
              <a:ext uri="{FF2B5EF4-FFF2-40B4-BE49-F238E27FC236}">
                <a16:creationId xmlns:a16="http://schemas.microsoft.com/office/drawing/2014/main" id="{1255D6A5-7C18-3546-BA08-2FFEDAB34041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83B42075-3A5C-1E46-A9FA-362B5515A8A6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D106EC1A-221F-0A4B-9475-29240E861AA7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7637FBCC-CEAF-474B-9393-8790DD5AFB51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58DA230D-EB5E-5B47-A595-BC7A0838781B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62" name="Rett linje 61">
              <a:extLst>
                <a:ext uri="{FF2B5EF4-FFF2-40B4-BE49-F238E27FC236}">
                  <a16:creationId xmlns:a16="http://schemas.microsoft.com/office/drawing/2014/main" id="{29A6395B-F80C-7247-AF08-0815CB4E5CA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8E28BDF9-D392-E74A-B639-BDDDD517321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B18FF123-D027-C14E-AB15-B6FA96912712}"/>
                </a:ext>
              </a:extLst>
            </p:cNvPr>
            <p:cNvCxnSpPr>
              <a:cxnSpLocks/>
              <a:stCxn id="66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8D0FBEDD-4B7F-AB4D-A811-0314736171E9}"/>
                </a:ext>
              </a:extLst>
            </p:cNvPr>
            <p:cNvCxnSpPr>
              <a:cxnSpLocks/>
              <a:stCxn id="66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F95F586E-E9CB-7F4E-875F-DFADD3742B9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18AC3B52-7605-124D-9366-1406BC0941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ktangel 67">
              <a:extLst>
                <a:ext uri="{FF2B5EF4-FFF2-40B4-BE49-F238E27FC236}">
                  <a16:creationId xmlns:a16="http://schemas.microsoft.com/office/drawing/2014/main" id="{6D64798A-AF2F-F64B-B9C6-A6DDADD19126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69" name="Rett linje 68">
              <a:extLst>
                <a:ext uri="{FF2B5EF4-FFF2-40B4-BE49-F238E27FC236}">
                  <a16:creationId xmlns:a16="http://schemas.microsoft.com/office/drawing/2014/main" id="{F95D1769-0224-4D4A-B6BA-84065BF4B8E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6CFB1E29-DA85-B549-BFD0-C834FE927E6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5AF03FC7-8289-7A4E-A1A6-339D9AF6FCD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Plassholder for tekst 7">
            <a:extLst>
              <a:ext uri="{FF2B5EF4-FFF2-40B4-BE49-F238E27FC236}">
                <a16:creationId xmlns:a16="http://schemas.microsoft.com/office/drawing/2014/main" id="{B4167E25-FC4E-0D40-B7E9-F526F2DED68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2" name="TekstSylinder 91">
            <a:extLst>
              <a:ext uri="{FF2B5EF4-FFF2-40B4-BE49-F238E27FC236}">
                <a16:creationId xmlns:a16="http://schemas.microsoft.com/office/drawing/2014/main" id="{6D51DDC6-EDC4-6145-9FBF-942463C865BC}"/>
              </a:ext>
            </a:extLst>
          </p:cNvPr>
          <p:cNvSpPr txBox="1"/>
          <p:nvPr userDrawn="1"/>
        </p:nvSpPr>
        <p:spPr>
          <a:xfrm>
            <a:off x="0" y="-213030"/>
            <a:ext cx="3068662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2018 / Innholdssider / negativ</a:t>
            </a:r>
          </a:p>
        </p:txBody>
      </p:sp>
      <p:grpSp>
        <p:nvGrpSpPr>
          <p:cNvPr id="6" name="Gruppe 5">
            <a:extLst>
              <a:ext uri="{FF2B5EF4-FFF2-40B4-BE49-F238E27FC236}">
                <a16:creationId xmlns:a16="http://schemas.microsoft.com/office/drawing/2014/main" id="{8CA7E12B-54B4-874B-933C-FC3D9E55A3BC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75" name="Gruppe 74">
              <a:extLst>
                <a:ext uri="{FF2B5EF4-FFF2-40B4-BE49-F238E27FC236}">
                  <a16:creationId xmlns:a16="http://schemas.microsoft.com/office/drawing/2014/main" id="{8F8009E6-2DC8-1C47-86DE-7EB231C9CC5E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76" name="Rektangel 75">
                <a:extLst>
                  <a:ext uri="{FF2B5EF4-FFF2-40B4-BE49-F238E27FC236}">
                    <a16:creationId xmlns:a16="http://schemas.microsoft.com/office/drawing/2014/main" id="{AECE28FE-6B3F-5C41-9D27-3E564F32240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77" name="Gruppe 76">
                <a:extLst>
                  <a:ext uri="{FF2B5EF4-FFF2-40B4-BE49-F238E27FC236}">
                    <a16:creationId xmlns:a16="http://schemas.microsoft.com/office/drawing/2014/main" id="{CB74C1BB-F327-C041-8696-8CC95A20290D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8" name="Gruppe 77">
                  <a:extLst>
                    <a:ext uri="{FF2B5EF4-FFF2-40B4-BE49-F238E27FC236}">
                      <a16:creationId xmlns:a16="http://schemas.microsoft.com/office/drawing/2014/main" id="{8BA22E53-07F3-E344-B911-54485682BB0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8" name="Rektangel 87">
                    <a:extLst>
                      <a:ext uri="{FF2B5EF4-FFF2-40B4-BE49-F238E27FC236}">
                        <a16:creationId xmlns:a16="http://schemas.microsoft.com/office/drawing/2014/main" id="{F7E0A24B-DECB-ED4D-A71C-0EC6A992AF3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9" name="Rektangel 88">
                    <a:extLst>
                      <a:ext uri="{FF2B5EF4-FFF2-40B4-BE49-F238E27FC236}">
                        <a16:creationId xmlns:a16="http://schemas.microsoft.com/office/drawing/2014/main" id="{6E2329DA-C840-C147-8677-C1FFC58179C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90" name="Rektangel 89">
                    <a:extLst>
                      <a:ext uri="{FF2B5EF4-FFF2-40B4-BE49-F238E27FC236}">
                        <a16:creationId xmlns:a16="http://schemas.microsoft.com/office/drawing/2014/main" id="{7772449B-69B2-094B-91F1-1382CE2FB42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9" name="Gruppe 78">
                  <a:extLst>
                    <a:ext uri="{FF2B5EF4-FFF2-40B4-BE49-F238E27FC236}">
                      <a16:creationId xmlns:a16="http://schemas.microsoft.com/office/drawing/2014/main" id="{07ED3267-1D40-1D4D-9EC7-35334513797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85" name="Rektangel 84">
                    <a:extLst>
                      <a:ext uri="{FF2B5EF4-FFF2-40B4-BE49-F238E27FC236}">
                        <a16:creationId xmlns:a16="http://schemas.microsoft.com/office/drawing/2014/main" id="{D6BA8FBC-0FE5-4F46-8FC3-48DC4E4604E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6" name="Rektangel 85">
                    <a:extLst>
                      <a:ext uri="{FF2B5EF4-FFF2-40B4-BE49-F238E27FC236}">
                        <a16:creationId xmlns:a16="http://schemas.microsoft.com/office/drawing/2014/main" id="{F622D83D-32EF-974E-B8E9-3A938C35CDA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7" name="Rektangel 86">
                    <a:extLst>
                      <a:ext uri="{FF2B5EF4-FFF2-40B4-BE49-F238E27FC236}">
                        <a16:creationId xmlns:a16="http://schemas.microsoft.com/office/drawing/2014/main" id="{1BDF731E-7B6C-2144-B025-0869B767623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80" name="Gruppe 79">
                  <a:extLst>
                    <a:ext uri="{FF2B5EF4-FFF2-40B4-BE49-F238E27FC236}">
                      <a16:creationId xmlns:a16="http://schemas.microsoft.com/office/drawing/2014/main" id="{49B6A4FA-1E22-9147-8AD9-B28366A7CE3B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BE12CC14-985A-504B-A96D-5C6E9DE8F21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9E8D8E6F-EA70-1842-A974-5D35616E09F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3" name="Rektangel 82">
                    <a:extLst>
                      <a:ext uri="{FF2B5EF4-FFF2-40B4-BE49-F238E27FC236}">
                        <a16:creationId xmlns:a16="http://schemas.microsoft.com/office/drawing/2014/main" id="{751FBA97-2B6D-5B40-BFA2-E3FE8D3EF3F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4" name="Rektangel 83">
                    <a:extLst>
                      <a:ext uri="{FF2B5EF4-FFF2-40B4-BE49-F238E27FC236}">
                        <a16:creationId xmlns:a16="http://schemas.microsoft.com/office/drawing/2014/main" id="{7D4A6F92-ED09-794E-9D24-8961E4EB970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91" name="TekstSylinder 90">
              <a:extLst>
                <a:ext uri="{FF2B5EF4-FFF2-40B4-BE49-F238E27FC236}">
                  <a16:creationId xmlns:a16="http://schemas.microsoft.com/office/drawing/2014/main" id="{5A1DF305-43F9-0B42-BCC1-E577120FC643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93" name="Gruppe 92">
              <a:extLst>
                <a:ext uri="{FF2B5EF4-FFF2-40B4-BE49-F238E27FC236}">
                  <a16:creationId xmlns:a16="http://schemas.microsoft.com/office/drawing/2014/main" id="{6E30C78A-C11F-3D47-A36A-DA706F5C2C2B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94" name="Vinkel 93">
                <a:extLst>
                  <a:ext uri="{FF2B5EF4-FFF2-40B4-BE49-F238E27FC236}">
                    <a16:creationId xmlns:a16="http://schemas.microsoft.com/office/drawing/2014/main" id="{9502FE88-586C-5A4C-9443-40A0C140DD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TekstSylinder 94">
                <a:extLst>
                  <a:ext uri="{FF2B5EF4-FFF2-40B4-BE49-F238E27FC236}">
                    <a16:creationId xmlns:a16="http://schemas.microsoft.com/office/drawing/2014/main" id="{A577656F-9AE9-3D43-848E-7E4C5574867D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76750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tel og brødtekst –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10972800" cy="363764"/>
          </a:xfrm>
        </p:spPr>
        <p:txBody>
          <a:bodyPr anchor="t">
            <a:norm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898879"/>
            <a:ext cx="10972800" cy="4130675"/>
          </a:xfrm>
        </p:spPr>
        <p:txBody>
          <a:bodyPr>
            <a:normAutofit/>
          </a:bodyPr>
          <a:lstStyle>
            <a:lvl1pPr>
              <a:defRPr sz="1600"/>
            </a:lvl1pPr>
            <a:lvl2pPr marL="608400">
              <a:defRPr sz="1600"/>
            </a:lvl2pPr>
            <a:lvl3pPr marL="896400">
              <a:defRPr sz="1600"/>
            </a:lvl3pPr>
            <a:lvl4pPr marL="1184400">
              <a:defRPr sz="1600"/>
            </a:lvl4pPr>
            <a:lvl5pPr marL="1472400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3389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tellysbilde ny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/>
          <p:cNvPicPr>
            <a:picLocks noChangeAspect="1"/>
          </p:cNvPicPr>
          <p:nvPr userDrawn="1"/>
        </p:nvPicPr>
        <p:blipFill rotWithShape="1">
          <a:blip r:embed="rId2"/>
          <a:srcRect t="7812" r="13068" b="1883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2051E715-0C35-C940-9034-9C879AE08CC3}"/>
              </a:ext>
            </a:extLst>
          </p:cNvPr>
          <p:cNvSpPr/>
          <p:nvPr userDrawn="1"/>
        </p:nvSpPr>
        <p:spPr>
          <a:xfrm>
            <a:off x="649600" y="2030400"/>
            <a:ext cx="5395879" cy="20345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  <a:prstGeom prst="rect">
            <a:avLst/>
          </a:prstGeom>
        </p:spPr>
        <p:txBody>
          <a:bodyPr/>
          <a:lstStyle/>
          <a:p>
            <a:fld id="{F29D7420-2B41-5A47-8224-27AB9025098A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  <a:prstGeom prst="rect">
            <a:avLst/>
          </a:prstGeo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0DC99E27-7C6D-AE4A-B279-77DB37BAD325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bilde </a:t>
            </a:r>
          </a:p>
        </p:txBody>
      </p:sp>
      <p:grpSp>
        <p:nvGrpSpPr>
          <p:cNvPr id="7" name="Gruppe 6"/>
          <p:cNvGrpSpPr/>
          <p:nvPr userDrawn="1"/>
        </p:nvGrpSpPr>
        <p:grpSpPr>
          <a:xfrm>
            <a:off x="649600" y="0"/>
            <a:ext cx="2030400" cy="2030400"/>
            <a:chOff x="649600" y="0"/>
            <a:chExt cx="2030400" cy="2030400"/>
          </a:xfrm>
        </p:grpSpPr>
        <p:sp>
          <p:nvSpPr>
            <p:cNvPr id="15" name="Ellipse 14"/>
            <p:cNvSpPr/>
            <p:nvPr userDrawn="1"/>
          </p:nvSpPr>
          <p:spPr>
            <a:xfrm>
              <a:off x="649600" y="0"/>
              <a:ext cx="2030400" cy="20304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pic>
          <p:nvPicPr>
            <p:cNvPr id="16" name="Bilde 15">
              <a:extLst>
                <a:ext uri="{FF2B5EF4-FFF2-40B4-BE49-F238E27FC236}">
                  <a16:creationId xmlns:a16="http://schemas.microsoft.com/office/drawing/2014/main" id="{519149A9-FDA1-A64B-97A5-C26D292931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24800" y="491403"/>
              <a:ext cx="1080000" cy="1080000"/>
            </a:xfrm>
            <a:prstGeom prst="rect">
              <a:avLst/>
            </a:prstGeom>
          </p:spPr>
        </p:pic>
      </p:grpSp>
      <p:sp>
        <p:nvSpPr>
          <p:cNvPr id="14" name="Rektangel 13">
            <a:extLst>
              <a:ext uri="{FF2B5EF4-FFF2-40B4-BE49-F238E27FC236}">
                <a16:creationId xmlns:a16="http://schemas.microsoft.com/office/drawing/2014/main" id="{42A3A9FE-CEAD-6958-3BDC-E68EA12E4CF9}"/>
              </a:ext>
            </a:extLst>
          </p:cNvPr>
          <p:cNvSpPr/>
          <p:nvPr userDrawn="1"/>
        </p:nvSpPr>
        <p:spPr>
          <a:xfrm>
            <a:off x="9225023" y="5305606"/>
            <a:ext cx="2966977" cy="11187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TekstSylinder 10"/>
          <p:cNvSpPr txBox="1"/>
          <p:nvPr userDrawn="1"/>
        </p:nvSpPr>
        <p:spPr>
          <a:xfrm>
            <a:off x="9611670" y="6525743"/>
            <a:ext cx="24618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n-NO" sz="900" b="0" i="0">
                <a:solidFill>
                  <a:srgbClr val="FFFFFF"/>
                </a:solidFill>
                <a:effectLst/>
                <a:latin typeface="Clear Sans"/>
              </a:rPr>
              <a:t>Foto: </a:t>
            </a:r>
            <a:r>
              <a:rPr lang="nn-NO" sz="900" b="0" i="0" err="1">
                <a:solidFill>
                  <a:srgbClr val="FFFFFF"/>
                </a:solidFill>
                <a:effectLst/>
                <a:latin typeface="Clear Sans"/>
              </a:rPr>
              <a:t>Kzenon</a:t>
            </a:r>
            <a:r>
              <a:rPr lang="nn-NO" sz="900" b="0" i="0">
                <a:solidFill>
                  <a:srgbClr val="FFFFFF"/>
                </a:solidFill>
                <a:effectLst/>
                <a:latin typeface="Clear Sans"/>
              </a:rPr>
              <a:t> (Adobe Stock) / Oslo kommune</a:t>
            </a:r>
            <a:endParaRPr lang="nb-NO" sz="900">
              <a:solidFill>
                <a:schemeClr val="bg1"/>
              </a:solidFill>
            </a:endParaRP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CD6B95C9-E6E7-91CD-C06D-299BEDDF33C7}"/>
              </a:ext>
            </a:extLst>
          </p:cNvPr>
          <p:cNvSpPr txBox="1"/>
          <p:nvPr userDrawn="1"/>
        </p:nvSpPr>
        <p:spPr>
          <a:xfrm>
            <a:off x="9442161" y="5583389"/>
            <a:ext cx="1929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 err="1">
                <a:solidFill>
                  <a:schemeClr val="tx1"/>
                </a:solidFill>
              </a:rPr>
              <a:t>Sykehjemsetaten</a:t>
            </a:r>
            <a:endParaRPr lang="nb-NO" sz="1600">
              <a:solidFill>
                <a:schemeClr val="tx1"/>
              </a:solidFill>
            </a:endParaRPr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C1AA58A3-DA73-255C-90AC-BFF315C64625}"/>
              </a:ext>
            </a:extLst>
          </p:cNvPr>
          <p:cNvSpPr txBox="1"/>
          <p:nvPr userDrawn="1"/>
        </p:nvSpPr>
        <p:spPr>
          <a:xfrm>
            <a:off x="9442161" y="5921943"/>
            <a:ext cx="2696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200">
                <a:solidFill>
                  <a:schemeClr val="tx1"/>
                </a:solidFill>
              </a:rPr>
              <a:t>Livsutfoldelse i trygge omgivelser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0952E65D-B6F8-F4D3-8769-6281316111F3}"/>
              </a:ext>
            </a:extLst>
          </p:cNvPr>
          <p:cNvSpPr/>
          <p:nvPr userDrawn="1"/>
        </p:nvSpPr>
        <p:spPr>
          <a:xfrm>
            <a:off x="649600" y="4065237"/>
            <a:ext cx="5395879" cy="2034540"/>
          </a:xfrm>
          <a:prstGeom prst="rect">
            <a:avLst/>
          </a:prstGeom>
          <a:solidFill>
            <a:srgbClr val="F8F8F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05C98503-7E4F-43E2-9E10-64B1802988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4060824"/>
            <a:ext cx="5026304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117557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ens/kognitiv svi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Rektangel 232">
            <a:extLst>
              <a:ext uri="{FF2B5EF4-FFF2-40B4-BE49-F238E27FC236}">
                <a16:creationId xmlns:a16="http://schemas.microsoft.com/office/drawing/2014/main" id="{2107BDE8-0108-3676-F15C-36540A613FC1}"/>
              </a:ext>
            </a:extLst>
          </p:cNvPr>
          <p:cNvSpPr/>
          <p:nvPr userDrawn="1"/>
        </p:nvSpPr>
        <p:spPr>
          <a:xfrm>
            <a:off x="6095998" y="0"/>
            <a:ext cx="6096001" cy="6858000"/>
          </a:xfrm>
          <a:prstGeom prst="rect">
            <a:avLst/>
          </a:prstGeom>
          <a:solidFill>
            <a:srgbClr val="F8F0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F3FC488A-BB87-E662-6331-B2AE6C5B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96DB-E8C8-4849-8A63-AC568158CC03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9346C70D-475C-8940-EFDF-5A063B4AF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AE70FCA3-ED3D-C883-A450-2F752D47EC8B}"/>
              </a:ext>
            </a:extLst>
          </p:cNvPr>
          <p:cNvSpPr/>
          <p:nvPr userDrawn="1"/>
        </p:nvSpPr>
        <p:spPr>
          <a:xfrm>
            <a:off x="-2" y="0"/>
            <a:ext cx="6096001" cy="6858000"/>
          </a:xfrm>
          <a:prstGeom prst="rect">
            <a:avLst/>
          </a:prstGeom>
          <a:solidFill>
            <a:srgbClr val="B3F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4A73AF80-AD11-C9AA-868F-769D2F00A0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200" y="6296400"/>
            <a:ext cx="688336" cy="360000"/>
          </a:xfrm>
          <a:prstGeom prst="rect">
            <a:avLst/>
          </a:prstGeom>
        </p:spPr>
      </p:pic>
      <p:sp>
        <p:nvSpPr>
          <p:cNvPr id="200" name="Plassholder for tekst 199">
            <a:extLst>
              <a:ext uri="{FF2B5EF4-FFF2-40B4-BE49-F238E27FC236}">
                <a16:creationId xmlns:a16="http://schemas.microsoft.com/office/drawing/2014/main" id="{2BAE1080-98C7-2DC5-009E-7473AC171F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42195" y="655512"/>
            <a:ext cx="5483125" cy="560090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grpSp>
        <p:nvGrpSpPr>
          <p:cNvPr id="55" name="Gruppe 54">
            <a:extLst>
              <a:ext uri="{FF2B5EF4-FFF2-40B4-BE49-F238E27FC236}">
                <a16:creationId xmlns:a16="http://schemas.microsoft.com/office/drawing/2014/main" id="{2BFB473E-16B6-67D4-5D11-1A5D0068C21D}"/>
              </a:ext>
            </a:extLst>
          </p:cNvPr>
          <p:cNvGrpSpPr/>
          <p:nvPr userDrawn="1"/>
        </p:nvGrpSpPr>
        <p:grpSpPr>
          <a:xfrm>
            <a:off x="1646849" y="2001817"/>
            <a:ext cx="3526730" cy="4858110"/>
            <a:chOff x="1646849" y="2001817"/>
            <a:chExt cx="3526730" cy="4858110"/>
          </a:xfrm>
        </p:grpSpPr>
        <p:sp>
          <p:nvSpPr>
            <p:cNvPr id="37" name="Frihåndsform: figur 36">
              <a:extLst>
                <a:ext uri="{FF2B5EF4-FFF2-40B4-BE49-F238E27FC236}">
                  <a16:creationId xmlns:a16="http://schemas.microsoft.com/office/drawing/2014/main" id="{D65B7537-F808-4AA6-4D94-4F3807B46BDA}"/>
                </a:ext>
              </a:extLst>
            </p:cNvPr>
            <p:cNvSpPr/>
            <p:nvPr/>
          </p:nvSpPr>
          <p:spPr>
            <a:xfrm>
              <a:off x="2077055" y="5573950"/>
              <a:ext cx="333374" cy="1047853"/>
            </a:xfrm>
            <a:custGeom>
              <a:avLst/>
              <a:gdLst>
                <a:gd name="connsiteX0" fmla="*/ 333375 w 333374"/>
                <a:gd name="connsiteY0" fmla="*/ 1047854 h 1047853"/>
                <a:gd name="connsiteX1" fmla="*/ 0 w 333374"/>
                <a:gd name="connsiteY1" fmla="*/ 1047854 h 1047853"/>
                <a:gd name="connsiteX2" fmla="*/ 0 w 333374"/>
                <a:gd name="connsiteY2" fmla="*/ 190500 h 1047853"/>
                <a:gd name="connsiteX3" fmla="*/ 0 w 333374"/>
                <a:gd name="connsiteY3" fmla="*/ 0 h 1047853"/>
                <a:gd name="connsiteX4" fmla="*/ 333375 w 333374"/>
                <a:gd name="connsiteY4" fmla="*/ 0 h 1047853"/>
                <a:gd name="connsiteX5" fmla="*/ 333375 w 333374"/>
                <a:gd name="connsiteY5" fmla="*/ 1047854 h 1047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374" h="1047853">
                  <a:moveTo>
                    <a:pt x="333375" y="1047854"/>
                  </a:moveTo>
                  <a:lnTo>
                    <a:pt x="0" y="1047854"/>
                  </a:lnTo>
                  <a:lnTo>
                    <a:pt x="0" y="190500"/>
                  </a:lnTo>
                  <a:lnTo>
                    <a:pt x="0" y="0"/>
                  </a:lnTo>
                  <a:lnTo>
                    <a:pt x="333375" y="0"/>
                  </a:lnTo>
                  <a:lnTo>
                    <a:pt x="333375" y="1047854"/>
                  </a:lnTo>
                  <a:close/>
                </a:path>
              </a:pathLst>
            </a:custGeom>
            <a:solidFill>
              <a:srgbClr val="FFFFFF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38" name="Frihåndsform: figur 37">
              <a:extLst>
                <a:ext uri="{FF2B5EF4-FFF2-40B4-BE49-F238E27FC236}">
                  <a16:creationId xmlns:a16="http://schemas.microsoft.com/office/drawing/2014/main" id="{ADBCDDA8-3B0E-5E03-0728-4052F0D604AA}"/>
                </a:ext>
              </a:extLst>
            </p:cNvPr>
            <p:cNvSpPr/>
            <p:nvPr/>
          </p:nvSpPr>
          <p:spPr>
            <a:xfrm>
              <a:off x="2458055" y="5573950"/>
              <a:ext cx="333374" cy="1047853"/>
            </a:xfrm>
            <a:custGeom>
              <a:avLst/>
              <a:gdLst>
                <a:gd name="connsiteX0" fmla="*/ 0 w 333374"/>
                <a:gd name="connsiteY0" fmla="*/ 0 h 1047853"/>
                <a:gd name="connsiteX1" fmla="*/ 333375 w 333374"/>
                <a:gd name="connsiteY1" fmla="*/ 0 h 1047853"/>
                <a:gd name="connsiteX2" fmla="*/ 333375 w 333374"/>
                <a:gd name="connsiteY2" fmla="*/ 1047854 h 1047853"/>
                <a:gd name="connsiteX3" fmla="*/ 0 w 333374"/>
                <a:gd name="connsiteY3" fmla="*/ 1047854 h 1047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4" h="1047853">
                  <a:moveTo>
                    <a:pt x="0" y="0"/>
                  </a:moveTo>
                  <a:lnTo>
                    <a:pt x="333375" y="0"/>
                  </a:lnTo>
                  <a:lnTo>
                    <a:pt x="333375" y="1047854"/>
                  </a:lnTo>
                  <a:lnTo>
                    <a:pt x="0" y="1047854"/>
                  </a:lnTo>
                  <a:close/>
                </a:path>
              </a:pathLst>
            </a:custGeom>
            <a:solidFill>
              <a:srgbClr val="FFFFFF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39" name="Frihåndsform: figur 38">
              <a:extLst>
                <a:ext uri="{FF2B5EF4-FFF2-40B4-BE49-F238E27FC236}">
                  <a16:creationId xmlns:a16="http://schemas.microsoft.com/office/drawing/2014/main" id="{B7D6EDB5-637F-9D2E-65B4-25DCEF83A1DE}"/>
                </a:ext>
              </a:extLst>
            </p:cNvPr>
            <p:cNvSpPr/>
            <p:nvPr/>
          </p:nvSpPr>
          <p:spPr>
            <a:xfrm>
              <a:off x="1646849" y="2478118"/>
              <a:ext cx="381052" cy="380999"/>
            </a:xfrm>
            <a:custGeom>
              <a:avLst/>
              <a:gdLst>
                <a:gd name="connsiteX0" fmla="*/ 190500 w 381052"/>
                <a:gd name="connsiteY0" fmla="*/ 0 h 380999"/>
                <a:gd name="connsiteX1" fmla="*/ 0 w 381052"/>
                <a:gd name="connsiteY1" fmla="*/ 0 h 380999"/>
                <a:gd name="connsiteX2" fmla="*/ 0 w 381052"/>
                <a:gd name="connsiteY2" fmla="*/ 190500 h 380999"/>
                <a:gd name="connsiteX3" fmla="*/ 0 w 381052"/>
                <a:gd name="connsiteY3" fmla="*/ 380999 h 380999"/>
                <a:gd name="connsiteX4" fmla="*/ 190500 w 381052"/>
                <a:gd name="connsiteY4" fmla="*/ 380999 h 380999"/>
                <a:gd name="connsiteX5" fmla="*/ 190500 w 381052"/>
                <a:gd name="connsiteY5" fmla="*/ 190500 h 380999"/>
                <a:gd name="connsiteX6" fmla="*/ 381052 w 381052"/>
                <a:gd name="connsiteY6" fmla="*/ 190500 h 380999"/>
                <a:gd name="connsiteX7" fmla="*/ 381052 w 381052"/>
                <a:gd name="connsiteY7" fmla="*/ 0 h 380999"/>
                <a:gd name="connsiteX8" fmla="*/ 190500 w 381052"/>
                <a:gd name="connsiteY8" fmla="*/ 0 h 38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52" h="380999">
                  <a:moveTo>
                    <a:pt x="1905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0" y="380999"/>
                  </a:lnTo>
                  <a:lnTo>
                    <a:pt x="190500" y="380999"/>
                  </a:lnTo>
                  <a:lnTo>
                    <a:pt x="190500" y="190500"/>
                  </a:lnTo>
                  <a:lnTo>
                    <a:pt x="381052" y="190500"/>
                  </a:lnTo>
                  <a:lnTo>
                    <a:pt x="381052" y="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rgbClr val="F8C56B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40" name="Frihåndsform: figur 39">
              <a:extLst>
                <a:ext uri="{FF2B5EF4-FFF2-40B4-BE49-F238E27FC236}">
                  <a16:creationId xmlns:a16="http://schemas.microsoft.com/office/drawing/2014/main" id="{F3CF7902-5F77-11AF-C82C-E57268849FB7}"/>
                </a:ext>
              </a:extLst>
            </p:cNvPr>
            <p:cNvSpPr/>
            <p:nvPr/>
          </p:nvSpPr>
          <p:spPr>
            <a:xfrm>
              <a:off x="1743628" y="3668794"/>
              <a:ext cx="238177" cy="190552"/>
            </a:xfrm>
            <a:custGeom>
              <a:avLst/>
              <a:gdLst>
                <a:gd name="connsiteX0" fmla="*/ 0 w 238177"/>
                <a:gd name="connsiteY0" fmla="*/ 0 h 190552"/>
                <a:gd name="connsiteX1" fmla="*/ 238178 w 238177"/>
                <a:gd name="connsiteY1" fmla="*/ 0 h 190552"/>
                <a:gd name="connsiteX2" fmla="*/ 238178 w 238177"/>
                <a:gd name="connsiteY2" fmla="*/ 190552 h 19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177" h="190552">
                  <a:moveTo>
                    <a:pt x="0" y="0"/>
                  </a:moveTo>
                  <a:lnTo>
                    <a:pt x="238178" y="0"/>
                  </a:lnTo>
                  <a:lnTo>
                    <a:pt x="238178" y="190552"/>
                  </a:lnTo>
                </a:path>
              </a:pathLst>
            </a:custGeom>
            <a:solidFill>
              <a:srgbClr val="FFFFFF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41" name="Frihåndsform: figur 40">
              <a:extLst>
                <a:ext uri="{FF2B5EF4-FFF2-40B4-BE49-F238E27FC236}">
                  <a16:creationId xmlns:a16="http://schemas.microsoft.com/office/drawing/2014/main" id="{98373A31-7C6B-70BD-DA8D-E793D1CC7614}"/>
                </a:ext>
              </a:extLst>
            </p:cNvPr>
            <p:cNvSpPr/>
            <p:nvPr/>
          </p:nvSpPr>
          <p:spPr>
            <a:xfrm>
              <a:off x="2839107" y="3668794"/>
              <a:ext cx="238124" cy="190552"/>
            </a:xfrm>
            <a:custGeom>
              <a:avLst/>
              <a:gdLst>
                <a:gd name="connsiteX0" fmla="*/ 0 w 238124"/>
                <a:gd name="connsiteY0" fmla="*/ 0 h 190552"/>
                <a:gd name="connsiteX1" fmla="*/ 238125 w 238124"/>
                <a:gd name="connsiteY1" fmla="*/ 0 h 190552"/>
                <a:gd name="connsiteX2" fmla="*/ 238125 w 238124"/>
                <a:gd name="connsiteY2" fmla="*/ 190552 h 19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124" h="190552">
                  <a:moveTo>
                    <a:pt x="0" y="0"/>
                  </a:moveTo>
                  <a:lnTo>
                    <a:pt x="238125" y="0"/>
                  </a:lnTo>
                  <a:lnTo>
                    <a:pt x="238125" y="190552"/>
                  </a:lnTo>
                </a:path>
              </a:pathLst>
            </a:custGeom>
            <a:solidFill>
              <a:srgbClr val="FFFFFF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42" name="Frihåndsform: figur 41">
              <a:extLst>
                <a:ext uri="{FF2B5EF4-FFF2-40B4-BE49-F238E27FC236}">
                  <a16:creationId xmlns:a16="http://schemas.microsoft.com/office/drawing/2014/main" id="{BEE7A4F2-6454-597F-DDEF-57510CA8D8CD}"/>
                </a:ext>
              </a:extLst>
            </p:cNvPr>
            <p:cNvSpPr/>
            <p:nvPr/>
          </p:nvSpPr>
          <p:spPr>
            <a:xfrm>
              <a:off x="1743628" y="3001993"/>
              <a:ext cx="1333551" cy="2571956"/>
            </a:xfrm>
            <a:custGeom>
              <a:avLst/>
              <a:gdLst>
                <a:gd name="connsiteX0" fmla="*/ 190500 w 1333551"/>
                <a:gd name="connsiteY0" fmla="*/ 2571957 h 2571956"/>
                <a:gd name="connsiteX1" fmla="*/ 1170055 w 1333551"/>
                <a:gd name="connsiteY1" fmla="*/ 2571957 h 2571956"/>
                <a:gd name="connsiteX2" fmla="*/ 1138358 w 1333551"/>
                <a:gd name="connsiteY2" fmla="*/ 1781267 h 2571956"/>
                <a:gd name="connsiteX3" fmla="*/ 1118264 w 1333551"/>
                <a:gd name="connsiteY3" fmla="*/ 1619353 h 2571956"/>
                <a:gd name="connsiteX4" fmla="*/ 1095427 w 1333551"/>
                <a:gd name="connsiteY4" fmla="*/ 666802 h 2571956"/>
                <a:gd name="connsiteX5" fmla="*/ 1333552 w 1333551"/>
                <a:gd name="connsiteY5" fmla="*/ 666802 h 2571956"/>
                <a:gd name="connsiteX6" fmla="*/ 677667 w 1333551"/>
                <a:gd name="connsiteY6" fmla="*/ 0 h 2571956"/>
                <a:gd name="connsiteX7" fmla="*/ 0 w 1333551"/>
                <a:gd name="connsiteY7" fmla="*/ 666802 h 2571956"/>
                <a:gd name="connsiteX8" fmla="*/ 238125 w 1333551"/>
                <a:gd name="connsiteY8" fmla="*/ 666802 h 2571956"/>
                <a:gd name="connsiteX9" fmla="*/ 215288 w 1333551"/>
                <a:gd name="connsiteY9" fmla="*/ 1619353 h 2571956"/>
                <a:gd name="connsiteX10" fmla="*/ 210489 w 1333551"/>
                <a:gd name="connsiteY10" fmla="*/ 1803577 h 2571956"/>
                <a:gd name="connsiteX11" fmla="*/ 190500 w 1333551"/>
                <a:gd name="connsiteY11" fmla="*/ 2571957 h 257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51" h="2571956">
                  <a:moveTo>
                    <a:pt x="190500" y="2571957"/>
                  </a:moveTo>
                  <a:lnTo>
                    <a:pt x="1170055" y="2571957"/>
                  </a:lnTo>
                  <a:lnTo>
                    <a:pt x="1138358" y="1781267"/>
                  </a:lnTo>
                  <a:lnTo>
                    <a:pt x="1118264" y="1619353"/>
                  </a:lnTo>
                  <a:lnTo>
                    <a:pt x="1095427" y="666802"/>
                  </a:lnTo>
                  <a:lnTo>
                    <a:pt x="1333552" y="666802"/>
                  </a:lnTo>
                  <a:cubicBezTo>
                    <a:pt x="1333552" y="298566"/>
                    <a:pt x="1039891" y="0"/>
                    <a:pt x="677667" y="0"/>
                  </a:cubicBezTo>
                  <a:cubicBezTo>
                    <a:pt x="315443" y="0"/>
                    <a:pt x="0" y="298566"/>
                    <a:pt x="0" y="666802"/>
                  </a:cubicBezTo>
                  <a:lnTo>
                    <a:pt x="238125" y="666802"/>
                  </a:lnTo>
                  <a:lnTo>
                    <a:pt x="215288" y="1619353"/>
                  </a:lnTo>
                  <a:lnTo>
                    <a:pt x="210489" y="1803577"/>
                  </a:lnTo>
                  <a:lnTo>
                    <a:pt x="190500" y="2571957"/>
                  </a:lnTo>
                  <a:close/>
                </a:path>
              </a:pathLst>
            </a:custGeom>
            <a:solidFill>
              <a:srgbClr val="FFFFFF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grpSp>
          <p:nvGrpSpPr>
            <p:cNvPr id="43" name="Grafikk 6">
              <a:extLst>
                <a:ext uri="{FF2B5EF4-FFF2-40B4-BE49-F238E27FC236}">
                  <a16:creationId xmlns:a16="http://schemas.microsoft.com/office/drawing/2014/main" id="{C3539C35-EE11-2461-1CCF-6070EA17A87C}"/>
                </a:ext>
              </a:extLst>
            </p:cNvPr>
            <p:cNvGrpSpPr/>
            <p:nvPr/>
          </p:nvGrpSpPr>
          <p:grpSpPr>
            <a:xfrm>
              <a:off x="1934128" y="6621803"/>
              <a:ext cx="1000229" cy="238124"/>
              <a:chOff x="1934128" y="6621803"/>
              <a:chExt cx="1000229" cy="238124"/>
            </a:xfrm>
            <a:solidFill>
              <a:srgbClr val="D0BFAE"/>
            </a:solidFill>
          </p:grpSpPr>
          <p:sp>
            <p:nvSpPr>
              <p:cNvPr id="44" name="Frihåndsform: figur 43">
                <a:extLst>
                  <a:ext uri="{FF2B5EF4-FFF2-40B4-BE49-F238E27FC236}">
                    <a16:creationId xmlns:a16="http://schemas.microsoft.com/office/drawing/2014/main" id="{FD6E4D25-2002-D2D8-C37D-FD59FDB1B608}"/>
                  </a:ext>
                </a:extLst>
              </p:cNvPr>
              <p:cNvSpPr/>
              <p:nvPr/>
            </p:nvSpPr>
            <p:spPr>
              <a:xfrm>
                <a:off x="2458055" y="6621803"/>
                <a:ext cx="476302" cy="238124"/>
              </a:xfrm>
              <a:custGeom>
                <a:avLst/>
                <a:gdLst>
                  <a:gd name="connsiteX0" fmla="*/ 238178 w 476302"/>
                  <a:gd name="connsiteY0" fmla="*/ 47625 h 238124"/>
                  <a:gd name="connsiteX1" fmla="*/ 238178 w 476302"/>
                  <a:gd name="connsiteY1" fmla="*/ 0 h 238124"/>
                  <a:gd name="connsiteX2" fmla="*/ 142875 w 476302"/>
                  <a:gd name="connsiteY2" fmla="*/ 0 h 238124"/>
                  <a:gd name="connsiteX3" fmla="*/ 0 w 476302"/>
                  <a:gd name="connsiteY3" fmla="*/ 0 h 238124"/>
                  <a:gd name="connsiteX4" fmla="*/ 0 w 476302"/>
                  <a:gd name="connsiteY4" fmla="*/ 142875 h 238124"/>
                  <a:gd name="connsiteX5" fmla="*/ 0 w 476302"/>
                  <a:gd name="connsiteY5" fmla="*/ 238125 h 238124"/>
                  <a:gd name="connsiteX6" fmla="*/ 142875 w 476302"/>
                  <a:gd name="connsiteY6" fmla="*/ 238125 h 238124"/>
                  <a:gd name="connsiteX7" fmla="*/ 142875 w 476302"/>
                  <a:gd name="connsiteY7" fmla="*/ 142875 h 238124"/>
                  <a:gd name="connsiteX8" fmla="*/ 238178 w 476302"/>
                  <a:gd name="connsiteY8" fmla="*/ 142875 h 238124"/>
                  <a:gd name="connsiteX9" fmla="*/ 238178 w 476302"/>
                  <a:gd name="connsiteY9" fmla="*/ 238125 h 238124"/>
                  <a:gd name="connsiteX10" fmla="*/ 476302 w 476302"/>
                  <a:gd name="connsiteY10" fmla="*/ 238125 h 238124"/>
                  <a:gd name="connsiteX11" fmla="*/ 476302 w 476302"/>
                  <a:gd name="connsiteY11" fmla="*/ 47625 h 238124"/>
                  <a:gd name="connsiteX12" fmla="*/ 238178 w 476302"/>
                  <a:gd name="connsiteY12" fmla="*/ 47625 h 238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302" h="238124">
                    <a:moveTo>
                      <a:pt x="238178" y="47625"/>
                    </a:moveTo>
                    <a:lnTo>
                      <a:pt x="238178" y="0"/>
                    </a:lnTo>
                    <a:lnTo>
                      <a:pt x="142875" y="0"/>
                    </a:lnTo>
                    <a:lnTo>
                      <a:pt x="0" y="0"/>
                    </a:lnTo>
                    <a:lnTo>
                      <a:pt x="0" y="142875"/>
                    </a:lnTo>
                    <a:lnTo>
                      <a:pt x="0" y="238125"/>
                    </a:lnTo>
                    <a:lnTo>
                      <a:pt x="142875" y="238125"/>
                    </a:lnTo>
                    <a:lnTo>
                      <a:pt x="142875" y="142875"/>
                    </a:lnTo>
                    <a:lnTo>
                      <a:pt x="238178" y="142875"/>
                    </a:lnTo>
                    <a:lnTo>
                      <a:pt x="238178" y="238125"/>
                    </a:lnTo>
                    <a:lnTo>
                      <a:pt x="476302" y="238125"/>
                    </a:lnTo>
                    <a:lnTo>
                      <a:pt x="476302" y="47625"/>
                    </a:lnTo>
                    <a:lnTo>
                      <a:pt x="238178" y="47625"/>
                    </a:lnTo>
                    <a:close/>
                  </a:path>
                </a:pathLst>
              </a:custGeom>
              <a:solidFill>
                <a:srgbClr val="D0BFAE"/>
              </a:solidFill>
              <a:ln w="52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b-NO"/>
              </a:p>
            </p:txBody>
          </p:sp>
          <p:sp>
            <p:nvSpPr>
              <p:cNvPr id="45" name="Frihåndsform: figur 44">
                <a:extLst>
                  <a:ext uri="{FF2B5EF4-FFF2-40B4-BE49-F238E27FC236}">
                    <a16:creationId xmlns:a16="http://schemas.microsoft.com/office/drawing/2014/main" id="{FD959010-5974-2F01-90FC-7480A296F83B}"/>
                  </a:ext>
                </a:extLst>
              </p:cNvPr>
              <p:cNvSpPr/>
              <p:nvPr/>
            </p:nvSpPr>
            <p:spPr>
              <a:xfrm>
                <a:off x="1934128" y="6621803"/>
                <a:ext cx="476302" cy="238124"/>
              </a:xfrm>
              <a:custGeom>
                <a:avLst/>
                <a:gdLst>
                  <a:gd name="connsiteX0" fmla="*/ 238177 w 476302"/>
                  <a:gd name="connsiteY0" fmla="*/ 0 h 238124"/>
                  <a:gd name="connsiteX1" fmla="*/ 238177 w 476302"/>
                  <a:gd name="connsiteY1" fmla="*/ 47625 h 238124"/>
                  <a:gd name="connsiteX2" fmla="*/ 0 w 476302"/>
                  <a:gd name="connsiteY2" fmla="*/ 47625 h 238124"/>
                  <a:gd name="connsiteX3" fmla="*/ 0 w 476302"/>
                  <a:gd name="connsiteY3" fmla="*/ 238125 h 238124"/>
                  <a:gd name="connsiteX4" fmla="*/ 238177 w 476302"/>
                  <a:gd name="connsiteY4" fmla="*/ 238125 h 238124"/>
                  <a:gd name="connsiteX5" fmla="*/ 238177 w 476302"/>
                  <a:gd name="connsiteY5" fmla="*/ 142875 h 238124"/>
                  <a:gd name="connsiteX6" fmla="*/ 333427 w 476302"/>
                  <a:gd name="connsiteY6" fmla="*/ 142875 h 238124"/>
                  <a:gd name="connsiteX7" fmla="*/ 333427 w 476302"/>
                  <a:gd name="connsiteY7" fmla="*/ 238125 h 238124"/>
                  <a:gd name="connsiteX8" fmla="*/ 476302 w 476302"/>
                  <a:gd name="connsiteY8" fmla="*/ 238125 h 238124"/>
                  <a:gd name="connsiteX9" fmla="*/ 476302 w 476302"/>
                  <a:gd name="connsiteY9" fmla="*/ 142875 h 238124"/>
                  <a:gd name="connsiteX10" fmla="*/ 476302 w 476302"/>
                  <a:gd name="connsiteY10" fmla="*/ 0 h 238124"/>
                  <a:gd name="connsiteX11" fmla="*/ 333427 w 476302"/>
                  <a:gd name="connsiteY11" fmla="*/ 0 h 238124"/>
                  <a:gd name="connsiteX12" fmla="*/ 238177 w 476302"/>
                  <a:gd name="connsiteY12" fmla="*/ 0 h 238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302" h="238124">
                    <a:moveTo>
                      <a:pt x="238177" y="0"/>
                    </a:moveTo>
                    <a:lnTo>
                      <a:pt x="238177" y="47625"/>
                    </a:lnTo>
                    <a:lnTo>
                      <a:pt x="0" y="47625"/>
                    </a:lnTo>
                    <a:lnTo>
                      <a:pt x="0" y="238125"/>
                    </a:lnTo>
                    <a:lnTo>
                      <a:pt x="238177" y="238125"/>
                    </a:lnTo>
                    <a:lnTo>
                      <a:pt x="238177" y="142875"/>
                    </a:lnTo>
                    <a:lnTo>
                      <a:pt x="333427" y="142875"/>
                    </a:lnTo>
                    <a:lnTo>
                      <a:pt x="333427" y="238125"/>
                    </a:lnTo>
                    <a:lnTo>
                      <a:pt x="476302" y="238125"/>
                    </a:lnTo>
                    <a:lnTo>
                      <a:pt x="476302" y="142875"/>
                    </a:lnTo>
                    <a:lnTo>
                      <a:pt x="476302" y="0"/>
                    </a:lnTo>
                    <a:lnTo>
                      <a:pt x="333427" y="0"/>
                    </a:lnTo>
                    <a:lnTo>
                      <a:pt x="238177" y="0"/>
                    </a:lnTo>
                    <a:close/>
                  </a:path>
                </a:pathLst>
              </a:custGeom>
              <a:solidFill>
                <a:srgbClr val="D0BFAE"/>
              </a:solidFill>
              <a:ln w="52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b-NO"/>
              </a:p>
            </p:txBody>
          </p:sp>
        </p:grpSp>
        <p:sp>
          <p:nvSpPr>
            <p:cNvPr id="46" name="Frihåndsform: figur 45">
              <a:extLst>
                <a:ext uri="{FF2B5EF4-FFF2-40B4-BE49-F238E27FC236}">
                  <a16:creationId xmlns:a16="http://schemas.microsoft.com/office/drawing/2014/main" id="{C2A5A541-5C51-5699-A408-64799F76B6BE}"/>
                </a:ext>
              </a:extLst>
            </p:cNvPr>
            <p:cNvSpPr/>
            <p:nvPr/>
          </p:nvSpPr>
          <p:spPr>
            <a:xfrm>
              <a:off x="1981805" y="2001817"/>
              <a:ext cx="952551" cy="476301"/>
            </a:xfrm>
            <a:custGeom>
              <a:avLst/>
              <a:gdLst>
                <a:gd name="connsiteX0" fmla="*/ 0 w 952551"/>
                <a:gd name="connsiteY0" fmla="*/ 476302 h 476301"/>
                <a:gd name="connsiteX1" fmla="*/ 476250 w 952551"/>
                <a:gd name="connsiteY1" fmla="*/ 0 h 476301"/>
                <a:gd name="connsiteX2" fmla="*/ 952552 w 952551"/>
                <a:gd name="connsiteY2" fmla="*/ 476302 h 476301"/>
                <a:gd name="connsiteX3" fmla="*/ 0 w 952551"/>
                <a:gd name="connsiteY3" fmla="*/ 476302 h 47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51" h="476301">
                  <a:moveTo>
                    <a:pt x="0" y="476302"/>
                  </a:moveTo>
                  <a:cubicBezTo>
                    <a:pt x="0" y="213231"/>
                    <a:pt x="213231" y="0"/>
                    <a:pt x="476250" y="0"/>
                  </a:cubicBezTo>
                  <a:cubicBezTo>
                    <a:pt x="739268" y="0"/>
                    <a:pt x="952552" y="213231"/>
                    <a:pt x="952552" y="476302"/>
                  </a:cubicBezTo>
                  <a:lnTo>
                    <a:pt x="0" y="476302"/>
                  </a:lnTo>
                  <a:close/>
                </a:path>
              </a:pathLst>
            </a:custGeom>
            <a:solidFill>
              <a:srgbClr val="F8C56B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47" name="Frihåndsform: figur 46">
              <a:extLst>
                <a:ext uri="{FF2B5EF4-FFF2-40B4-BE49-F238E27FC236}">
                  <a16:creationId xmlns:a16="http://schemas.microsoft.com/office/drawing/2014/main" id="{4BFC824C-07E6-E858-CA67-58E3817F785C}"/>
                </a:ext>
              </a:extLst>
            </p:cNvPr>
            <p:cNvSpPr/>
            <p:nvPr/>
          </p:nvSpPr>
          <p:spPr>
            <a:xfrm>
              <a:off x="1981805" y="2478118"/>
              <a:ext cx="952604" cy="476301"/>
            </a:xfrm>
            <a:custGeom>
              <a:avLst/>
              <a:gdLst>
                <a:gd name="connsiteX0" fmla="*/ 0 w 952604"/>
                <a:gd name="connsiteY0" fmla="*/ 0 h 476301"/>
                <a:gd name="connsiteX1" fmla="*/ 476302 w 952604"/>
                <a:gd name="connsiteY1" fmla="*/ 476302 h 476301"/>
                <a:gd name="connsiteX2" fmla="*/ 952605 w 952604"/>
                <a:gd name="connsiteY2" fmla="*/ 0 h 476301"/>
                <a:gd name="connsiteX3" fmla="*/ 0 w 952604"/>
                <a:gd name="connsiteY3" fmla="*/ 0 h 47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604" h="476301">
                  <a:moveTo>
                    <a:pt x="0" y="0"/>
                  </a:moveTo>
                  <a:cubicBezTo>
                    <a:pt x="0" y="263071"/>
                    <a:pt x="213231" y="476302"/>
                    <a:pt x="476302" y="476302"/>
                  </a:cubicBezTo>
                  <a:cubicBezTo>
                    <a:pt x="739373" y="476302"/>
                    <a:pt x="952605" y="263071"/>
                    <a:pt x="95260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8F0DD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48" name="Frihåndsform: figur 47">
              <a:extLst>
                <a:ext uri="{FF2B5EF4-FFF2-40B4-BE49-F238E27FC236}">
                  <a16:creationId xmlns:a16="http://schemas.microsoft.com/office/drawing/2014/main" id="{F8BDEAE5-A650-3B15-7EB8-5FF40411FBD7}"/>
                </a:ext>
              </a:extLst>
            </p:cNvPr>
            <p:cNvSpPr/>
            <p:nvPr/>
          </p:nvSpPr>
          <p:spPr>
            <a:xfrm>
              <a:off x="1745052" y="3676020"/>
              <a:ext cx="235434" cy="1318466"/>
            </a:xfrm>
            <a:custGeom>
              <a:avLst/>
              <a:gdLst>
                <a:gd name="connsiteX0" fmla="*/ 235435 w 235434"/>
                <a:gd name="connsiteY0" fmla="*/ 0 h 1318466"/>
                <a:gd name="connsiteX1" fmla="*/ 235435 w 235434"/>
                <a:gd name="connsiteY1" fmla="*/ 1130129 h 1318466"/>
                <a:gd name="connsiteX2" fmla="*/ 141293 w 235434"/>
                <a:gd name="connsiteY2" fmla="*/ 1130129 h 1318466"/>
                <a:gd name="connsiteX3" fmla="*/ 141293 w 235434"/>
                <a:gd name="connsiteY3" fmla="*/ 1318467 h 1318466"/>
                <a:gd name="connsiteX4" fmla="*/ 0 w 235434"/>
                <a:gd name="connsiteY4" fmla="*/ 1318467 h 1318466"/>
                <a:gd name="connsiteX5" fmla="*/ 0 w 235434"/>
                <a:gd name="connsiteY5" fmla="*/ 1130129 h 1318466"/>
                <a:gd name="connsiteX6" fmla="*/ 0 w 235434"/>
                <a:gd name="connsiteY6" fmla="*/ 0 h 1318466"/>
                <a:gd name="connsiteX7" fmla="*/ 235435 w 235434"/>
                <a:gd name="connsiteY7" fmla="*/ 0 h 131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434" h="1318466">
                  <a:moveTo>
                    <a:pt x="235435" y="0"/>
                  </a:moveTo>
                  <a:lnTo>
                    <a:pt x="235435" y="1130129"/>
                  </a:lnTo>
                  <a:lnTo>
                    <a:pt x="141293" y="1130129"/>
                  </a:lnTo>
                  <a:lnTo>
                    <a:pt x="141293" y="1318467"/>
                  </a:lnTo>
                  <a:lnTo>
                    <a:pt x="0" y="1318467"/>
                  </a:lnTo>
                  <a:lnTo>
                    <a:pt x="0" y="1130129"/>
                  </a:lnTo>
                  <a:lnTo>
                    <a:pt x="0" y="0"/>
                  </a:lnTo>
                  <a:lnTo>
                    <a:pt x="235435" y="0"/>
                  </a:lnTo>
                  <a:close/>
                </a:path>
              </a:pathLst>
            </a:custGeom>
            <a:solidFill>
              <a:srgbClr val="F8F0DD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49" name="Frihåndsform: figur 48">
              <a:extLst>
                <a:ext uri="{FF2B5EF4-FFF2-40B4-BE49-F238E27FC236}">
                  <a16:creationId xmlns:a16="http://schemas.microsoft.com/office/drawing/2014/main" id="{702CD6D8-DA81-C826-CA05-0CAD6EB3D40A}"/>
                </a:ext>
              </a:extLst>
            </p:cNvPr>
            <p:cNvSpPr/>
            <p:nvPr/>
          </p:nvSpPr>
          <p:spPr>
            <a:xfrm>
              <a:off x="2840373" y="3653183"/>
              <a:ext cx="235434" cy="1365564"/>
            </a:xfrm>
            <a:custGeom>
              <a:avLst/>
              <a:gdLst>
                <a:gd name="connsiteX0" fmla="*/ 0 w 235434"/>
                <a:gd name="connsiteY0" fmla="*/ 0 h 1365564"/>
                <a:gd name="connsiteX1" fmla="*/ 0 w 235434"/>
                <a:gd name="connsiteY1" fmla="*/ 1130130 h 1365564"/>
                <a:gd name="connsiteX2" fmla="*/ 94142 w 235434"/>
                <a:gd name="connsiteY2" fmla="*/ 1130130 h 1365564"/>
                <a:gd name="connsiteX3" fmla="*/ 94142 w 235434"/>
                <a:gd name="connsiteY3" fmla="*/ 1365565 h 1365564"/>
                <a:gd name="connsiteX4" fmla="*/ 235435 w 235434"/>
                <a:gd name="connsiteY4" fmla="*/ 1365565 h 1365564"/>
                <a:gd name="connsiteX5" fmla="*/ 235435 w 235434"/>
                <a:gd name="connsiteY5" fmla="*/ 1130130 h 1365564"/>
                <a:gd name="connsiteX6" fmla="*/ 235435 w 235434"/>
                <a:gd name="connsiteY6" fmla="*/ 0 h 1365564"/>
                <a:gd name="connsiteX7" fmla="*/ 0 w 235434"/>
                <a:gd name="connsiteY7" fmla="*/ 0 h 13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434" h="1365564">
                  <a:moveTo>
                    <a:pt x="0" y="0"/>
                  </a:moveTo>
                  <a:lnTo>
                    <a:pt x="0" y="1130130"/>
                  </a:lnTo>
                  <a:lnTo>
                    <a:pt x="94142" y="1130130"/>
                  </a:lnTo>
                  <a:lnTo>
                    <a:pt x="94142" y="1365565"/>
                  </a:lnTo>
                  <a:lnTo>
                    <a:pt x="235435" y="1365565"/>
                  </a:lnTo>
                  <a:lnTo>
                    <a:pt x="235435" y="1130130"/>
                  </a:lnTo>
                  <a:lnTo>
                    <a:pt x="2354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0DD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50" name="Frihåndsform: figur 49">
              <a:extLst>
                <a:ext uri="{FF2B5EF4-FFF2-40B4-BE49-F238E27FC236}">
                  <a16:creationId xmlns:a16="http://schemas.microsoft.com/office/drawing/2014/main" id="{71BB9D56-2807-4994-EB30-4B9E5E55D6BD}"/>
                </a:ext>
              </a:extLst>
            </p:cNvPr>
            <p:cNvSpPr/>
            <p:nvPr/>
          </p:nvSpPr>
          <p:spPr>
            <a:xfrm>
              <a:off x="2574718" y="3515582"/>
              <a:ext cx="77950" cy="298038"/>
            </a:xfrm>
            <a:custGeom>
              <a:avLst/>
              <a:gdLst>
                <a:gd name="connsiteX0" fmla="*/ 0 w 77950"/>
                <a:gd name="connsiteY0" fmla="*/ 0 h 298038"/>
                <a:gd name="connsiteX1" fmla="*/ 77951 w 77950"/>
                <a:gd name="connsiteY1" fmla="*/ 0 h 298038"/>
                <a:gd name="connsiteX2" fmla="*/ 77951 w 77950"/>
                <a:gd name="connsiteY2" fmla="*/ 298038 h 298038"/>
                <a:gd name="connsiteX3" fmla="*/ 0 w 77950"/>
                <a:gd name="connsiteY3" fmla="*/ 298038 h 29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50" h="298038">
                  <a:moveTo>
                    <a:pt x="0" y="0"/>
                  </a:moveTo>
                  <a:lnTo>
                    <a:pt x="77951" y="0"/>
                  </a:lnTo>
                  <a:lnTo>
                    <a:pt x="77951" y="298038"/>
                  </a:lnTo>
                  <a:lnTo>
                    <a:pt x="0" y="298038"/>
                  </a:lnTo>
                  <a:close/>
                </a:path>
              </a:pathLst>
            </a:custGeom>
            <a:solidFill>
              <a:srgbClr val="EF7F75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51" name="Frihåndsform: figur 50">
              <a:extLst>
                <a:ext uri="{FF2B5EF4-FFF2-40B4-BE49-F238E27FC236}">
                  <a16:creationId xmlns:a16="http://schemas.microsoft.com/office/drawing/2014/main" id="{09399587-59F5-9A90-E669-22DD7C2A3DCD}"/>
                </a:ext>
              </a:extLst>
            </p:cNvPr>
            <p:cNvSpPr/>
            <p:nvPr/>
          </p:nvSpPr>
          <p:spPr>
            <a:xfrm rot="5400000">
              <a:off x="2574744" y="3515609"/>
              <a:ext cx="77950" cy="298038"/>
            </a:xfrm>
            <a:custGeom>
              <a:avLst/>
              <a:gdLst>
                <a:gd name="connsiteX0" fmla="*/ 0 w 77950"/>
                <a:gd name="connsiteY0" fmla="*/ 0 h 298038"/>
                <a:gd name="connsiteX1" fmla="*/ 77951 w 77950"/>
                <a:gd name="connsiteY1" fmla="*/ 0 h 298038"/>
                <a:gd name="connsiteX2" fmla="*/ 77951 w 77950"/>
                <a:gd name="connsiteY2" fmla="*/ 298038 h 298038"/>
                <a:gd name="connsiteX3" fmla="*/ 0 w 77950"/>
                <a:gd name="connsiteY3" fmla="*/ 298038 h 29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50" h="298038">
                  <a:moveTo>
                    <a:pt x="0" y="0"/>
                  </a:moveTo>
                  <a:lnTo>
                    <a:pt x="77951" y="0"/>
                  </a:lnTo>
                  <a:lnTo>
                    <a:pt x="77951" y="298038"/>
                  </a:lnTo>
                  <a:lnTo>
                    <a:pt x="0" y="298038"/>
                  </a:lnTo>
                  <a:close/>
                </a:path>
              </a:pathLst>
            </a:custGeom>
            <a:solidFill>
              <a:srgbClr val="EF7F75"/>
            </a:solidFill>
            <a:ln w="5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grpSp>
          <p:nvGrpSpPr>
            <p:cNvPr id="8" name="Gruppe 7">
              <a:extLst>
                <a:ext uri="{FF2B5EF4-FFF2-40B4-BE49-F238E27FC236}">
                  <a16:creationId xmlns:a16="http://schemas.microsoft.com/office/drawing/2014/main" id="{4E0786BE-3AD5-7394-B85A-76FBD4C5D158}"/>
                </a:ext>
              </a:extLst>
            </p:cNvPr>
            <p:cNvGrpSpPr/>
            <p:nvPr/>
          </p:nvGrpSpPr>
          <p:grpSpPr>
            <a:xfrm>
              <a:off x="2714371" y="2122983"/>
              <a:ext cx="2459208" cy="4734299"/>
              <a:chOff x="10164764" y="3659285"/>
              <a:chExt cx="1264090" cy="2433540"/>
            </a:xfrm>
          </p:grpSpPr>
          <p:grpSp>
            <p:nvGrpSpPr>
              <p:cNvPr id="9" name="Gruppe 8">
                <a:extLst>
                  <a:ext uri="{FF2B5EF4-FFF2-40B4-BE49-F238E27FC236}">
                    <a16:creationId xmlns:a16="http://schemas.microsoft.com/office/drawing/2014/main" id="{3E566F06-D79E-C8AF-CBD8-22A941A19E71}"/>
                  </a:ext>
                </a:extLst>
              </p:cNvPr>
              <p:cNvGrpSpPr/>
              <p:nvPr/>
            </p:nvGrpSpPr>
            <p:grpSpPr>
              <a:xfrm>
                <a:off x="10168457" y="3659285"/>
                <a:ext cx="1260397" cy="2433540"/>
                <a:chOff x="4432896" y="3362199"/>
                <a:chExt cx="1260397" cy="2433540"/>
              </a:xfrm>
            </p:grpSpPr>
            <p:sp>
              <p:nvSpPr>
                <p:cNvPr id="23" name="Frihåndsform: figur 22">
                  <a:extLst>
                    <a:ext uri="{FF2B5EF4-FFF2-40B4-BE49-F238E27FC236}">
                      <a16:creationId xmlns:a16="http://schemas.microsoft.com/office/drawing/2014/main" id="{3FC16B79-583F-3D6E-FECB-AEF4BC51F565}"/>
                    </a:ext>
                  </a:extLst>
                </p:cNvPr>
                <p:cNvSpPr/>
                <p:nvPr/>
              </p:nvSpPr>
              <p:spPr>
                <a:xfrm>
                  <a:off x="4576035" y="4722122"/>
                  <a:ext cx="591133" cy="954365"/>
                </a:xfrm>
                <a:custGeom>
                  <a:avLst/>
                  <a:gdLst>
                    <a:gd name="connsiteX0" fmla="*/ 589692 w 591133"/>
                    <a:gd name="connsiteY0" fmla="*/ 377266 h 954365"/>
                    <a:gd name="connsiteX1" fmla="*/ 572614 w 591133"/>
                    <a:gd name="connsiteY1" fmla="*/ 181701 h 954365"/>
                    <a:gd name="connsiteX2" fmla="*/ 572614 w 591133"/>
                    <a:gd name="connsiteY2" fmla="*/ 0 h 954365"/>
                    <a:gd name="connsiteX3" fmla="*/ 0 w 591133"/>
                    <a:gd name="connsiteY3" fmla="*/ 0 h 954365"/>
                    <a:gd name="connsiteX4" fmla="*/ 0 w 591133"/>
                    <a:gd name="connsiteY4" fmla="*/ 200915 h 954365"/>
                    <a:gd name="connsiteX5" fmla="*/ 12512 w 591133"/>
                    <a:gd name="connsiteY5" fmla="*/ 356864 h 954365"/>
                    <a:gd name="connsiteX6" fmla="*/ 23861 w 591133"/>
                    <a:gd name="connsiteY6" fmla="*/ 498436 h 954365"/>
                    <a:gd name="connsiteX7" fmla="*/ 17430 w 591133"/>
                    <a:gd name="connsiteY7" fmla="*/ 621336 h 954365"/>
                    <a:gd name="connsiteX8" fmla="*/ 0 w 591133"/>
                    <a:gd name="connsiteY8" fmla="*/ 954365 h 954365"/>
                    <a:gd name="connsiteX9" fmla="*/ 167001 w 591133"/>
                    <a:gd name="connsiteY9" fmla="*/ 954365 h 954365"/>
                    <a:gd name="connsiteX10" fmla="*/ 262446 w 591133"/>
                    <a:gd name="connsiteY10" fmla="*/ 477196 h 954365"/>
                    <a:gd name="connsiteX11" fmla="*/ 277768 w 591133"/>
                    <a:gd name="connsiteY11" fmla="*/ 170676 h 954365"/>
                    <a:gd name="connsiteX12" fmla="*/ 381724 w 591133"/>
                    <a:gd name="connsiteY12" fmla="*/ 452092 h 954365"/>
                    <a:gd name="connsiteX13" fmla="*/ 357863 w 591133"/>
                    <a:gd name="connsiteY13" fmla="*/ 678111 h 954365"/>
                    <a:gd name="connsiteX14" fmla="*/ 334002 w 591133"/>
                    <a:gd name="connsiteY14" fmla="*/ 954365 h 954365"/>
                    <a:gd name="connsiteX15" fmla="*/ 501003 w 591133"/>
                    <a:gd name="connsiteY15" fmla="*/ 954365 h 954365"/>
                    <a:gd name="connsiteX16" fmla="*/ 572586 w 591133"/>
                    <a:gd name="connsiteY16" fmla="*/ 572641 h 954365"/>
                    <a:gd name="connsiteX17" fmla="*/ 589665 w 591133"/>
                    <a:gd name="connsiteY17" fmla="*/ 377320 h 954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91133" h="954365">
                      <a:moveTo>
                        <a:pt x="589692" y="377266"/>
                      </a:moveTo>
                      <a:lnTo>
                        <a:pt x="572614" y="181701"/>
                      </a:lnTo>
                      <a:lnTo>
                        <a:pt x="572614" y="0"/>
                      </a:lnTo>
                      <a:lnTo>
                        <a:pt x="0" y="0"/>
                      </a:lnTo>
                      <a:lnTo>
                        <a:pt x="0" y="200915"/>
                      </a:lnTo>
                      <a:lnTo>
                        <a:pt x="12512" y="356864"/>
                      </a:lnTo>
                      <a:lnTo>
                        <a:pt x="23861" y="498436"/>
                      </a:lnTo>
                      <a:lnTo>
                        <a:pt x="17430" y="621336"/>
                      </a:lnTo>
                      <a:lnTo>
                        <a:pt x="0" y="954365"/>
                      </a:lnTo>
                      <a:lnTo>
                        <a:pt x="167001" y="954365"/>
                      </a:lnTo>
                      <a:lnTo>
                        <a:pt x="262446" y="477196"/>
                      </a:lnTo>
                      <a:lnTo>
                        <a:pt x="277768" y="170676"/>
                      </a:lnTo>
                      <a:lnTo>
                        <a:pt x="381724" y="452092"/>
                      </a:lnTo>
                      <a:lnTo>
                        <a:pt x="357863" y="678111"/>
                      </a:lnTo>
                      <a:lnTo>
                        <a:pt x="334002" y="954365"/>
                      </a:lnTo>
                      <a:lnTo>
                        <a:pt x="501003" y="954365"/>
                      </a:lnTo>
                      <a:lnTo>
                        <a:pt x="572586" y="572641"/>
                      </a:lnTo>
                      <a:cubicBezTo>
                        <a:pt x="598555" y="435338"/>
                        <a:pt x="589665" y="377320"/>
                        <a:pt x="589665" y="377320"/>
                      </a:cubicBezTo>
                      <a:close/>
                    </a:path>
                  </a:pathLst>
                </a:custGeom>
                <a:solidFill>
                  <a:srgbClr val="C9E2C3"/>
                </a:solidFill>
                <a:ln w="2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24" name="Frihåndsform: figur 23">
                  <a:extLst>
                    <a:ext uri="{FF2B5EF4-FFF2-40B4-BE49-F238E27FC236}">
                      <a16:creationId xmlns:a16="http://schemas.microsoft.com/office/drawing/2014/main" id="{ED5448A8-319D-45E0-829A-D80FDDECA0B2}"/>
                    </a:ext>
                  </a:extLst>
                </p:cNvPr>
                <p:cNvSpPr/>
                <p:nvPr/>
              </p:nvSpPr>
              <p:spPr>
                <a:xfrm>
                  <a:off x="4576035" y="5676434"/>
                  <a:ext cx="310167" cy="119305"/>
                </a:xfrm>
                <a:custGeom>
                  <a:avLst/>
                  <a:gdLst>
                    <a:gd name="connsiteX0" fmla="*/ 238584 w 310167"/>
                    <a:gd name="connsiteY0" fmla="*/ 47722 h 119305"/>
                    <a:gd name="connsiteX1" fmla="*/ 238584 w 310167"/>
                    <a:gd name="connsiteY1" fmla="*/ 0 h 119305"/>
                    <a:gd name="connsiteX2" fmla="*/ 0 w 310167"/>
                    <a:gd name="connsiteY2" fmla="*/ 0 h 119305"/>
                    <a:gd name="connsiteX3" fmla="*/ 0 w 310167"/>
                    <a:gd name="connsiteY3" fmla="*/ 119306 h 119305"/>
                    <a:gd name="connsiteX4" fmla="*/ 190862 w 310167"/>
                    <a:gd name="connsiteY4" fmla="*/ 119306 h 119305"/>
                    <a:gd name="connsiteX5" fmla="*/ 238584 w 310167"/>
                    <a:gd name="connsiteY5" fmla="*/ 119306 h 119305"/>
                    <a:gd name="connsiteX6" fmla="*/ 310168 w 310167"/>
                    <a:gd name="connsiteY6" fmla="*/ 119306 h 119305"/>
                    <a:gd name="connsiteX7" fmla="*/ 310168 w 310167"/>
                    <a:gd name="connsiteY7" fmla="*/ 47722 h 119305"/>
                    <a:gd name="connsiteX8" fmla="*/ 238584 w 310167"/>
                    <a:gd name="connsiteY8" fmla="*/ 47722 h 119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0167" h="119305">
                      <a:moveTo>
                        <a:pt x="238584" y="47722"/>
                      </a:moveTo>
                      <a:lnTo>
                        <a:pt x="238584" y="0"/>
                      </a:lnTo>
                      <a:lnTo>
                        <a:pt x="0" y="0"/>
                      </a:lnTo>
                      <a:lnTo>
                        <a:pt x="0" y="119306"/>
                      </a:lnTo>
                      <a:lnTo>
                        <a:pt x="190862" y="119306"/>
                      </a:lnTo>
                      <a:lnTo>
                        <a:pt x="238584" y="119306"/>
                      </a:lnTo>
                      <a:lnTo>
                        <a:pt x="310168" y="119306"/>
                      </a:lnTo>
                      <a:lnTo>
                        <a:pt x="310168" y="47722"/>
                      </a:lnTo>
                      <a:lnTo>
                        <a:pt x="238584" y="47722"/>
                      </a:lnTo>
                      <a:close/>
                    </a:path>
                  </a:pathLst>
                </a:custGeom>
                <a:solidFill>
                  <a:srgbClr val="CEBDAC"/>
                </a:solidFill>
                <a:ln w="2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25" name="Frihåndsform: figur 24">
                  <a:extLst>
                    <a:ext uri="{FF2B5EF4-FFF2-40B4-BE49-F238E27FC236}">
                      <a16:creationId xmlns:a16="http://schemas.microsoft.com/office/drawing/2014/main" id="{CACD1CF4-C755-0B3A-C690-36ECF4A6D53D}"/>
                    </a:ext>
                  </a:extLst>
                </p:cNvPr>
                <p:cNvSpPr/>
                <p:nvPr/>
              </p:nvSpPr>
              <p:spPr>
                <a:xfrm>
                  <a:off x="4910064" y="5676434"/>
                  <a:ext cx="310140" cy="119305"/>
                </a:xfrm>
                <a:custGeom>
                  <a:avLst/>
                  <a:gdLst>
                    <a:gd name="connsiteX0" fmla="*/ 238584 w 310140"/>
                    <a:gd name="connsiteY0" fmla="*/ 47722 h 119305"/>
                    <a:gd name="connsiteX1" fmla="*/ 238584 w 310140"/>
                    <a:gd name="connsiteY1" fmla="*/ 0 h 119305"/>
                    <a:gd name="connsiteX2" fmla="*/ 0 w 310140"/>
                    <a:gd name="connsiteY2" fmla="*/ 0 h 119305"/>
                    <a:gd name="connsiteX3" fmla="*/ 0 w 310140"/>
                    <a:gd name="connsiteY3" fmla="*/ 119306 h 119305"/>
                    <a:gd name="connsiteX4" fmla="*/ 190862 w 310140"/>
                    <a:gd name="connsiteY4" fmla="*/ 119306 h 119305"/>
                    <a:gd name="connsiteX5" fmla="*/ 238584 w 310140"/>
                    <a:gd name="connsiteY5" fmla="*/ 119306 h 119305"/>
                    <a:gd name="connsiteX6" fmla="*/ 310141 w 310140"/>
                    <a:gd name="connsiteY6" fmla="*/ 119306 h 119305"/>
                    <a:gd name="connsiteX7" fmla="*/ 310141 w 310140"/>
                    <a:gd name="connsiteY7" fmla="*/ 47722 h 119305"/>
                    <a:gd name="connsiteX8" fmla="*/ 238584 w 310140"/>
                    <a:gd name="connsiteY8" fmla="*/ 47722 h 119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0140" h="119305">
                      <a:moveTo>
                        <a:pt x="238584" y="47722"/>
                      </a:moveTo>
                      <a:lnTo>
                        <a:pt x="238584" y="0"/>
                      </a:lnTo>
                      <a:lnTo>
                        <a:pt x="0" y="0"/>
                      </a:lnTo>
                      <a:lnTo>
                        <a:pt x="0" y="119306"/>
                      </a:lnTo>
                      <a:lnTo>
                        <a:pt x="190862" y="119306"/>
                      </a:lnTo>
                      <a:lnTo>
                        <a:pt x="238584" y="119306"/>
                      </a:lnTo>
                      <a:lnTo>
                        <a:pt x="310141" y="119306"/>
                      </a:lnTo>
                      <a:lnTo>
                        <a:pt x="310141" y="47722"/>
                      </a:lnTo>
                      <a:lnTo>
                        <a:pt x="238584" y="47722"/>
                      </a:lnTo>
                      <a:close/>
                    </a:path>
                  </a:pathLst>
                </a:custGeom>
                <a:solidFill>
                  <a:srgbClr val="CEBDAC"/>
                </a:solidFill>
                <a:ln w="2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26" name="Frihåndsform: figur 25">
                  <a:extLst>
                    <a:ext uri="{FF2B5EF4-FFF2-40B4-BE49-F238E27FC236}">
                      <a16:creationId xmlns:a16="http://schemas.microsoft.com/office/drawing/2014/main" id="{ADD60289-7530-F4A0-2BDB-F4F71B7A627C}"/>
                    </a:ext>
                  </a:extLst>
                </p:cNvPr>
                <p:cNvSpPr/>
                <p:nvPr/>
              </p:nvSpPr>
              <p:spPr>
                <a:xfrm rot="18300751">
                  <a:off x="5279439" y="4027352"/>
                  <a:ext cx="143166" cy="684542"/>
                </a:xfrm>
                <a:custGeom>
                  <a:avLst/>
                  <a:gdLst>
                    <a:gd name="connsiteX0" fmla="*/ 0 w 143166"/>
                    <a:gd name="connsiteY0" fmla="*/ 0 h 684542"/>
                    <a:gd name="connsiteX1" fmla="*/ 0 w 143166"/>
                    <a:gd name="connsiteY1" fmla="*/ 574424 h 684542"/>
                    <a:gd name="connsiteX2" fmla="*/ 71583 w 143166"/>
                    <a:gd name="connsiteY2" fmla="*/ 574424 h 684542"/>
                    <a:gd name="connsiteX3" fmla="*/ 71583 w 143166"/>
                    <a:gd name="connsiteY3" fmla="*/ 684542 h 684542"/>
                    <a:gd name="connsiteX4" fmla="*/ 143167 w 143166"/>
                    <a:gd name="connsiteY4" fmla="*/ 684542 h 684542"/>
                    <a:gd name="connsiteX5" fmla="*/ 143167 w 143166"/>
                    <a:gd name="connsiteY5" fmla="*/ 574424 h 684542"/>
                    <a:gd name="connsiteX6" fmla="*/ 143167 w 143166"/>
                    <a:gd name="connsiteY6" fmla="*/ 550563 h 684542"/>
                    <a:gd name="connsiteX7" fmla="*/ 143167 w 143166"/>
                    <a:gd name="connsiteY7" fmla="*/ 0 h 684542"/>
                    <a:gd name="connsiteX8" fmla="*/ 0 w 143166"/>
                    <a:gd name="connsiteY8" fmla="*/ 0 h 684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166" h="684542">
                      <a:moveTo>
                        <a:pt x="0" y="0"/>
                      </a:moveTo>
                      <a:lnTo>
                        <a:pt x="0" y="574424"/>
                      </a:lnTo>
                      <a:lnTo>
                        <a:pt x="71583" y="574424"/>
                      </a:lnTo>
                      <a:lnTo>
                        <a:pt x="71583" y="684542"/>
                      </a:lnTo>
                      <a:lnTo>
                        <a:pt x="143167" y="684542"/>
                      </a:lnTo>
                      <a:lnTo>
                        <a:pt x="143167" y="574424"/>
                      </a:lnTo>
                      <a:lnTo>
                        <a:pt x="143167" y="550563"/>
                      </a:lnTo>
                      <a:lnTo>
                        <a:pt x="1431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BDAC"/>
                </a:solidFill>
                <a:ln w="2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27" name="Frihåndsform: figur 26">
                  <a:extLst>
                    <a:ext uri="{FF2B5EF4-FFF2-40B4-BE49-F238E27FC236}">
                      <a16:creationId xmlns:a16="http://schemas.microsoft.com/office/drawing/2014/main" id="{72F825F2-A567-C9B4-C1F4-6A1ADFB191B3}"/>
                    </a:ext>
                  </a:extLst>
                </p:cNvPr>
                <p:cNvSpPr/>
                <p:nvPr/>
              </p:nvSpPr>
              <p:spPr>
                <a:xfrm>
                  <a:off x="4552174" y="3362199"/>
                  <a:ext cx="477168" cy="238584"/>
                </a:xfrm>
                <a:custGeom>
                  <a:avLst/>
                  <a:gdLst>
                    <a:gd name="connsiteX0" fmla="*/ 0 w 477168"/>
                    <a:gd name="connsiteY0" fmla="*/ 238585 h 238584"/>
                    <a:gd name="connsiteX1" fmla="*/ 238584 w 477168"/>
                    <a:gd name="connsiteY1" fmla="*/ 0 h 238584"/>
                    <a:gd name="connsiteX2" fmla="*/ 477169 w 477168"/>
                    <a:gd name="connsiteY2" fmla="*/ 238585 h 238584"/>
                    <a:gd name="connsiteX3" fmla="*/ 0 w 477168"/>
                    <a:gd name="connsiteY3" fmla="*/ 238585 h 238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7168" h="238584">
                      <a:moveTo>
                        <a:pt x="0" y="238585"/>
                      </a:moveTo>
                      <a:cubicBezTo>
                        <a:pt x="0" y="106821"/>
                        <a:pt x="106821" y="0"/>
                        <a:pt x="238584" y="0"/>
                      </a:cubicBezTo>
                      <a:cubicBezTo>
                        <a:pt x="370348" y="0"/>
                        <a:pt x="477169" y="106821"/>
                        <a:pt x="477169" y="238585"/>
                      </a:cubicBezTo>
                      <a:lnTo>
                        <a:pt x="0" y="23858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28" name="Frihåndsform: figur 27">
                  <a:extLst>
                    <a:ext uri="{FF2B5EF4-FFF2-40B4-BE49-F238E27FC236}">
                      <a16:creationId xmlns:a16="http://schemas.microsoft.com/office/drawing/2014/main" id="{D07F6642-CAC0-9BC6-2AEB-0AA8B06263C3}"/>
                    </a:ext>
                  </a:extLst>
                </p:cNvPr>
                <p:cNvSpPr/>
                <p:nvPr/>
              </p:nvSpPr>
              <p:spPr>
                <a:xfrm>
                  <a:off x="4552174" y="3600783"/>
                  <a:ext cx="477168" cy="238584"/>
                </a:xfrm>
                <a:custGeom>
                  <a:avLst/>
                  <a:gdLst>
                    <a:gd name="connsiteX0" fmla="*/ 0 w 477168"/>
                    <a:gd name="connsiteY0" fmla="*/ 0 h 238584"/>
                    <a:gd name="connsiteX1" fmla="*/ 238584 w 477168"/>
                    <a:gd name="connsiteY1" fmla="*/ 238585 h 238584"/>
                    <a:gd name="connsiteX2" fmla="*/ 477169 w 477168"/>
                    <a:gd name="connsiteY2" fmla="*/ 0 h 238584"/>
                    <a:gd name="connsiteX3" fmla="*/ 0 w 477168"/>
                    <a:gd name="connsiteY3" fmla="*/ 0 h 238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7168" h="238584">
                      <a:moveTo>
                        <a:pt x="0" y="0"/>
                      </a:moveTo>
                      <a:cubicBezTo>
                        <a:pt x="0" y="131763"/>
                        <a:pt x="106821" y="238585"/>
                        <a:pt x="238584" y="238585"/>
                      </a:cubicBezTo>
                      <a:cubicBezTo>
                        <a:pt x="370348" y="238585"/>
                        <a:pt x="477169" y="131763"/>
                        <a:pt x="47716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BDAC"/>
                </a:solidFill>
                <a:ln w="2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29" name="Frihåndsform: figur 28">
                  <a:extLst>
                    <a:ext uri="{FF2B5EF4-FFF2-40B4-BE49-F238E27FC236}">
                      <a16:creationId xmlns:a16="http://schemas.microsoft.com/office/drawing/2014/main" id="{A83E17A9-1BC1-ADD9-23BF-94029C8FB335}"/>
                    </a:ext>
                  </a:extLst>
                </p:cNvPr>
                <p:cNvSpPr/>
                <p:nvPr/>
              </p:nvSpPr>
              <p:spPr>
                <a:xfrm>
                  <a:off x="4432896" y="3863229"/>
                  <a:ext cx="715726" cy="858920"/>
                </a:xfrm>
                <a:custGeom>
                  <a:avLst/>
                  <a:gdLst>
                    <a:gd name="connsiteX0" fmla="*/ 715645 w 715726"/>
                    <a:gd name="connsiteY0" fmla="*/ 356026 h 858920"/>
                    <a:gd name="connsiteX1" fmla="*/ 363727 w 715726"/>
                    <a:gd name="connsiteY1" fmla="*/ 0 h 858920"/>
                    <a:gd name="connsiteX2" fmla="*/ 108 w 715726"/>
                    <a:gd name="connsiteY2" fmla="*/ 356026 h 858920"/>
                    <a:gd name="connsiteX3" fmla="*/ 0 w 715726"/>
                    <a:gd name="connsiteY3" fmla="*/ 356026 h 858920"/>
                    <a:gd name="connsiteX4" fmla="*/ 108 w 715726"/>
                    <a:gd name="connsiteY4" fmla="*/ 356080 h 858920"/>
                    <a:gd name="connsiteX5" fmla="*/ 0 w 715726"/>
                    <a:gd name="connsiteY5" fmla="*/ 357863 h 858920"/>
                    <a:gd name="connsiteX6" fmla="*/ 2756 w 715726"/>
                    <a:gd name="connsiteY6" fmla="*/ 357863 h 858920"/>
                    <a:gd name="connsiteX7" fmla="*/ 143140 w 715726"/>
                    <a:gd name="connsiteY7" fmla="*/ 451470 h 858920"/>
                    <a:gd name="connsiteX8" fmla="*/ 143140 w 715726"/>
                    <a:gd name="connsiteY8" fmla="*/ 644170 h 858920"/>
                    <a:gd name="connsiteX9" fmla="*/ 453308 w 715726"/>
                    <a:gd name="connsiteY9" fmla="*/ 644170 h 858920"/>
                    <a:gd name="connsiteX10" fmla="*/ 453308 w 715726"/>
                    <a:gd name="connsiteY10" fmla="*/ 715754 h 858920"/>
                    <a:gd name="connsiteX11" fmla="*/ 334029 w 715726"/>
                    <a:gd name="connsiteY11" fmla="*/ 715754 h 858920"/>
                    <a:gd name="connsiteX12" fmla="*/ 334029 w 715726"/>
                    <a:gd name="connsiteY12" fmla="*/ 787337 h 858920"/>
                    <a:gd name="connsiteX13" fmla="*/ 143140 w 715726"/>
                    <a:gd name="connsiteY13" fmla="*/ 787337 h 858920"/>
                    <a:gd name="connsiteX14" fmla="*/ 143140 w 715726"/>
                    <a:gd name="connsiteY14" fmla="*/ 858921 h 858920"/>
                    <a:gd name="connsiteX15" fmla="*/ 572587 w 715726"/>
                    <a:gd name="connsiteY15" fmla="*/ 858921 h 858920"/>
                    <a:gd name="connsiteX16" fmla="*/ 572587 w 715726"/>
                    <a:gd name="connsiteY16" fmla="*/ 357890 h 858920"/>
                    <a:gd name="connsiteX17" fmla="*/ 575343 w 715726"/>
                    <a:gd name="connsiteY17" fmla="*/ 357890 h 858920"/>
                    <a:gd name="connsiteX18" fmla="*/ 715726 w 715726"/>
                    <a:gd name="connsiteY18" fmla="*/ 451497 h 858920"/>
                    <a:gd name="connsiteX19" fmla="*/ 715726 w 715726"/>
                    <a:gd name="connsiteY19" fmla="*/ 356053 h 858920"/>
                    <a:gd name="connsiteX20" fmla="*/ 715645 w 715726"/>
                    <a:gd name="connsiteY20" fmla="*/ 356053 h 858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15726" h="858920">
                      <a:moveTo>
                        <a:pt x="715645" y="356026"/>
                      </a:moveTo>
                      <a:cubicBezTo>
                        <a:pt x="714672" y="159219"/>
                        <a:pt x="557535" y="0"/>
                        <a:pt x="363727" y="0"/>
                      </a:cubicBezTo>
                      <a:cubicBezTo>
                        <a:pt x="169919" y="0"/>
                        <a:pt x="1162" y="159246"/>
                        <a:pt x="108" y="356026"/>
                      </a:cubicBezTo>
                      <a:lnTo>
                        <a:pt x="0" y="356026"/>
                      </a:lnTo>
                      <a:lnTo>
                        <a:pt x="108" y="356080"/>
                      </a:lnTo>
                      <a:cubicBezTo>
                        <a:pt x="108" y="356674"/>
                        <a:pt x="0" y="357242"/>
                        <a:pt x="0" y="357863"/>
                      </a:cubicBezTo>
                      <a:lnTo>
                        <a:pt x="2756" y="357863"/>
                      </a:lnTo>
                      <a:lnTo>
                        <a:pt x="143140" y="451470"/>
                      </a:lnTo>
                      <a:lnTo>
                        <a:pt x="143140" y="644170"/>
                      </a:lnTo>
                      <a:lnTo>
                        <a:pt x="453308" y="644170"/>
                      </a:lnTo>
                      <a:lnTo>
                        <a:pt x="453308" y="715754"/>
                      </a:lnTo>
                      <a:lnTo>
                        <a:pt x="334029" y="715754"/>
                      </a:lnTo>
                      <a:lnTo>
                        <a:pt x="334029" y="787337"/>
                      </a:lnTo>
                      <a:lnTo>
                        <a:pt x="143140" y="787337"/>
                      </a:lnTo>
                      <a:lnTo>
                        <a:pt x="143140" y="858921"/>
                      </a:lnTo>
                      <a:lnTo>
                        <a:pt x="572587" y="858921"/>
                      </a:lnTo>
                      <a:lnTo>
                        <a:pt x="572587" y="357890"/>
                      </a:lnTo>
                      <a:lnTo>
                        <a:pt x="575343" y="357890"/>
                      </a:lnTo>
                      <a:lnTo>
                        <a:pt x="715726" y="451497"/>
                      </a:lnTo>
                      <a:lnTo>
                        <a:pt x="715726" y="356053"/>
                      </a:lnTo>
                      <a:lnTo>
                        <a:pt x="715645" y="3560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30" name="Frihåndsform: figur 29">
                  <a:extLst>
                    <a:ext uri="{FF2B5EF4-FFF2-40B4-BE49-F238E27FC236}">
                      <a16:creationId xmlns:a16="http://schemas.microsoft.com/office/drawing/2014/main" id="{9651C67D-98B3-FBE6-EEE3-D7E92C6860C7}"/>
                    </a:ext>
                  </a:extLst>
                </p:cNvPr>
                <p:cNvSpPr/>
                <p:nvPr/>
              </p:nvSpPr>
              <p:spPr>
                <a:xfrm>
                  <a:off x="4432896" y="4221092"/>
                  <a:ext cx="453307" cy="429446"/>
                </a:xfrm>
                <a:custGeom>
                  <a:avLst/>
                  <a:gdLst>
                    <a:gd name="connsiteX0" fmla="*/ 334002 w 453307"/>
                    <a:gd name="connsiteY0" fmla="*/ 286307 h 429446"/>
                    <a:gd name="connsiteX1" fmla="*/ 306763 w 453307"/>
                    <a:gd name="connsiteY1" fmla="*/ 286307 h 429446"/>
                    <a:gd name="connsiteX2" fmla="*/ 143140 w 453307"/>
                    <a:gd name="connsiteY2" fmla="*/ 286307 h 429446"/>
                    <a:gd name="connsiteX3" fmla="*/ 143140 w 453307"/>
                    <a:gd name="connsiteY3" fmla="*/ 93607 h 429446"/>
                    <a:gd name="connsiteX4" fmla="*/ 2756 w 453307"/>
                    <a:gd name="connsiteY4" fmla="*/ 0 h 429446"/>
                    <a:gd name="connsiteX5" fmla="*/ 0 w 453307"/>
                    <a:gd name="connsiteY5" fmla="*/ 0 h 429446"/>
                    <a:gd name="connsiteX6" fmla="*/ 0 w 453307"/>
                    <a:gd name="connsiteY6" fmla="*/ 286307 h 429446"/>
                    <a:gd name="connsiteX7" fmla="*/ 0 w 453307"/>
                    <a:gd name="connsiteY7" fmla="*/ 310871 h 429446"/>
                    <a:gd name="connsiteX8" fmla="*/ 0 w 453307"/>
                    <a:gd name="connsiteY8" fmla="*/ 429447 h 429446"/>
                    <a:gd name="connsiteX9" fmla="*/ 143140 w 453307"/>
                    <a:gd name="connsiteY9" fmla="*/ 429447 h 429446"/>
                    <a:gd name="connsiteX10" fmla="*/ 334002 w 453307"/>
                    <a:gd name="connsiteY10" fmla="*/ 429447 h 429446"/>
                    <a:gd name="connsiteX11" fmla="*/ 334002 w 453307"/>
                    <a:gd name="connsiteY11" fmla="*/ 357863 h 429446"/>
                    <a:gd name="connsiteX12" fmla="*/ 453308 w 453307"/>
                    <a:gd name="connsiteY12" fmla="*/ 357863 h 429446"/>
                    <a:gd name="connsiteX13" fmla="*/ 453308 w 453307"/>
                    <a:gd name="connsiteY13" fmla="*/ 286307 h 429446"/>
                    <a:gd name="connsiteX14" fmla="*/ 334002 w 453307"/>
                    <a:gd name="connsiteY14" fmla="*/ 286307 h 429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3307" h="429446">
                      <a:moveTo>
                        <a:pt x="334002" y="286307"/>
                      </a:moveTo>
                      <a:lnTo>
                        <a:pt x="306763" y="286307"/>
                      </a:lnTo>
                      <a:lnTo>
                        <a:pt x="143140" y="286307"/>
                      </a:lnTo>
                      <a:lnTo>
                        <a:pt x="143140" y="93607"/>
                      </a:lnTo>
                      <a:lnTo>
                        <a:pt x="2756" y="0"/>
                      </a:lnTo>
                      <a:lnTo>
                        <a:pt x="0" y="0"/>
                      </a:lnTo>
                      <a:lnTo>
                        <a:pt x="0" y="286307"/>
                      </a:lnTo>
                      <a:lnTo>
                        <a:pt x="0" y="310871"/>
                      </a:lnTo>
                      <a:lnTo>
                        <a:pt x="0" y="429447"/>
                      </a:lnTo>
                      <a:lnTo>
                        <a:pt x="143140" y="429447"/>
                      </a:lnTo>
                      <a:lnTo>
                        <a:pt x="334002" y="429447"/>
                      </a:lnTo>
                      <a:lnTo>
                        <a:pt x="334002" y="357863"/>
                      </a:lnTo>
                      <a:lnTo>
                        <a:pt x="453308" y="357863"/>
                      </a:lnTo>
                      <a:lnTo>
                        <a:pt x="453308" y="286307"/>
                      </a:lnTo>
                      <a:lnTo>
                        <a:pt x="334002" y="286307"/>
                      </a:lnTo>
                      <a:close/>
                    </a:path>
                  </a:pathLst>
                </a:custGeom>
                <a:solidFill>
                  <a:srgbClr val="CEBDAC"/>
                </a:solidFill>
                <a:ln w="2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31" name="Frihåndsform: figur 30">
                  <a:extLst>
                    <a:ext uri="{FF2B5EF4-FFF2-40B4-BE49-F238E27FC236}">
                      <a16:creationId xmlns:a16="http://schemas.microsoft.com/office/drawing/2014/main" id="{5AA3FBE0-CB7F-1E98-A30A-241686E054C6}"/>
                    </a:ext>
                  </a:extLst>
                </p:cNvPr>
                <p:cNvSpPr/>
                <p:nvPr/>
              </p:nvSpPr>
              <p:spPr>
                <a:xfrm>
                  <a:off x="4866233" y="4074034"/>
                  <a:ext cx="39939" cy="152706"/>
                </a:xfrm>
                <a:custGeom>
                  <a:avLst/>
                  <a:gdLst>
                    <a:gd name="connsiteX0" fmla="*/ 0 w 39939"/>
                    <a:gd name="connsiteY0" fmla="*/ 0 h 152706"/>
                    <a:gd name="connsiteX1" fmla="*/ 39940 w 39939"/>
                    <a:gd name="connsiteY1" fmla="*/ 0 h 152706"/>
                    <a:gd name="connsiteX2" fmla="*/ 39940 w 39939"/>
                    <a:gd name="connsiteY2" fmla="*/ 152706 h 152706"/>
                    <a:gd name="connsiteX3" fmla="*/ 0 w 39939"/>
                    <a:gd name="connsiteY3" fmla="*/ 152706 h 15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39" h="152706">
                      <a:moveTo>
                        <a:pt x="0" y="0"/>
                      </a:moveTo>
                      <a:lnTo>
                        <a:pt x="39940" y="0"/>
                      </a:lnTo>
                      <a:lnTo>
                        <a:pt x="39940" y="152706"/>
                      </a:lnTo>
                      <a:lnTo>
                        <a:pt x="0" y="152706"/>
                      </a:lnTo>
                      <a:close/>
                    </a:path>
                  </a:pathLst>
                </a:custGeom>
                <a:solidFill>
                  <a:srgbClr val="EF7F75"/>
                </a:solidFill>
                <a:ln w="2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32" name="Frihåndsform: figur 31">
                  <a:extLst>
                    <a:ext uri="{FF2B5EF4-FFF2-40B4-BE49-F238E27FC236}">
                      <a16:creationId xmlns:a16="http://schemas.microsoft.com/office/drawing/2014/main" id="{D8BEC17D-0BEF-E110-3145-35A5EDCA98BC}"/>
                    </a:ext>
                  </a:extLst>
                </p:cNvPr>
                <p:cNvSpPr/>
                <p:nvPr/>
              </p:nvSpPr>
              <p:spPr>
                <a:xfrm rot="5400000">
                  <a:off x="4866247" y="4074047"/>
                  <a:ext cx="39939" cy="152706"/>
                </a:xfrm>
                <a:custGeom>
                  <a:avLst/>
                  <a:gdLst>
                    <a:gd name="connsiteX0" fmla="*/ 0 w 39939"/>
                    <a:gd name="connsiteY0" fmla="*/ 0 h 152706"/>
                    <a:gd name="connsiteX1" fmla="*/ 39940 w 39939"/>
                    <a:gd name="connsiteY1" fmla="*/ 0 h 152706"/>
                    <a:gd name="connsiteX2" fmla="*/ 39940 w 39939"/>
                    <a:gd name="connsiteY2" fmla="*/ 152706 h 152706"/>
                    <a:gd name="connsiteX3" fmla="*/ 0 w 39939"/>
                    <a:gd name="connsiteY3" fmla="*/ 152706 h 15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39" h="152706">
                      <a:moveTo>
                        <a:pt x="0" y="0"/>
                      </a:moveTo>
                      <a:lnTo>
                        <a:pt x="39940" y="0"/>
                      </a:lnTo>
                      <a:lnTo>
                        <a:pt x="39940" y="152706"/>
                      </a:lnTo>
                      <a:lnTo>
                        <a:pt x="0" y="152706"/>
                      </a:lnTo>
                      <a:close/>
                    </a:path>
                  </a:pathLst>
                </a:custGeom>
                <a:solidFill>
                  <a:srgbClr val="EF7F75"/>
                </a:solidFill>
                <a:ln w="2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</p:grpSp>
          <p:sp>
            <p:nvSpPr>
              <p:cNvPr id="10" name="Frihåndsform: figur 9">
                <a:extLst>
                  <a:ext uri="{FF2B5EF4-FFF2-40B4-BE49-F238E27FC236}">
                    <a16:creationId xmlns:a16="http://schemas.microsoft.com/office/drawing/2014/main" id="{7810A679-1900-DD85-8A0E-3B084C32B47E}"/>
                  </a:ext>
                </a:extLst>
              </p:cNvPr>
              <p:cNvSpPr/>
              <p:nvPr/>
            </p:nvSpPr>
            <p:spPr>
              <a:xfrm>
                <a:off x="10489140" y="5411232"/>
                <a:ext cx="571410" cy="557381"/>
              </a:xfrm>
              <a:custGeom>
                <a:avLst/>
                <a:gdLst>
                  <a:gd name="connsiteX0" fmla="*/ 0 w 571410"/>
                  <a:gd name="connsiteY0" fmla="*/ 557381 h 557381"/>
                  <a:gd name="connsiteX1" fmla="*/ 198772 w 571410"/>
                  <a:gd name="connsiteY1" fmla="*/ 557381 h 557381"/>
                  <a:gd name="connsiteX2" fmla="*/ 285784 w 571410"/>
                  <a:gd name="connsiteY2" fmla="*/ 122636 h 557381"/>
                  <a:gd name="connsiteX3" fmla="*/ 372638 w 571410"/>
                  <a:gd name="connsiteY3" fmla="*/ 557381 h 557381"/>
                  <a:gd name="connsiteX4" fmla="*/ 571410 w 571410"/>
                  <a:gd name="connsiteY4" fmla="*/ 557381 h 557381"/>
                  <a:gd name="connsiteX5" fmla="*/ 496851 w 571410"/>
                  <a:gd name="connsiteY5" fmla="*/ 35782 h 557381"/>
                  <a:gd name="connsiteX6" fmla="*/ 68096 w 571410"/>
                  <a:gd name="connsiteY6" fmla="*/ 0 h 557381"/>
                  <a:gd name="connsiteX7" fmla="*/ 0 w 571410"/>
                  <a:gd name="connsiteY7" fmla="*/ 557381 h 55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410" h="557381">
                    <a:moveTo>
                      <a:pt x="0" y="557381"/>
                    </a:moveTo>
                    <a:lnTo>
                      <a:pt x="198772" y="557381"/>
                    </a:lnTo>
                    <a:lnTo>
                      <a:pt x="285784" y="122636"/>
                    </a:lnTo>
                    <a:lnTo>
                      <a:pt x="372638" y="557381"/>
                    </a:lnTo>
                    <a:lnTo>
                      <a:pt x="571410" y="557381"/>
                    </a:lnTo>
                    <a:lnTo>
                      <a:pt x="496851" y="35782"/>
                    </a:lnTo>
                    <a:lnTo>
                      <a:pt x="68096" y="0"/>
                    </a:lnTo>
                    <a:lnTo>
                      <a:pt x="0" y="557381"/>
                    </a:lnTo>
                    <a:close/>
                  </a:path>
                </a:pathLst>
              </a:custGeom>
              <a:solidFill>
                <a:srgbClr val="D0BFAE"/>
              </a:solidFill>
              <a:ln w="15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b-NO"/>
              </a:p>
            </p:txBody>
          </p:sp>
          <p:sp>
            <p:nvSpPr>
              <p:cNvPr id="11" name="Frihåndsform: figur 10">
                <a:extLst>
                  <a:ext uri="{FF2B5EF4-FFF2-40B4-BE49-F238E27FC236}">
                    <a16:creationId xmlns:a16="http://schemas.microsoft.com/office/drawing/2014/main" id="{F8064808-5960-EB04-F1B4-D96B6BEFDCD3}"/>
                  </a:ext>
                </a:extLst>
              </p:cNvPr>
              <p:cNvSpPr/>
              <p:nvPr/>
            </p:nvSpPr>
            <p:spPr>
              <a:xfrm>
                <a:off x="10861778" y="4715925"/>
                <a:ext cx="558642" cy="258986"/>
              </a:xfrm>
              <a:custGeom>
                <a:avLst/>
                <a:gdLst>
                  <a:gd name="connsiteX0" fmla="*/ 459335 w 558642"/>
                  <a:gd name="connsiteY0" fmla="*/ 134774 h 258986"/>
                  <a:gd name="connsiteX1" fmla="*/ 214377 w 558642"/>
                  <a:gd name="connsiteY1" fmla="*/ 134774 h 258986"/>
                  <a:gd name="connsiteX2" fmla="*/ 124213 w 558642"/>
                  <a:gd name="connsiteY2" fmla="*/ 134774 h 258986"/>
                  <a:gd name="connsiteX3" fmla="*/ 124213 w 558642"/>
                  <a:gd name="connsiteY3" fmla="*/ 0 h 258986"/>
                  <a:gd name="connsiteX4" fmla="*/ 0 w 558642"/>
                  <a:gd name="connsiteY4" fmla="*/ 0 h 258986"/>
                  <a:gd name="connsiteX5" fmla="*/ 0 w 558642"/>
                  <a:gd name="connsiteY5" fmla="*/ 134774 h 258986"/>
                  <a:gd name="connsiteX6" fmla="*/ 0 w 558642"/>
                  <a:gd name="connsiteY6" fmla="*/ 258987 h 258986"/>
                  <a:gd name="connsiteX7" fmla="*/ 115070 w 558642"/>
                  <a:gd name="connsiteY7" fmla="*/ 258987 h 258986"/>
                  <a:gd name="connsiteX8" fmla="*/ 124213 w 558642"/>
                  <a:gd name="connsiteY8" fmla="*/ 258987 h 258986"/>
                  <a:gd name="connsiteX9" fmla="*/ 459335 w 558642"/>
                  <a:gd name="connsiteY9" fmla="*/ 258987 h 258986"/>
                  <a:gd name="connsiteX10" fmla="*/ 459335 w 558642"/>
                  <a:gd name="connsiteY10" fmla="*/ 209333 h 258986"/>
                  <a:gd name="connsiteX11" fmla="*/ 558642 w 558642"/>
                  <a:gd name="connsiteY11" fmla="*/ 209333 h 258986"/>
                  <a:gd name="connsiteX12" fmla="*/ 558642 w 558642"/>
                  <a:gd name="connsiteY12" fmla="*/ 134774 h 258986"/>
                  <a:gd name="connsiteX13" fmla="*/ 459335 w 558642"/>
                  <a:gd name="connsiteY13" fmla="*/ 134774 h 258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8642" h="258986">
                    <a:moveTo>
                      <a:pt x="459335" y="134774"/>
                    </a:moveTo>
                    <a:lnTo>
                      <a:pt x="214377" y="134774"/>
                    </a:lnTo>
                    <a:lnTo>
                      <a:pt x="124213" y="134774"/>
                    </a:lnTo>
                    <a:lnTo>
                      <a:pt x="124213" y="0"/>
                    </a:lnTo>
                    <a:lnTo>
                      <a:pt x="0" y="0"/>
                    </a:lnTo>
                    <a:lnTo>
                      <a:pt x="0" y="134774"/>
                    </a:lnTo>
                    <a:lnTo>
                      <a:pt x="0" y="258987"/>
                    </a:lnTo>
                    <a:lnTo>
                      <a:pt x="115070" y="258987"/>
                    </a:lnTo>
                    <a:lnTo>
                      <a:pt x="124213" y="258987"/>
                    </a:lnTo>
                    <a:lnTo>
                      <a:pt x="459335" y="258987"/>
                    </a:lnTo>
                    <a:lnTo>
                      <a:pt x="459335" y="209333"/>
                    </a:lnTo>
                    <a:lnTo>
                      <a:pt x="558642" y="209333"/>
                    </a:lnTo>
                    <a:lnTo>
                      <a:pt x="558642" y="134774"/>
                    </a:lnTo>
                    <a:lnTo>
                      <a:pt x="459335" y="134774"/>
                    </a:lnTo>
                    <a:close/>
                  </a:path>
                </a:pathLst>
              </a:custGeom>
              <a:solidFill>
                <a:srgbClr val="D0BFAE"/>
              </a:solidFill>
              <a:ln w="15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b-NO"/>
              </a:p>
            </p:txBody>
          </p:sp>
          <p:sp>
            <p:nvSpPr>
              <p:cNvPr id="14" name="Frihåndsform: figur 13">
                <a:extLst>
                  <a:ext uri="{FF2B5EF4-FFF2-40B4-BE49-F238E27FC236}">
                    <a16:creationId xmlns:a16="http://schemas.microsoft.com/office/drawing/2014/main" id="{75507700-E2FB-BF01-0A07-937A8285F54B}"/>
                  </a:ext>
                </a:extLst>
              </p:cNvPr>
              <p:cNvSpPr/>
              <p:nvPr/>
            </p:nvSpPr>
            <p:spPr>
              <a:xfrm>
                <a:off x="10389833" y="4302775"/>
                <a:ext cx="596315" cy="1144239"/>
              </a:xfrm>
              <a:custGeom>
                <a:avLst/>
                <a:gdLst>
                  <a:gd name="connsiteX0" fmla="*/ 173866 w 596315"/>
                  <a:gd name="connsiteY0" fmla="*/ 398963 h 1144239"/>
                  <a:gd name="connsiteX1" fmla="*/ 0 w 596315"/>
                  <a:gd name="connsiteY1" fmla="*/ 1094586 h 1144239"/>
                  <a:gd name="connsiteX2" fmla="*/ 167404 w 596315"/>
                  <a:gd name="connsiteY2" fmla="*/ 1108457 h 1144239"/>
                  <a:gd name="connsiteX3" fmla="*/ 596316 w 596315"/>
                  <a:gd name="connsiteY3" fmla="*/ 1144239 h 1144239"/>
                  <a:gd name="connsiteX4" fmla="*/ 596316 w 596315"/>
                  <a:gd name="connsiteY4" fmla="*/ 672294 h 1144239"/>
                  <a:gd name="connsiteX5" fmla="*/ 472103 w 596315"/>
                  <a:gd name="connsiteY5" fmla="*/ 672294 h 1144239"/>
                  <a:gd name="connsiteX6" fmla="*/ 472103 w 596315"/>
                  <a:gd name="connsiteY6" fmla="*/ 413149 h 1144239"/>
                  <a:gd name="connsiteX7" fmla="*/ 596316 w 596315"/>
                  <a:gd name="connsiteY7" fmla="*/ 413149 h 1144239"/>
                  <a:gd name="connsiteX8" fmla="*/ 596316 w 596315"/>
                  <a:gd name="connsiteY8" fmla="*/ 0 h 1144239"/>
                  <a:gd name="connsiteX9" fmla="*/ 174024 w 596315"/>
                  <a:gd name="connsiteY9" fmla="*/ 398963 h 1144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6315" h="1144239">
                    <a:moveTo>
                      <a:pt x="173866" y="398963"/>
                    </a:moveTo>
                    <a:lnTo>
                      <a:pt x="0" y="1094586"/>
                    </a:lnTo>
                    <a:lnTo>
                      <a:pt x="167404" y="1108457"/>
                    </a:lnTo>
                    <a:lnTo>
                      <a:pt x="596316" y="1144239"/>
                    </a:lnTo>
                    <a:lnTo>
                      <a:pt x="596316" y="672294"/>
                    </a:lnTo>
                    <a:lnTo>
                      <a:pt x="472103" y="672294"/>
                    </a:lnTo>
                    <a:lnTo>
                      <a:pt x="472103" y="413149"/>
                    </a:lnTo>
                    <a:lnTo>
                      <a:pt x="596316" y="413149"/>
                    </a:lnTo>
                    <a:lnTo>
                      <a:pt x="596316" y="0"/>
                    </a:lnTo>
                    <a:cubicBezTo>
                      <a:pt x="368225" y="0"/>
                      <a:pt x="232820" y="146596"/>
                      <a:pt x="174024" y="398963"/>
                    </a:cubicBezTo>
                    <a:close/>
                  </a:path>
                </a:pathLst>
              </a:custGeom>
              <a:solidFill>
                <a:srgbClr val="034B45"/>
              </a:solidFill>
              <a:ln w="15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b-NO"/>
              </a:p>
            </p:txBody>
          </p:sp>
          <p:sp>
            <p:nvSpPr>
              <p:cNvPr id="15" name="Frihåndsform: figur 14">
                <a:extLst>
                  <a:ext uri="{FF2B5EF4-FFF2-40B4-BE49-F238E27FC236}">
                    <a16:creationId xmlns:a16="http://schemas.microsoft.com/office/drawing/2014/main" id="{F96E074B-C453-83EF-64AD-AF9C2E4B2240}"/>
                  </a:ext>
                </a:extLst>
              </p:cNvPr>
              <p:cNvSpPr/>
              <p:nvPr/>
            </p:nvSpPr>
            <p:spPr>
              <a:xfrm>
                <a:off x="10538951" y="5968613"/>
                <a:ext cx="248425" cy="124212"/>
              </a:xfrm>
              <a:custGeom>
                <a:avLst/>
                <a:gdLst>
                  <a:gd name="connsiteX0" fmla="*/ 148961 w 248425"/>
                  <a:gd name="connsiteY0" fmla="*/ 55486 h 124212"/>
                  <a:gd name="connsiteX1" fmla="*/ 148961 w 248425"/>
                  <a:gd name="connsiteY1" fmla="*/ 0 h 124212"/>
                  <a:gd name="connsiteX2" fmla="*/ 0 w 248425"/>
                  <a:gd name="connsiteY2" fmla="*/ 0 h 124212"/>
                  <a:gd name="connsiteX3" fmla="*/ 0 w 248425"/>
                  <a:gd name="connsiteY3" fmla="*/ 124213 h 124212"/>
                  <a:gd name="connsiteX4" fmla="*/ 124213 w 248425"/>
                  <a:gd name="connsiteY4" fmla="*/ 124213 h 124212"/>
                  <a:gd name="connsiteX5" fmla="*/ 148961 w 248425"/>
                  <a:gd name="connsiteY5" fmla="*/ 124213 h 124212"/>
                  <a:gd name="connsiteX6" fmla="*/ 248426 w 248425"/>
                  <a:gd name="connsiteY6" fmla="*/ 124213 h 124212"/>
                  <a:gd name="connsiteX7" fmla="*/ 248426 w 248425"/>
                  <a:gd name="connsiteY7" fmla="*/ 55486 h 124212"/>
                  <a:gd name="connsiteX8" fmla="*/ 148961 w 248425"/>
                  <a:gd name="connsiteY8" fmla="*/ 55486 h 124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425" h="124212">
                    <a:moveTo>
                      <a:pt x="148961" y="55486"/>
                    </a:moveTo>
                    <a:lnTo>
                      <a:pt x="148961" y="0"/>
                    </a:lnTo>
                    <a:lnTo>
                      <a:pt x="0" y="0"/>
                    </a:lnTo>
                    <a:lnTo>
                      <a:pt x="0" y="124213"/>
                    </a:lnTo>
                    <a:lnTo>
                      <a:pt x="124213" y="124213"/>
                    </a:lnTo>
                    <a:lnTo>
                      <a:pt x="148961" y="124213"/>
                    </a:lnTo>
                    <a:lnTo>
                      <a:pt x="248426" y="124213"/>
                    </a:lnTo>
                    <a:lnTo>
                      <a:pt x="248426" y="55486"/>
                    </a:lnTo>
                    <a:lnTo>
                      <a:pt x="148961" y="55486"/>
                    </a:lnTo>
                    <a:close/>
                  </a:path>
                </a:pathLst>
              </a:custGeom>
              <a:solidFill>
                <a:srgbClr val="034B45"/>
              </a:solidFill>
              <a:ln w="15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b-NO"/>
              </a:p>
            </p:txBody>
          </p:sp>
          <p:sp>
            <p:nvSpPr>
              <p:cNvPr id="16" name="Frihåndsform: figur 15">
                <a:extLst>
                  <a:ext uri="{FF2B5EF4-FFF2-40B4-BE49-F238E27FC236}">
                    <a16:creationId xmlns:a16="http://schemas.microsoft.com/office/drawing/2014/main" id="{929729DC-1B9C-A685-F6BF-A884D2986492}"/>
                  </a:ext>
                </a:extLst>
              </p:cNvPr>
              <p:cNvSpPr/>
              <p:nvPr/>
            </p:nvSpPr>
            <p:spPr>
              <a:xfrm>
                <a:off x="10911589" y="5968613"/>
                <a:ext cx="248425" cy="124212"/>
              </a:xfrm>
              <a:custGeom>
                <a:avLst/>
                <a:gdLst>
                  <a:gd name="connsiteX0" fmla="*/ 148961 w 248425"/>
                  <a:gd name="connsiteY0" fmla="*/ 55486 h 124212"/>
                  <a:gd name="connsiteX1" fmla="*/ 148961 w 248425"/>
                  <a:gd name="connsiteY1" fmla="*/ 0 h 124212"/>
                  <a:gd name="connsiteX2" fmla="*/ 0 w 248425"/>
                  <a:gd name="connsiteY2" fmla="*/ 0 h 124212"/>
                  <a:gd name="connsiteX3" fmla="*/ 0 w 248425"/>
                  <a:gd name="connsiteY3" fmla="*/ 124213 h 124212"/>
                  <a:gd name="connsiteX4" fmla="*/ 124213 w 248425"/>
                  <a:gd name="connsiteY4" fmla="*/ 124213 h 124212"/>
                  <a:gd name="connsiteX5" fmla="*/ 148961 w 248425"/>
                  <a:gd name="connsiteY5" fmla="*/ 124213 h 124212"/>
                  <a:gd name="connsiteX6" fmla="*/ 248426 w 248425"/>
                  <a:gd name="connsiteY6" fmla="*/ 124213 h 124212"/>
                  <a:gd name="connsiteX7" fmla="*/ 248426 w 248425"/>
                  <a:gd name="connsiteY7" fmla="*/ 55486 h 124212"/>
                  <a:gd name="connsiteX8" fmla="*/ 148961 w 248425"/>
                  <a:gd name="connsiteY8" fmla="*/ 55486 h 124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425" h="124212">
                    <a:moveTo>
                      <a:pt x="148961" y="55486"/>
                    </a:moveTo>
                    <a:lnTo>
                      <a:pt x="148961" y="0"/>
                    </a:lnTo>
                    <a:lnTo>
                      <a:pt x="0" y="0"/>
                    </a:lnTo>
                    <a:lnTo>
                      <a:pt x="0" y="124213"/>
                    </a:lnTo>
                    <a:lnTo>
                      <a:pt x="124213" y="124213"/>
                    </a:lnTo>
                    <a:lnTo>
                      <a:pt x="148961" y="124213"/>
                    </a:lnTo>
                    <a:lnTo>
                      <a:pt x="248426" y="124213"/>
                    </a:lnTo>
                    <a:lnTo>
                      <a:pt x="248426" y="55486"/>
                    </a:lnTo>
                    <a:lnTo>
                      <a:pt x="148961" y="55486"/>
                    </a:lnTo>
                    <a:close/>
                  </a:path>
                </a:pathLst>
              </a:custGeom>
              <a:solidFill>
                <a:srgbClr val="034B45"/>
              </a:solidFill>
              <a:ln w="15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b-NO"/>
              </a:p>
            </p:txBody>
          </p:sp>
          <p:sp>
            <p:nvSpPr>
              <p:cNvPr id="17" name="Frihåndsform: figur 16">
                <a:extLst>
                  <a:ext uri="{FF2B5EF4-FFF2-40B4-BE49-F238E27FC236}">
                    <a16:creationId xmlns:a16="http://schemas.microsoft.com/office/drawing/2014/main" id="{CF869316-CAE0-983B-4582-ECB89C5829E3}"/>
                  </a:ext>
                </a:extLst>
              </p:cNvPr>
              <p:cNvSpPr/>
              <p:nvPr/>
            </p:nvSpPr>
            <p:spPr>
              <a:xfrm>
                <a:off x="11221215" y="4925257"/>
                <a:ext cx="206495" cy="1167568"/>
              </a:xfrm>
              <a:custGeom>
                <a:avLst/>
                <a:gdLst>
                  <a:gd name="connsiteX0" fmla="*/ 0 w 206495"/>
                  <a:gd name="connsiteY0" fmla="*/ 0 h 1167568"/>
                  <a:gd name="connsiteX1" fmla="*/ 0 w 206495"/>
                  <a:gd name="connsiteY1" fmla="*/ 74559 h 1167568"/>
                  <a:gd name="connsiteX2" fmla="*/ 0 w 206495"/>
                  <a:gd name="connsiteY2" fmla="*/ 149118 h 1167568"/>
                  <a:gd name="connsiteX3" fmla="*/ 81653 w 206495"/>
                  <a:gd name="connsiteY3" fmla="*/ 149118 h 1167568"/>
                  <a:gd name="connsiteX4" fmla="*/ 81653 w 206495"/>
                  <a:gd name="connsiteY4" fmla="*/ 74559 h 1167568"/>
                  <a:gd name="connsiteX5" fmla="*/ 131306 w 206495"/>
                  <a:gd name="connsiteY5" fmla="*/ 74559 h 1167568"/>
                  <a:gd name="connsiteX6" fmla="*/ 131306 w 206495"/>
                  <a:gd name="connsiteY6" fmla="*/ 1167568 h 1167568"/>
                  <a:gd name="connsiteX7" fmla="*/ 206496 w 206495"/>
                  <a:gd name="connsiteY7" fmla="*/ 1167568 h 1167568"/>
                  <a:gd name="connsiteX8" fmla="*/ 206496 w 206495"/>
                  <a:gd name="connsiteY8" fmla="*/ 74559 h 1167568"/>
                  <a:gd name="connsiteX9" fmla="*/ 206496 w 206495"/>
                  <a:gd name="connsiteY9" fmla="*/ 0 h 1167568"/>
                  <a:gd name="connsiteX10" fmla="*/ 0 w 206495"/>
                  <a:gd name="connsiteY10" fmla="*/ 0 h 1167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6495" h="1167568">
                    <a:moveTo>
                      <a:pt x="0" y="0"/>
                    </a:moveTo>
                    <a:lnTo>
                      <a:pt x="0" y="74559"/>
                    </a:lnTo>
                    <a:lnTo>
                      <a:pt x="0" y="149118"/>
                    </a:lnTo>
                    <a:lnTo>
                      <a:pt x="81653" y="149118"/>
                    </a:lnTo>
                    <a:lnTo>
                      <a:pt x="81653" y="74559"/>
                    </a:lnTo>
                    <a:lnTo>
                      <a:pt x="131306" y="74559"/>
                    </a:lnTo>
                    <a:lnTo>
                      <a:pt x="131306" y="1167568"/>
                    </a:lnTo>
                    <a:lnTo>
                      <a:pt x="206496" y="1167568"/>
                    </a:lnTo>
                    <a:lnTo>
                      <a:pt x="206496" y="74559"/>
                    </a:lnTo>
                    <a:lnTo>
                      <a:pt x="2064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34B45"/>
              </a:solidFill>
              <a:ln w="15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b-NO"/>
              </a:p>
            </p:txBody>
          </p:sp>
          <p:grpSp>
            <p:nvGrpSpPr>
              <p:cNvPr id="18" name="Gruppe 17">
                <a:extLst>
                  <a:ext uri="{FF2B5EF4-FFF2-40B4-BE49-F238E27FC236}">
                    <a16:creationId xmlns:a16="http://schemas.microsoft.com/office/drawing/2014/main" id="{FB8049EE-C0C4-E2AF-96A2-C3671223645E}"/>
                  </a:ext>
                </a:extLst>
              </p:cNvPr>
              <p:cNvGrpSpPr/>
              <p:nvPr/>
            </p:nvGrpSpPr>
            <p:grpSpPr>
              <a:xfrm rot="21431062">
                <a:off x="10629258" y="3812327"/>
                <a:ext cx="670717" cy="471944"/>
                <a:chOff x="690780" y="3429000"/>
                <a:chExt cx="670717" cy="471944"/>
              </a:xfrm>
            </p:grpSpPr>
            <p:sp>
              <p:nvSpPr>
                <p:cNvPr id="20" name="Frihåndsform: figur 19">
                  <a:extLst>
                    <a:ext uri="{FF2B5EF4-FFF2-40B4-BE49-F238E27FC236}">
                      <a16:creationId xmlns:a16="http://schemas.microsoft.com/office/drawing/2014/main" id="{B45488D2-41E4-D12A-5D50-54875D4A4795}"/>
                    </a:ext>
                  </a:extLst>
                </p:cNvPr>
                <p:cNvSpPr/>
                <p:nvPr/>
              </p:nvSpPr>
              <p:spPr>
                <a:xfrm>
                  <a:off x="889552" y="3664972"/>
                  <a:ext cx="471945" cy="235972"/>
                </a:xfrm>
                <a:custGeom>
                  <a:avLst/>
                  <a:gdLst>
                    <a:gd name="connsiteX0" fmla="*/ 0 w 471945"/>
                    <a:gd name="connsiteY0" fmla="*/ 0 h 235972"/>
                    <a:gd name="connsiteX1" fmla="*/ 235973 w 471945"/>
                    <a:gd name="connsiteY1" fmla="*/ 235973 h 235972"/>
                    <a:gd name="connsiteX2" fmla="*/ 471946 w 471945"/>
                    <a:gd name="connsiteY2" fmla="*/ 0 h 235972"/>
                    <a:gd name="connsiteX3" fmla="*/ 0 w 471945"/>
                    <a:gd name="connsiteY3" fmla="*/ 0 h 235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1945" h="235972">
                      <a:moveTo>
                        <a:pt x="0" y="0"/>
                      </a:moveTo>
                      <a:cubicBezTo>
                        <a:pt x="0" y="130360"/>
                        <a:pt x="105612" y="235973"/>
                        <a:pt x="235973" y="235973"/>
                      </a:cubicBezTo>
                      <a:cubicBezTo>
                        <a:pt x="366333" y="235973"/>
                        <a:pt x="471946" y="130360"/>
                        <a:pt x="47194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0BFAE"/>
                </a:solidFill>
                <a:ln w="15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21" name="Frihåndsform: figur 20">
                  <a:extLst>
                    <a:ext uri="{FF2B5EF4-FFF2-40B4-BE49-F238E27FC236}">
                      <a16:creationId xmlns:a16="http://schemas.microsoft.com/office/drawing/2014/main" id="{B0BD982D-0CEA-5283-0350-E1862E34E01E}"/>
                    </a:ext>
                  </a:extLst>
                </p:cNvPr>
                <p:cNvSpPr/>
                <p:nvPr/>
              </p:nvSpPr>
              <p:spPr>
                <a:xfrm>
                  <a:off x="690780" y="3664972"/>
                  <a:ext cx="198771" cy="198771"/>
                </a:xfrm>
                <a:custGeom>
                  <a:avLst/>
                  <a:gdLst>
                    <a:gd name="connsiteX0" fmla="*/ 198772 w 198771"/>
                    <a:gd name="connsiteY0" fmla="*/ 0 h 198771"/>
                    <a:gd name="connsiteX1" fmla="*/ 198772 w 198771"/>
                    <a:gd name="connsiteY1" fmla="*/ 99465 h 198771"/>
                    <a:gd name="connsiteX2" fmla="*/ 198772 w 198771"/>
                    <a:gd name="connsiteY2" fmla="*/ 198772 h 198771"/>
                    <a:gd name="connsiteX3" fmla="*/ 99307 w 198771"/>
                    <a:gd name="connsiteY3" fmla="*/ 198772 h 198771"/>
                    <a:gd name="connsiteX4" fmla="*/ 99307 w 198771"/>
                    <a:gd name="connsiteY4" fmla="*/ 99465 h 198771"/>
                    <a:gd name="connsiteX5" fmla="*/ 0 w 198771"/>
                    <a:gd name="connsiteY5" fmla="*/ 99465 h 198771"/>
                    <a:gd name="connsiteX6" fmla="*/ 0 w 198771"/>
                    <a:gd name="connsiteY6" fmla="*/ 0 h 198771"/>
                    <a:gd name="connsiteX7" fmla="*/ 198772 w 198771"/>
                    <a:gd name="connsiteY7" fmla="*/ 0 h 198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8771" h="198771">
                      <a:moveTo>
                        <a:pt x="198772" y="0"/>
                      </a:moveTo>
                      <a:lnTo>
                        <a:pt x="198772" y="99465"/>
                      </a:lnTo>
                      <a:lnTo>
                        <a:pt x="198772" y="198772"/>
                      </a:lnTo>
                      <a:lnTo>
                        <a:pt x="99307" y="198772"/>
                      </a:lnTo>
                      <a:lnTo>
                        <a:pt x="99307" y="99465"/>
                      </a:lnTo>
                      <a:lnTo>
                        <a:pt x="0" y="99465"/>
                      </a:lnTo>
                      <a:lnTo>
                        <a:pt x="0" y="0"/>
                      </a:lnTo>
                      <a:lnTo>
                        <a:pt x="198772" y="0"/>
                      </a:lnTo>
                      <a:close/>
                    </a:path>
                  </a:pathLst>
                </a:custGeom>
                <a:solidFill>
                  <a:srgbClr val="F8F0DD"/>
                </a:solidFill>
                <a:ln w="15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22" name="Frihåndsform: figur 21">
                  <a:extLst>
                    <a:ext uri="{FF2B5EF4-FFF2-40B4-BE49-F238E27FC236}">
                      <a16:creationId xmlns:a16="http://schemas.microsoft.com/office/drawing/2014/main" id="{9539ABE9-7683-2312-3F4B-CB2DEFAE9050}"/>
                    </a:ext>
                  </a:extLst>
                </p:cNvPr>
                <p:cNvSpPr/>
                <p:nvPr/>
              </p:nvSpPr>
              <p:spPr>
                <a:xfrm>
                  <a:off x="889552" y="3429000"/>
                  <a:ext cx="471945" cy="235972"/>
                </a:xfrm>
                <a:custGeom>
                  <a:avLst/>
                  <a:gdLst>
                    <a:gd name="connsiteX0" fmla="*/ 471946 w 471945"/>
                    <a:gd name="connsiteY0" fmla="*/ 235973 h 235972"/>
                    <a:gd name="connsiteX1" fmla="*/ 235973 w 471945"/>
                    <a:gd name="connsiteY1" fmla="*/ 0 h 235972"/>
                    <a:gd name="connsiteX2" fmla="*/ 0 w 471945"/>
                    <a:gd name="connsiteY2" fmla="*/ 235973 h 235972"/>
                    <a:gd name="connsiteX3" fmla="*/ 471946 w 471945"/>
                    <a:gd name="connsiteY3" fmla="*/ 235973 h 235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1945" h="235972">
                      <a:moveTo>
                        <a:pt x="471946" y="235973"/>
                      </a:moveTo>
                      <a:cubicBezTo>
                        <a:pt x="471946" y="105612"/>
                        <a:pt x="366333" y="0"/>
                        <a:pt x="235973" y="0"/>
                      </a:cubicBezTo>
                      <a:cubicBezTo>
                        <a:pt x="105612" y="0"/>
                        <a:pt x="0" y="105612"/>
                        <a:pt x="0" y="235973"/>
                      </a:cubicBezTo>
                      <a:lnTo>
                        <a:pt x="471946" y="235973"/>
                      </a:lnTo>
                      <a:close/>
                    </a:path>
                  </a:pathLst>
                </a:custGeom>
                <a:solidFill>
                  <a:srgbClr val="F8F0DD"/>
                </a:solidFill>
                <a:ln w="15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</p:grpSp>
          <p:sp>
            <p:nvSpPr>
              <p:cNvPr id="19" name="Frihåndsform: figur 18">
                <a:extLst>
                  <a:ext uri="{FF2B5EF4-FFF2-40B4-BE49-F238E27FC236}">
                    <a16:creationId xmlns:a16="http://schemas.microsoft.com/office/drawing/2014/main" id="{593267DF-2EAF-450B-6658-B24E85761A98}"/>
                  </a:ext>
                </a:extLst>
              </p:cNvPr>
              <p:cNvSpPr/>
              <p:nvPr/>
            </p:nvSpPr>
            <p:spPr>
              <a:xfrm>
                <a:off x="10164764" y="4535176"/>
                <a:ext cx="453307" cy="429446"/>
              </a:xfrm>
              <a:custGeom>
                <a:avLst/>
                <a:gdLst>
                  <a:gd name="connsiteX0" fmla="*/ 334002 w 453307"/>
                  <a:gd name="connsiteY0" fmla="*/ 286307 h 429446"/>
                  <a:gd name="connsiteX1" fmla="*/ 306763 w 453307"/>
                  <a:gd name="connsiteY1" fmla="*/ 286307 h 429446"/>
                  <a:gd name="connsiteX2" fmla="*/ 143140 w 453307"/>
                  <a:gd name="connsiteY2" fmla="*/ 286307 h 429446"/>
                  <a:gd name="connsiteX3" fmla="*/ 143140 w 453307"/>
                  <a:gd name="connsiteY3" fmla="*/ 93607 h 429446"/>
                  <a:gd name="connsiteX4" fmla="*/ 2756 w 453307"/>
                  <a:gd name="connsiteY4" fmla="*/ 0 h 429446"/>
                  <a:gd name="connsiteX5" fmla="*/ 0 w 453307"/>
                  <a:gd name="connsiteY5" fmla="*/ 0 h 429446"/>
                  <a:gd name="connsiteX6" fmla="*/ 0 w 453307"/>
                  <a:gd name="connsiteY6" fmla="*/ 286307 h 429446"/>
                  <a:gd name="connsiteX7" fmla="*/ 0 w 453307"/>
                  <a:gd name="connsiteY7" fmla="*/ 310871 h 429446"/>
                  <a:gd name="connsiteX8" fmla="*/ 0 w 453307"/>
                  <a:gd name="connsiteY8" fmla="*/ 429447 h 429446"/>
                  <a:gd name="connsiteX9" fmla="*/ 143140 w 453307"/>
                  <a:gd name="connsiteY9" fmla="*/ 429447 h 429446"/>
                  <a:gd name="connsiteX10" fmla="*/ 334002 w 453307"/>
                  <a:gd name="connsiteY10" fmla="*/ 429447 h 429446"/>
                  <a:gd name="connsiteX11" fmla="*/ 334002 w 453307"/>
                  <a:gd name="connsiteY11" fmla="*/ 357863 h 429446"/>
                  <a:gd name="connsiteX12" fmla="*/ 453308 w 453307"/>
                  <a:gd name="connsiteY12" fmla="*/ 357863 h 429446"/>
                  <a:gd name="connsiteX13" fmla="*/ 453308 w 453307"/>
                  <a:gd name="connsiteY13" fmla="*/ 286307 h 429446"/>
                  <a:gd name="connsiteX14" fmla="*/ 334002 w 453307"/>
                  <a:gd name="connsiteY14" fmla="*/ 286307 h 42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3307" h="429446">
                    <a:moveTo>
                      <a:pt x="334002" y="286307"/>
                    </a:moveTo>
                    <a:lnTo>
                      <a:pt x="306763" y="286307"/>
                    </a:lnTo>
                    <a:lnTo>
                      <a:pt x="143140" y="286307"/>
                    </a:lnTo>
                    <a:lnTo>
                      <a:pt x="143140" y="93607"/>
                    </a:lnTo>
                    <a:lnTo>
                      <a:pt x="2756" y="0"/>
                    </a:lnTo>
                    <a:lnTo>
                      <a:pt x="0" y="0"/>
                    </a:lnTo>
                    <a:lnTo>
                      <a:pt x="0" y="286307"/>
                    </a:lnTo>
                    <a:lnTo>
                      <a:pt x="0" y="310871"/>
                    </a:lnTo>
                    <a:lnTo>
                      <a:pt x="0" y="429447"/>
                    </a:lnTo>
                    <a:lnTo>
                      <a:pt x="143140" y="429447"/>
                    </a:lnTo>
                    <a:lnTo>
                      <a:pt x="334002" y="429447"/>
                    </a:lnTo>
                    <a:lnTo>
                      <a:pt x="334002" y="357863"/>
                    </a:lnTo>
                    <a:lnTo>
                      <a:pt x="453308" y="357863"/>
                    </a:lnTo>
                    <a:lnTo>
                      <a:pt x="453308" y="286307"/>
                    </a:lnTo>
                    <a:lnTo>
                      <a:pt x="334002" y="286307"/>
                    </a:lnTo>
                    <a:close/>
                  </a:path>
                </a:pathLst>
              </a:custGeom>
              <a:solidFill>
                <a:srgbClr val="CEBDAC"/>
              </a:solidFill>
              <a:ln w="2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b-NO"/>
              </a:p>
            </p:txBody>
          </p:sp>
        </p:grpSp>
      </p:grpSp>
      <p:sp>
        <p:nvSpPr>
          <p:cNvPr id="56" name="Tittel 12">
            <a:extLst>
              <a:ext uri="{FF2B5EF4-FFF2-40B4-BE49-F238E27FC236}">
                <a16:creationId xmlns:a16="http://schemas.microsoft.com/office/drawing/2014/main" id="{C19E41C4-1A9C-A7E5-3E16-AD615A712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488" y="655512"/>
            <a:ext cx="5759175" cy="1023566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/>
              <a:t>Klikk for å redigere</a:t>
            </a:r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69EF02C7-551A-E45B-C248-8669929618F9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8449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nnhold med bil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EDDFDFA-2DF8-D0C2-9106-5421D4995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578" y="464544"/>
            <a:ext cx="4777934" cy="1456511"/>
          </a:xfrm>
        </p:spPr>
        <p:txBody>
          <a:bodyPr rtlCol="0"/>
          <a:lstStyle/>
          <a:p>
            <a:pPr rtl="0"/>
            <a:r>
              <a:rPr lang="nb-no"/>
              <a:t>Klikk for å redigere tittelstil i malen</a:t>
            </a:r>
            <a:endParaRPr lang="en-US"/>
          </a:p>
        </p:txBody>
      </p:sp>
      <p:sp>
        <p:nvSpPr>
          <p:cNvPr id="11" name="Plassholder for bilde 10">
            <a:extLst>
              <a:ext uri="{FF2B5EF4-FFF2-40B4-BE49-F238E27FC236}">
                <a16:creationId xmlns:a16="http://schemas.microsoft.com/office/drawing/2014/main" id="{B97D6E6A-66C0-CF53-4577-787FF7E6BC4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2"/>
            <a:ext cx="5563892" cy="6857999"/>
          </a:xfrm>
          <a:custGeom>
            <a:avLst/>
            <a:gdLst>
              <a:gd name="connsiteX0" fmla="*/ 0 w 5477773"/>
              <a:gd name="connsiteY0" fmla="*/ 0 h 6857999"/>
              <a:gd name="connsiteX1" fmla="*/ 5460584 w 5477773"/>
              <a:gd name="connsiteY1" fmla="*/ 0 h 6857999"/>
              <a:gd name="connsiteX2" fmla="*/ 5324487 w 5477773"/>
              <a:gd name="connsiteY2" fmla="*/ 6857999 h 6857999"/>
              <a:gd name="connsiteX3" fmla="*/ 0 w 5477773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7773" h="6857999">
                <a:moveTo>
                  <a:pt x="0" y="0"/>
                </a:moveTo>
                <a:lnTo>
                  <a:pt x="5460584" y="0"/>
                </a:lnTo>
                <a:cubicBezTo>
                  <a:pt x="5353140" y="1777042"/>
                  <a:pt x="5639660" y="3916392"/>
                  <a:pt x="5324487" y="6857999"/>
                </a:cubicBezTo>
                <a:lnTo>
                  <a:pt x="0" y="6857999"/>
                </a:lnTo>
                <a:close/>
              </a:path>
            </a:pathLst>
          </a:custGeo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wrap="square" rtlCol="0">
            <a:noAutofit/>
          </a:bodyPr>
          <a:lstStyle>
            <a:lvl1pPr marL="0" indent="0">
              <a:buNone/>
              <a:defRPr/>
            </a:lvl1pPr>
          </a:lstStyle>
          <a:p>
            <a:pPr rtl="0"/>
            <a:r>
              <a:rPr lang="nb-no"/>
              <a:t> 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261920A-34CD-8BFF-A1E3-2242E93A75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578" y="1936671"/>
            <a:ext cx="4777933" cy="4146414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nb-no"/>
              <a:t>Klikk for å redigere tekststiler i malen</a:t>
            </a:r>
          </a:p>
          <a:p>
            <a:pPr lvl="1" rtl="0"/>
            <a:r>
              <a:rPr lang="nb-no"/>
              <a:t>Andre nivå</a:t>
            </a:r>
          </a:p>
          <a:p>
            <a:pPr lvl="2" rtl="0"/>
            <a:r>
              <a:rPr lang="nb-no"/>
              <a:t>Tredje nivå</a:t>
            </a:r>
          </a:p>
          <a:p>
            <a:pPr lvl="3" rtl="0"/>
            <a:r>
              <a:rPr lang="nb-no"/>
              <a:t>Fjerde nivå</a:t>
            </a:r>
          </a:p>
          <a:p>
            <a:pPr lvl="4" rtl="0"/>
            <a:r>
              <a:rPr lang="nb-no"/>
              <a:t>Femte nivå</a:t>
            </a:r>
            <a:endParaRPr lang="en-US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A2F150A-C65A-58AC-B7EA-1790E9BD9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94999" y="6356350"/>
            <a:ext cx="2834740" cy="365125"/>
          </a:xfrm>
        </p:spPr>
        <p:txBody>
          <a:bodyPr rtlCol="0"/>
          <a:lstStyle/>
          <a:p>
            <a:pPr rtl="0"/>
            <a:endParaRPr lang="en-US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0CA7FF30-D460-5A9F-A019-EBEC4EB7C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BEBB76A-5642-4655-AA5F-D2E8581DD95F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373CCD1-A115-BB35-3A8F-1E5E2EAF3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CF79DB2-B0CF-4CB1-AE78-9ED1037C01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3495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tellysbilde bilde negativ log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8A2E7723-9D0A-EF40-8CB8-B3C1314DD2A1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0"/>
            <a:ext cx="5073650" cy="4065588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4060824"/>
            <a:ext cx="3807267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A059CF52-7BF5-1D46-85DC-7999F21EBE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  <p:sp>
        <p:nvSpPr>
          <p:cNvPr id="9" name="TekstSylinder 8">
            <a:extLst>
              <a:ext uri="{FF2B5EF4-FFF2-40B4-BE49-F238E27FC236}">
                <a16:creationId xmlns:a16="http://schemas.microsoft.com/office/drawing/2014/main" id="{14D508E9-3971-2E41-B1E5-98EB4063DEC8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bilde negativ logo og bilde</a:t>
            </a:r>
          </a:p>
        </p:txBody>
      </p:sp>
      <p:sp>
        <p:nvSpPr>
          <p:cNvPr id="12" name="Rektangel 11"/>
          <p:cNvSpPr/>
          <p:nvPr userDrawn="1"/>
        </p:nvSpPr>
        <p:spPr>
          <a:xfrm>
            <a:off x="-1" y="-6953"/>
            <a:ext cx="12192001" cy="6864952"/>
          </a:xfrm>
          <a:custGeom>
            <a:avLst/>
            <a:gdLst/>
            <a:ahLst/>
            <a:cxnLst/>
            <a:rect l="l" t="t" r="r" b="b"/>
            <a:pathLst>
              <a:path w="12192001" h="6864952">
                <a:moveTo>
                  <a:pt x="0" y="6099777"/>
                </a:moveTo>
                <a:lnTo>
                  <a:pt x="6092826" y="6099777"/>
                </a:lnTo>
                <a:lnTo>
                  <a:pt x="6092826" y="6864952"/>
                </a:lnTo>
                <a:lnTo>
                  <a:pt x="0" y="6864952"/>
                </a:lnTo>
                <a:close/>
                <a:moveTo>
                  <a:pt x="6096001" y="0"/>
                </a:moveTo>
                <a:lnTo>
                  <a:pt x="12192001" y="0"/>
                </a:lnTo>
                <a:lnTo>
                  <a:pt x="12192001" y="6864952"/>
                </a:lnTo>
                <a:lnTo>
                  <a:pt x="6096001" y="6864952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ktangel 7"/>
          <p:cNvSpPr/>
          <p:nvPr userDrawn="1"/>
        </p:nvSpPr>
        <p:spPr>
          <a:xfrm>
            <a:off x="-2" y="0"/>
            <a:ext cx="12192001" cy="6864952"/>
          </a:xfrm>
          <a:custGeom>
            <a:avLst/>
            <a:gdLst/>
            <a:ahLst/>
            <a:cxnLst/>
            <a:rect l="l" t="t" r="r" b="b"/>
            <a:pathLst>
              <a:path w="12205649" h="6864952">
                <a:moveTo>
                  <a:pt x="6106474" y="0"/>
                </a:moveTo>
                <a:lnTo>
                  <a:pt x="12205649" y="0"/>
                </a:lnTo>
                <a:lnTo>
                  <a:pt x="12205649" y="6864952"/>
                </a:lnTo>
                <a:lnTo>
                  <a:pt x="6305267" y="6864952"/>
                </a:lnTo>
                <a:lnTo>
                  <a:pt x="6106474" y="6864952"/>
                </a:lnTo>
                <a:lnTo>
                  <a:pt x="0" y="6864952"/>
                </a:lnTo>
                <a:lnTo>
                  <a:pt x="0" y="6099777"/>
                </a:lnTo>
                <a:lnTo>
                  <a:pt x="6106474" y="6099777"/>
                </a:lnTo>
                <a:close/>
              </a:path>
            </a:pathLst>
          </a:custGeom>
          <a:blipFill>
            <a:blip r:embed="rId3"/>
            <a:stretch>
              <a:fillRect r="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5A753477-6EAF-C4FF-E0B0-F8839F6865A8}"/>
              </a:ext>
            </a:extLst>
          </p:cNvPr>
          <p:cNvSpPr txBox="1"/>
          <p:nvPr userDrawn="1"/>
        </p:nvSpPr>
        <p:spPr>
          <a:xfrm>
            <a:off x="2303625" y="871856"/>
            <a:ext cx="1929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 err="1">
                <a:solidFill>
                  <a:schemeClr val="bg1"/>
                </a:solidFill>
              </a:rPr>
              <a:t>Sykehjemsetaten</a:t>
            </a:r>
            <a:endParaRPr lang="nb-NO" sz="1600">
              <a:solidFill>
                <a:schemeClr val="bg1"/>
              </a:solidFill>
            </a:endParaRPr>
          </a:p>
        </p:txBody>
      </p:sp>
      <p:sp>
        <p:nvSpPr>
          <p:cNvPr id="24" name="TekstSylinder 23">
            <a:extLst>
              <a:ext uri="{FF2B5EF4-FFF2-40B4-BE49-F238E27FC236}">
                <a16:creationId xmlns:a16="http://schemas.microsoft.com/office/drawing/2014/main" id="{5AAAB0AF-9F9A-E78B-09E2-95DEADA69655}"/>
              </a:ext>
            </a:extLst>
          </p:cNvPr>
          <p:cNvSpPr txBox="1"/>
          <p:nvPr userDrawn="1"/>
        </p:nvSpPr>
        <p:spPr>
          <a:xfrm>
            <a:off x="2303625" y="1210410"/>
            <a:ext cx="2696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200">
                <a:solidFill>
                  <a:schemeClr val="bg1"/>
                </a:solidFill>
              </a:rPr>
              <a:t>Livsutfoldelse i trygge omgivelser</a:t>
            </a:r>
          </a:p>
        </p:txBody>
      </p: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E15E6467-C6A2-A1C4-4DAC-F9EA21A546B5}"/>
              </a:ext>
            </a:extLst>
          </p:cNvPr>
          <p:cNvSpPr txBox="1"/>
          <p:nvPr userDrawn="1"/>
        </p:nvSpPr>
        <p:spPr>
          <a:xfrm>
            <a:off x="9611670" y="6525743"/>
            <a:ext cx="24618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n-NO" sz="900" b="0" i="0">
                <a:solidFill>
                  <a:srgbClr val="FFFFFF"/>
                </a:solidFill>
                <a:effectLst/>
                <a:latin typeface="Clear Sans"/>
              </a:rPr>
              <a:t>Foto: </a:t>
            </a:r>
            <a:r>
              <a:rPr lang="nn-NO" sz="900" b="0" i="0" err="1">
                <a:solidFill>
                  <a:srgbClr val="FFFFFF"/>
                </a:solidFill>
                <a:effectLst/>
                <a:latin typeface="Clear Sans"/>
              </a:rPr>
              <a:t>Kzenon</a:t>
            </a:r>
            <a:r>
              <a:rPr lang="nn-NO" sz="900" b="0" i="0">
                <a:solidFill>
                  <a:srgbClr val="FFFFFF"/>
                </a:solidFill>
                <a:effectLst/>
                <a:latin typeface="Clear Sans"/>
              </a:rPr>
              <a:t> (Adobe Stock) / Oslo kommune</a:t>
            </a:r>
            <a:endParaRPr lang="nb-NO" sz="9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2531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tellysbilde bilde negativ log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8A2E7723-9D0A-EF40-8CB8-B3C1314DD2A1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14D508E9-3971-2E41-B1E5-98EB4063DEC8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bilde negativ logo og bilde</a:t>
            </a:r>
          </a:p>
        </p:txBody>
      </p:sp>
      <p:sp>
        <p:nvSpPr>
          <p:cNvPr id="12" name="Rektangel 11"/>
          <p:cNvSpPr/>
          <p:nvPr userDrawn="1"/>
        </p:nvSpPr>
        <p:spPr>
          <a:xfrm>
            <a:off x="-1" y="-6953"/>
            <a:ext cx="12192001" cy="6864952"/>
          </a:xfrm>
          <a:custGeom>
            <a:avLst/>
            <a:gdLst/>
            <a:ahLst/>
            <a:cxnLst/>
            <a:rect l="l" t="t" r="r" b="b"/>
            <a:pathLst>
              <a:path w="12192001" h="6864952">
                <a:moveTo>
                  <a:pt x="0" y="6099777"/>
                </a:moveTo>
                <a:lnTo>
                  <a:pt x="6092826" y="6099777"/>
                </a:lnTo>
                <a:lnTo>
                  <a:pt x="6092826" y="6864952"/>
                </a:lnTo>
                <a:lnTo>
                  <a:pt x="0" y="6864952"/>
                </a:lnTo>
                <a:close/>
                <a:moveTo>
                  <a:pt x="6096001" y="0"/>
                </a:moveTo>
                <a:lnTo>
                  <a:pt x="12192001" y="0"/>
                </a:lnTo>
                <a:lnTo>
                  <a:pt x="12192001" y="6864952"/>
                </a:lnTo>
                <a:lnTo>
                  <a:pt x="6096001" y="6864952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ktangel 7"/>
          <p:cNvSpPr/>
          <p:nvPr userDrawn="1"/>
        </p:nvSpPr>
        <p:spPr>
          <a:xfrm>
            <a:off x="-2" y="0"/>
            <a:ext cx="12192001" cy="6864952"/>
          </a:xfrm>
          <a:custGeom>
            <a:avLst/>
            <a:gdLst/>
            <a:ahLst/>
            <a:cxnLst/>
            <a:rect l="l" t="t" r="r" b="b"/>
            <a:pathLst>
              <a:path w="12205649" h="6864952">
                <a:moveTo>
                  <a:pt x="6106474" y="0"/>
                </a:moveTo>
                <a:lnTo>
                  <a:pt x="12205649" y="0"/>
                </a:lnTo>
                <a:lnTo>
                  <a:pt x="12205649" y="6864952"/>
                </a:lnTo>
                <a:lnTo>
                  <a:pt x="6305267" y="6864952"/>
                </a:lnTo>
                <a:lnTo>
                  <a:pt x="6106474" y="6864952"/>
                </a:lnTo>
                <a:lnTo>
                  <a:pt x="0" y="6864952"/>
                </a:lnTo>
                <a:lnTo>
                  <a:pt x="0" y="6099777"/>
                </a:lnTo>
                <a:lnTo>
                  <a:pt x="6106474" y="6099777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E15E6467-C6A2-A1C4-4DAC-F9EA21A546B5}"/>
              </a:ext>
            </a:extLst>
          </p:cNvPr>
          <p:cNvSpPr txBox="1"/>
          <p:nvPr userDrawn="1"/>
        </p:nvSpPr>
        <p:spPr>
          <a:xfrm>
            <a:off x="9611670" y="6525743"/>
            <a:ext cx="24618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n-NO" sz="900" b="0" i="0">
                <a:solidFill>
                  <a:srgbClr val="FFFFFF"/>
                </a:solidFill>
                <a:effectLst/>
                <a:latin typeface="Clear Sans"/>
              </a:rPr>
              <a:t>Foto: </a:t>
            </a:r>
            <a:r>
              <a:rPr lang="nn-NO" sz="900" b="0" i="0" err="1">
                <a:solidFill>
                  <a:srgbClr val="FFFFFF"/>
                </a:solidFill>
                <a:effectLst/>
                <a:latin typeface="Clear Sans"/>
              </a:rPr>
              <a:t>Kzenon</a:t>
            </a:r>
            <a:r>
              <a:rPr lang="nn-NO" sz="900" b="0" i="0">
                <a:solidFill>
                  <a:srgbClr val="FFFFFF"/>
                </a:solidFill>
                <a:effectLst/>
                <a:latin typeface="Clear Sans"/>
              </a:rPr>
              <a:t> (Adobe Stock) / Oslo kommune</a:t>
            </a:r>
            <a:endParaRPr lang="nb-NO" sz="90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16E4F9-1479-AF75-B9C8-2DCB26504F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nb-NO"/>
              <a:t>Klikk for å redigere</a:t>
            </a:r>
            <a:endParaRPr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B7527985-E7AB-DCAB-8F5E-A7D4EDEBDE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4060824"/>
            <a:ext cx="3807267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1BD9F4E2-0D22-1E2B-9EF7-F067BBEAF20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  <p:sp>
        <p:nvSpPr>
          <p:cNvPr id="15" name="TekstSylinder 14">
            <a:extLst>
              <a:ext uri="{FF2B5EF4-FFF2-40B4-BE49-F238E27FC236}">
                <a16:creationId xmlns:a16="http://schemas.microsoft.com/office/drawing/2014/main" id="{A0E11522-A0ED-24A8-75E8-97BCDFF76EB3}"/>
              </a:ext>
            </a:extLst>
          </p:cNvPr>
          <p:cNvSpPr txBox="1"/>
          <p:nvPr userDrawn="1"/>
        </p:nvSpPr>
        <p:spPr>
          <a:xfrm>
            <a:off x="2303625" y="871856"/>
            <a:ext cx="1929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 err="1">
                <a:solidFill>
                  <a:schemeClr val="tx1"/>
                </a:solidFill>
              </a:rPr>
              <a:t>Sykehjemsetaten</a:t>
            </a:r>
            <a:endParaRPr lang="nb-NO" sz="1600">
              <a:solidFill>
                <a:schemeClr val="tx1"/>
              </a:solidFill>
            </a:endParaRPr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18EC066F-EB2B-2846-3EA4-5A424C26353C}"/>
              </a:ext>
            </a:extLst>
          </p:cNvPr>
          <p:cNvSpPr txBox="1"/>
          <p:nvPr userDrawn="1"/>
        </p:nvSpPr>
        <p:spPr>
          <a:xfrm>
            <a:off x="2303625" y="1210410"/>
            <a:ext cx="2696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200">
                <a:solidFill>
                  <a:schemeClr val="tx1"/>
                </a:solidFill>
              </a:rPr>
              <a:t>Livsutfoldelse i trygge omgivelser</a:t>
            </a:r>
          </a:p>
        </p:txBody>
      </p:sp>
    </p:spTree>
    <p:extLst>
      <p:ext uri="{BB962C8B-B14F-4D97-AF65-F5344CB8AC3E}">
        <p14:creationId xmlns:p14="http://schemas.microsoft.com/office/powerpoint/2010/main" val="27355276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tellysbilde bilde positiv log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ssholder for bilde 31">
            <a:extLst>
              <a:ext uri="{FF2B5EF4-FFF2-40B4-BE49-F238E27FC236}">
                <a16:creationId xmlns:a16="http://schemas.microsoft.com/office/drawing/2014/main" id="{51D549F5-AC93-B149-A734-75CCBEC7722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custGeom>
            <a:avLst/>
            <a:gdLst>
              <a:gd name="connsiteX0" fmla="*/ 6091201 w 12193200"/>
              <a:gd name="connsiteY0" fmla="*/ 0 h 6858000"/>
              <a:gd name="connsiteX1" fmla="*/ 12193200 w 12193200"/>
              <a:gd name="connsiteY1" fmla="*/ 0 h 6858000"/>
              <a:gd name="connsiteX2" fmla="*/ 12193200 w 12193200"/>
              <a:gd name="connsiteY2" fmla="*/ 6858000 h 6858000"/>
              <a:gd name="connsiteX3" fmla="*/ 0 w 12193200"/>
              <a:gd name="connsiteY3" fmla="*/ 6858000 h 6858000"/>
              <a:gd name="connsiteX4" fmla="*/ 0 w 12193200"/>
              <a:gd name="connsiteY4" fmla="*/ 6091200 h 6858000"/>
              <a:gd name="connsiteX5" fmla="*/ 6091201 w 12193200"/>
              <a:gd name="connsiteY5" fmla="*/ 6091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3200" h="6858000">
                <a:moveTo>
                  <a:pt x="6091201" y="0"/>
                </a:moveTo>
                <a:lnTo>
                  <a:pt x="12193200" y="0"/>
                </a:lnTo>
                <a:lnTo>
                  <a:pt x="12193200" y="6858000"/>
                </a:lnTo>
                <a:lnTo>
                  <a:pt x="0" y="6858000"/>
                </a:lnTo>
                <a:lnTo>
                  <a:pt x="0" y="6091200"/>
                </a:lnTo>
                <a:lnTo>
                  <a:pt x="6091201" y="6091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6480000" tIns="180000" rIns="180000" bIns="180000" anchor="ctr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lang="nb-NO" sz="1200" b="0" i="0" u="none" strike="noStrike" smtClean="0"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/>
              <a:t>1. Dobbeltklikk på ikonet til venstre (midt på lysbildet)</a:t>
            </a:r>
            <a:br>
              <a:rPr lang="nb-NO" noProof="0"/>
            </a:br>
            <a:r>
              <a:rPr lang="nb-NO" noProof="0"/>
              <a:t>2. Velg bildet du ønsker å sette inn</a:t>
            </a:r>
            <a:br>
              <a:rPr lang="nb-NO" noProof="0"/>
            </a:br>
            <a:r>
              <a:rPr lang="nb-NO" noProof="0"/>
              <a:t>3. Bruk ‘bildeverktøy’ –&gt; ‘beskjær’ for å endre bildeutsnitt</a:t>
            </a:r>
            <a:br>
              <a:rPr lang="nb-NO" noProof="0"/>
            </a:br>
            <a:r>
              <a:rPr lang="nb-NO" noProof="0"/>
              <a:t>Her kan du velge utsnitt ved å dra i de hvite kulene i hjørnet. </a:t>
            </a:r>
            <a:br>
              <a:rPr lang="nb-NO" noProof="0"/>
            </a:br>
            <a:r>
              <a:rPr lang="nb-NO" noProof="0"/>
              <a:t>(Hold </a:t>
            </a:r>
            <a:r>
              <a:rPr lang="nb-NO" noProof="0" err="1"/>
              <a:t>Shift</a:t>
            </a:r>
            <a:r>
              <a:rPr lang="nb-NO" noProof="0"/>
              <a:t> inne for å bevare forholdet mellom sidene.)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F29D7420-2B41-5A47-8224-27AB9025098A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4060824"/>
            <a:ext cx="3807267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0DC99E27-7C6D-AE4A-B279-77DB37BAD325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bilde positiv logo og bilde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519149A9-FDA1-A64B-97A5-C26D292931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  <p:sp>
        <p:nvSpPr>
          <p:cNvPr id="7" name="TekstSylinder 6">
            <a:extLst>
              <a:ext uri="{FF2B5EF4-FFF2-40B4-BE49-F238E27FC236}">
                <a16:creationId xmlns:a16="http://schemas.microsoft.com/office/drawing/2014/main" id="{4D65F696-AC93-A390-E2B6-A554C5382464}"/>
              </a:ext>
            </a:extLst>
          </p:cNvPr>
          <p:cNvSpPr txBox="1"/>
          <p:nvPr userDrawn="1"/>
        </p:nvSpPr>
        <p:spPr>
          <a:xfrm>
            <a:off x="2303625" y="871856"/>
            <a:ext cx="1929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 err="1">
                <a:solidFill>
                  <a:schemeClr val="tx1"/>
                </a:solidFill>
              </a:rPr>
              <a:t>Sykehjemsetaten</a:t>
            </a:r>
            <a:endParaRPr lang="nb-NO" sz="1600">
              <a:solidFill>
                <a:schemeClr val="tx1"/>
              </a:solidFill>
            </a:endParaRP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4643ED20-DEBD-282B-C7C2-962C84B3C869}"/>
              </a:ext>
            </a:extLst>
          </p:cNvPr>
          <p:cNvSpPr txBox="1"/>
          <p:nvPr userDrawn="1"/>
        </p:nvSpPr>
        <p:spPr>
          <a:xfrm>
            <a:off x="2303625" y="1210410"/>
            <a:ext cx="2696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200">
                <a:solidFill>
                  <a:schemeClr val="tx1"/>
                </a:solidFill>
              </a:rPr>
              <a:t>Livsutfoldelse i trygge omgivelser</a:t>
            </a:r>
          </a:p>
        </p:txBody>
      </p:sp>
    </p:spTree>
    <p:extLst>
      <p:ext uri="{BB962C8B-B14F-4D97-AF65-F5344CB8AC3E}">
        <p14:creationId xmlns:p14="http://schemas.microsoft.com/office/powerpoint/2010/main" val="8285984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bilde negativ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ssholder for bilde 31">
            <a:extLst>
              <a:ext uri="{FF2B5EF4-FFF2-40B4-BE49-F238E27FC236}">
                <a16:creationId xmlns:a16="http://schemas.microsoft.com/office/drawing/2014/main" id="{51D549F5-AC93-B149-A734-75CCBEC7722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custGeom>
            <a:avLst/>
            <a:gdLst>
              <a:gd name="connsiteX0" fmla="*/ 6091201 w 12193200"/>
              <a:gd name="connsiteY0" fmla="*/ 0 h 6858000"/>
              <a:gd name="connsiteX1" fmla="*/ 12193200 w 12193200"/>
              <a:gd name="connsiteY1" fmla="*/ 0 h 6858000"/>
              <a:gd name="connsiteX2" fmla="*/ 12193200 w 12193200"/>
              <a:gd name="connsiteY2" fmla="*/ 6858000 h 6858000"/>
              <a:gd name="connsiteX3" fmla="*/ 0 w 12193200"/>
              <a:gd name="connsiteY3" fmla="*/ 6858000 h 6858000"/>
              <a:gd name="connsiteX4" fmla="*/ 0 w 12193200"/>
              <a:gd name="connsiteY4" fmla="*/ 6091200 h 6858000"/>
              <a:gd name="connsiteX5" fmla="*/ 6091201 w 12193200"/>
              <a:gd name="connsiteY5" fmla="*/ 6091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3200" h="6858000">
                <a:moveTo>
                  <a:pt x="6091201" y="0"/>
                </a:moveTo>
                <a:lnTo>
                  <a:pt x="12193200" y="0"/>
                </a:lnTo>
                <a:lnTo>
                  <a:pt x="12193200" y="6858000"/>
                </a:lnTo>
                <a:lnTo>
                  <a:pt x="0" y="6858000"/>
                </a:lnTo>
                <a:lnTo>
                  <a:pt x="0" y="6091200"/>
                </a:lnTo>
                <a:lnTo>
                  <a:pt x="6091201" y="60912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6480000" tIns="180000" rIns="180000" bIns="180000" anchor="ctr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>
                <a:solidFill>
                  <a:sysClr val="windowText" lastClr="0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/>
              <a:t>1. Dobbeltklikk på ikonet til venstre (midt på lysbildet)</a:t>
            </a:r>
            <a:br>
              <a:rPr lang="nb-NO" noProof="0"/>
            </a:br>
            <a:r>
              <a:rPr lang="nb-NO" noProof="0"/>
              <a:t>2. Velg bildet du ønsker å sette inn</a:t>
            </a:r>
            <a:br>
              <a:rPr lang="nb-NO" noProof="0"/>
            </a:br>
            <a:r>
              <a:rPr lang="nb-NO" noProof="0"/>
              <a:t>3. Bruk ‘bildeverktøy’ –&gt; ‘beskjær’ for å endre bildeutsnitt</a:t>
            </a:r>
            <a:br>
              <a:rPr lang="nb-NO" noProof="0"/>
            </a:br>
            <a:r>
              <a:rPr lang="nb-NO" noProof="0"/>
              <a:t>Her kan du velge utsnitt ved å dra i de hvite kulene i hjørnet. </a:t>
            </a:r>
            <a:br>
              <a:rPr lang="nb-NO" noProof="0"/>
            </a:br>
            <a:r>
              <a:rPr lang="nb-NO" noProof="0"/>
              <a:t>(Hold </a:t>
            </a:r>
            <a:r>
              <a:rPr lang="nb-NO" noProof="0" err="1"/>
              <a:t>Shift</a:t>
            </a:r>
            <a:r>
              <a:rPr lang="nb-NO" noProof="0"/>
              <a:t> inne for å bevare forholdet mellom sidene.)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8A2E7723-9D0A-EF40-8CB8-B3C1314DD2A1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0"/>
            <a:ext cx="5073650" cy="4065588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4060824"/>
            <a:ext cx="3807267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A059CF52-7BF5-1D46-85DC-7999F21EBE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  <p:sp>
        <p:nvSpPr>
          <p:cNvPr id="9" name="TekstSylinder 8">
            <a:extLst>
              <a:ext uri="{FF2B5EF4-FFF2-40B4-BE49-F238E27FC236}">
                <a16:creationId xmlns:a16="http://schemas.microsoft.com/office/drawing/2014/main" id="{14D508E9-3971-2E41-B1E5-98EB4063DEC8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bilde negativ logo og bilde</a:t>
            </a:r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DD050D82-85B8-93E6-8C2D-00071AA13CE5}"/>
              </a:ext>
            </a:extLst>
          </p:cNvPr>
          <p:cNvSpPr txBox="1"/>
          <p:nvPr userDrawn="1"/>
        </p:nvSpPr>
        <p:spPr>
          <a:xfrm>
            <a:off x="2303625" y="871856"/>
            <a:ext cx="1929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 err="1">
                <a:solidFill>
                  <a:schemeClr val="bg1"/>
                </a:solidFill>
              </a:rPr>
              <a:t>Sykehjemsetaten</a:t>
            </a:r>
            <a:endParaRPr lang="nb-NO" sz="1600">
              <a:solidFill>
                <a:schemeClr val="bg1"/>
              </a:solidFill>
            </a:endParaRP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31FD7FB6-1980-41EC-06B8-ADA60BFFFD4B}"/>
              </a:ext>
            </a:extLst>
          </p:cNvPr>
          <p:cNvSpPr txBox="1"/>
          <p:nvPr userDrawn="1"/>
        </p:nvSpPr>
        <p:spPr>
          <a:xfrm>
            <a:off x="2303625" y="1210410"/>
            <a:ext cx="2696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200">
                <a:solidFill>
                  <a:schemeClr val="bg1"/>
                </a:solidFill>
              </a:rPr>
              <a:t>Livsutfoldelse i trygge omgivelser</a:t>
            </a:r>
          </a:p>
        </p:txBody>
      </p:sp>
    </p:spTree>
    <p:extLst>
      <p:ext uri="{BB962C8B-B14F-4D97-AF65-F5344CB8AC3E}">
        <p14:creationId xmlns:p14="http://schemas.microsoft.com/office/powerpoint/2010/main" val="3801695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bilde positiv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ssholder for bilde 31">
            <a:extLst>
              <a:ext uri="{FF2B5EF4-FFF2-40B4-BE49-F238E27FC236}">
                <a16:creationId xmlns:a16="http://schemas.microsoft.com/office/drawing/2014/main" id="{51D549F5-AC93-B149-A734-75CCBEC7722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custGeom>
            <a:avLst/>
            <a:gdLst>
              <a:gd name="connsiteX0" fmla="*/ 6091201 w 12193200"/>
              <a:gd name="connsiteY0" fmla="*/ 0 h 6858000"/>
              <a:gd name="connsiteX1" fmla="*/ 12193200 w 12193200"/>
              <a:gd name="connsiteY1" fmla="*/ 0 h 6858000"/>
              <a:gd name="connsiteX2" fmla="*/ 12193200 w 12193200"/>
              <a:gd name="connsiteY2" fmla="*/ 6858000 h 6858000"/>
              <a:gd name="connsiteX3" fmla="*/ 0 w 12193200"/>
              <a:gd name="connsiteY3" fmla="*/ 6858000 h 6858000"/>
              <a:gd name="connsiteX4" fmla="*/ 0 w 12193200"/>
              <a:gd name="connsiteY4" fmla="*/ 6091200 h 6858000"/>
              <a:gd name="connsiteX5" fmla="*/ 6091201 w 12193200"/>
              <a:gd name="connsiteY5" fmla="*/ 6091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3200" h="6858000">
                <a:moveTo>
                  <a:pt x="6091201" y="0"/>
                </a:moveTo>
                <a:lnTo>
                  <a:pt x="12193200" y="0"/>
                </a:lnTo>
                <a:lnTo>
                  <a:pt x="12193200" y="6858000"/>
                </a:lnTo>
                <a:lnTo>
                  <a:pt x="0" y="6858000"/>
                </a:lnTo>
                <a:lnTo>
                  <a:pt x="0" y="6091200"/>
                </a:lnTo>
                <a:lnTo>
                  <a:pt x="6091201" y="609120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6480000" tIns="180000" rIns="180000" bIns="180000" anchor="ctr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lang="nb-NO" sz="1200" b="0" i="0" u="none" strike="noStrike" smtClean="0"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/>
              <a:t>1. Dobbeltklikk på ikonet til venstre (midt på lysbildet)</a:t>
            </a:r>
            <a:br>
              <a:rPr lang="nb-NO" noProof="0"/>
            </a:br>
            <a:r>
              <a:rPr lang="nb-NO" noProof="0"/>
              <a:t>2. Velg bildet du ønsker å sette inn</a:t>
            </a:r>
            <a:br>
              <a:rPr lang="nb-NO" noProof="0"/>
            </a:br>
            <a:r>
              <a:rPr lang="nb-NO" noProof="0"/>
              <a:t>3. Bruk ‘bildeverktøy’ –&gt; ‘beskjær’ for å endre bildeutsnitt</a:t>
            </a:r>
            <a:br>
              <a:rPr lang="nb-NO" noProof="0"/>
            </a:br>
            <a:r>
              <a:rPr lang="nb-NO" noProof="0"/>
              <a:t>Her kan du velge utsnitt ved å dra i de hvite kulene i hjørnet. </a:t>
            </a:r>
            <a:br>
              <a:rPr lang="nb-NO" noProof="0"/>
            </a:br>
            <a:r>
              <a:rPr lang="nb-NO" noProof="0"/>
              <a:t>(Hold </a:t>
            </a:r>
            <a:r>
              <a:rPr lang="nb-NO" noProof="0" err="1"/>
              <a:t>Shift</a:t>
            </a:r>
            <a:r>
              <a:rPr lang="nb-NO" noProof="0"/>
              <a:t> inne for å bevare forholdet mellom sidene.)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F29D7420-2B41-5A47-8224-27AB9025098A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9175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9175" y="4060824"/>
            <a:ext cx="3807267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0DC99E27-7C6D-AE4A-B279-77DB37BAD325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bilde positiv logo og bilde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519149A9-FDA1-A64B-97A5-C26D292931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639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blå">
    <p:bg>
      <p:bgPr>
        <a:solidFill>
          <a:srgbClr val="B3F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21600" y="4060800"/>
            <a:ext cx="2030400" cy="2030400"/>
          </a:xfrm>
          <a:prstGeom prst="ellipse">
            <a:avLst/>
          </a:prstGeom>
          <a:solidFill>
            <a:schemeClr val="tx2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402CE879-B090-2641-8BC3-AD9F1F5860E2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35" name="Tittel 34">
            <a:extLst>
              <a:ext uri="{FF2B5EF4-FFF2-40B4-BE49-F238E27FC236}">
                <a16:creationId xmlns:a16="http://schemas.microsoft.com/office/drawing/2014/main" id="{13593DB4-8276-BA48-85E6-903D48BB61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" y="0"/>
            <a:ext cx="10164765" cy="6091200"/>
          </a:xfrm>
          <a:custGeom>
            <a:avLst/>
            <a:gdLst>
              <a:gd name="connsiteX0" fmla="*/ 0 w 10164765"/>
              <a:gd name="connsiteY0" fmla="*/ 0 h 6091200"/>
              <a:gd name="connsiteX1" fmla="*/ 7832037 w 10164765"/>
              <a:gd name="connsiteY1" fmla="*/ 0 h 6091200"/>
              <a:gd name="connsiteX2" fmla="*/ 8128001 w 10164765"/>
              <a:gd name="connsiteY2" fmla="*/ 0 h 6091200"/>
              <a:gd name="connsiteX3" fmla="*/ 10164765 w 10164765"/>
              <a:gd name="connsiteY3" fmla="*/ 0 h 6091200"/>
              <a:gd name="connsiteX4" fmla="*/ 10164765 w 10164765"/>
              <a:gd name="connsiteY4" fmla="*/ 4060824 h 6091200"/>
              <a:gd name="connsiteX5" fmla="*/ 8128001 w 10164765"/>
              <a:gd name="connsiteY5" fmla="*/ 4060824 h 6091200"/>
              <a:gd name="connsiteX6" fmla="*/ 8128001 w 10164765"/>
              <a:gd name="connsiteY6" fmla="*/ 6091200 h 6091200"/>
              <a:gd name="connsiteX7" fmla="*/ 0 w 10164765"/>
              <a:gd name="connsiteY7" fmla="*/ 6091200 h 609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64765" h="6091200">
                <a:moveTo>
                  <a:pt x="0" y="0"/>
                </a:moveTo>
                <a:lnTo>
                  <a:pt x="7832037" y="0"/>
                </a:lnTo>
                <a:lnTo>
                  <a:pt x="8128001" y="0"/>
                </a:lnTo>
                <a:lnTo>
                  <a:pt x="10164765" y="0"/>
                </a:lnTo>
                <a:lnTo>
                  <a:pt x="10164765" y="4060824"/>
                </a:lnTo>
                <a:lnTo>
                  <a:pt x="8128001" y="4060824"/>
                </a:lnTo>
                <a:lnTo>
                  <a:pt x="8128001" y="6091200"/>
                </a:lnTo>
                <a:lnTo>
                  <a:pt x="0" y="6091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10152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4060824"/>
            <a:ext cx="5076825" cy="2032001"/>
          </a:xfrm>
        </p:spPr>
        <p:txBody>
          <a:bodyPr lIns="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8596800" y="45360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A301E017-7600-CA46-92E0-AFE66AACCA2B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blå 2</a:t>
            </a:r>
          </a:p>
        </p:txBody>
      </p:sp>
      <p:grpSp>
        <p:nvGrpSpPr>
          <p:cNvPr id="10" name="Gruppe 9">
            <a:extLst>
              <a:ext uri="{FF2B5EF4-FFF2-40B4-BE49-F238E27FC236}">
                <a16:creationId xmlns:a16="http://schemas.microsoft.com/office/drawing/2014/main" id="{A2CEFB0E-6E2E-E543-BC09-F383E69BD8F9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1" name="Gruppe 10">
              <a:extLst>
                <a:ext uri="{FF2B5EF4-FFF2-40B4-BE49-F238E27FC236}">
                  <a16:creationId xmlns:a16="http://schemas.microsoft.com/office/drawing/2014/main" id="{25773BD9-6C2A-2E45-974B-021C79B8A0F6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8" name="Gruppe 27">
                <a:extLst>
                  <a:ext uri="{FF2B5EF4-FFF2-40B4-BE49-F238E27FC236}">
                    <a16:creationId xmlns:a16="http://schemas.microsoft.com/office/drawing/2014/main" id="{CE1E3804-3FB4-B048-A83B-BD3930892E37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2DD1FCA6-63FF-D74F-8775-0893249E07DF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8" name="Rektangel 57">
                  <a:extLst>
                    <a:ext uri="{FF2B5EF4-FFF2-40B4-BE49-F238E27FC236}">
                      <a16:creationId xmlns:a16="http://schemas.microsoft.com/office/drawing/2014/main" id="{C51286A6-4A53-C144-B97B-7421D8D5F11C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6C69A02B-063E-ED44-BDE5-424A23AF1FC5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83626417-CDF0-3D45-AD9E-DFECCB7DF8A5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911B6A58-11E5-D84E-ACC8-EC16AE1CDD00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C8973C97-9370-2242-98E5-45E434DB7BDE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96AB93ED-0FBE-AB48-9789-5ADF0BB6197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5AB27E8C-8EEA-684B-A660-B8760E0FFB11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4D71D931-EF21-9C49-892F-B1B52A09E1F0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A99BAA48-C174-C544-9DA8-230A3B74C46F}"/>
                  </a:ext>
                </a:extLst>
              </p:cNvPr>
              <p:cNvCxnSpPr>
                <a:cxnSpLocks/>
                <a:stCxn id="45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E5B7B5DF-40F4-2144-A96E-54C9ECCCE7AD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E280C9BE-B73B-D749-99AF-3C90CFCE71D2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4EF346E5-FC21-CE43-9AE3-016F4F44336E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Gruppe 37">
                <a:extLst>
                  <a:ext uri="{FF2B5EF4-FFF2-40B4-BE49-F238E27FC236}">
                    <a16:creationId xmlns:a16="http://schemas.microsoft.com/office/drawing/2014/main" id="{6276475C-D8D5-9E4D-A2E4-CA3DC1A814AC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7E8EEA4C-0FD9-594C-9B75-1346201C58DB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BF66CA8E-1BAC-E949-A7E3-173F81960256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uppe 38">
                <a:extLst>
                  <a:ext uri="{FF2B5EF4-FFF2-40B4-BE49-F238E27FC236}">
                    <a16:creationId xmlns:a16="http://schemas.microsoft.com/office/drawing/2014/main" id="{D71E4EB9-B7E6-2C42-92FA-53442C24B4E1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C5F7686B-27B5-BE40-B329-00C01FBCD02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9A68E00D-6901-4240-B8E5-1AA9F3DEA44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71D7352F-67A4-4049-990F-0382FC7DC49F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381DE301-98B9-644B-8D3D-17CC7FA7BDA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7480F39F-7C7E-3A4E-8287-A036857FB1F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38DB9731-B50F-5544-B812-A6BC265BD77D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819C4AB6-0EC3-DE4F-9E18-DF8A52339E90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FAF932E7-9631-FB48-B48D-769CF89503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9CC4BE46-793A-0949-9E5E-5F57255DE9CF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98110600-5784-7F43-8FB1-692FE513BCA1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74D71D80-358C-8847-B0E9-593F373F1FA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A519ED48-547D-BD45-BD12-B83B84F405FC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0D553266-15E1-BA4D-B0C9-C6DEDB1BB5AF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BB328E21-8E98-874B-8FA1-B13055BD5CD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C2254678-6CC1-8842-B1EA-AD4375B525A9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3405E8BE-58E7-F840-AEB4-9A58944BA448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E24FCE0A-347D-AC49-8F20-FA63B68732E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2F220C5E-10FD-9940-BE9D-E16B6DC8BDFD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7D16F1D6-C980-1049-9336-9A91B2AAE2B6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2698120B-A4D7-1B44-88F0-DD387E118BC1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8" name="Rett linje 17">
                <a:extLst>
                  <a:ext uri="{FF2B5EF4-FFF2-40B4-BE49-F238E27FC236}">
                    <a16:creationId xmlns:a16="http://schemas.microsoft.com/office/drawing/2014/main" id="{FCCAB6FB-CE03-4349-A7D8-D89B2EB35D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547DB187-8151-3A4C-A344-EE86FDB1C1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5FC04980-CFB7-F94F-ABFC-97DEA76615A8}"/>
                  </a:ext>
                </a:extLst>
              </p:cNvPr>
              <p:cNvCxnSpPr>
                <a:cxnSpLocks/>
                <a:stCxn id="22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D1EBDDF6-5D28-E740-9468-AEFF2C0B38C8}"/>
                  </a:ext>
                </a:extLst>
              </p:cNvPr>
              <p:cNvCxnSpPr>
                <a:cxnSpLocks/>
                <a:stCxn id="22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3108A28A-8B03-4B4B-AED5-25C8F0B19A8E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9EE85A3A-C811-B446-960C-CD4E7BF5F92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D6200BCF-D719-1C47-A25F-61C92A75946F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A79962BC-9B09-5E44-9541-31DFDF625E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25DB8EF8-C74F-B040-AEC6-C512AD846CDF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3FF8B9DD-9221-E949-AEDD-F9A74EABB7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TekstSylinder 12">
              <a:extLst>
                <a:ext uri="{FF2B5EF4-FFF2-40B4-BE49-F238E27FC236}">
                  <a16:creationId xmlns:a16="http://schemas.microsoft.com/office/drawing/2014/main" id="{81039E17-039C-B545-AB44-BB92A2233FF0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63" name="Gruppe 62">
            <a:extLst>
              <a:ext uri="{FF2B5EF4-FFF2-40B4-BE49-F238E27FC236}">
                <a16:creationId xmlns:a16="http://schemas.microsoft.com/office/drawing/2014/main" id="{F1ADFE04-EE3E-6540-9B03-18959FBECFE3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4" name="Gruppe 63">
              <a:extLst>
                <a:ext uri="{FF2B5EF4-FFF2-40B4-BE49-F238E27FC236}">
                  <a16:creationId xmlns:a16="http://schemas.microsoft.com/office/drawing/2014/main" id="{95C1A217-232F-4B4A-9394-743F1BD48A8D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8" name="Rektangel 67">
                <a:extLst>
                  <a:ext uri="{FF2B5EF4-FFF2-40B4-BE49-F238E27FC236}">
                    <a16:creationId xmlns:a16="http://schemas.microsoft.com/office/drawing/2014/main" id="{8B361F0E-9D84-9E4F-B02A-7589E3B43BEB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44CA9DC8-6B4E-3E4C-BD7B-67854CCA423D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0" name="Gruppe 69">
                  <a:extLst>
                    <a:ext uri="{FF2B5EF4-FFF2-40B4-BE49-F238E27FC236}">
                      <a16:creationId xmlns:a16="http://schemas.microsoft.com/office/drawing/2014/main" id="{65692D11-923F-9745-9987-339139695FB4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2CB976BB-AA30-494E-A52E-D3878707F9D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C3B95ACC-0F07-7945-B423-22C36C2A5BE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398EF249-1BFC-A245-BC65-16A055F1359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1" name="Gruppe 70">
                  <a:extLst>
                    <a:ext uri="{FF2B5EF4-FFF2-40B4-BE49-F238E27FC236}">
                      <a16:creationId xmlns:a16="http://schemas.microsoft.com/office/drawing/2014/main" id="{1F4B5ECA-11DC-2C43-89FD-E5EDCAE7B17D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F991E1A1-2B6E-9A47-94CB-C1F69C29A4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30E67804-6891-044F-AC03-5FB46C753AC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CE2D0E14-F4AF-1441-822C-CB31DC4CC2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BE3BE825-B4C7-9949-94F8-330CB1476A2A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15A9F73D-BD78-7445-98FB-38237CC2393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04C8BBD2-DB89-784C-9ECA-DFA7EE4DEF2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267457C0-3882-1A4C-90A1-755B3E92E3B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D62DDE87-9F8F-5742-B1C7-17AF551CD05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5" name="TekstSylinder 64">
              <a:extLst>
                <a:ext uri="{FF2B5EF4-FFF2-40B4-BE49-F238E27FC236}">
                  <a16:creationId xmlns:a16="http://schemas.microsoft.com/office/drawing/2014/main" id="{CC9F18B0-88B8-BB48-9124-890666E6CA0E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6" name="Vinkel 65">
              <a:extLst>
                <a:ext uri="{FF2B5EF4-FFF2-40B4-BE49-F238E27FC236}">
                  <a16:creationId xmlns:a16="http://schemas.microsoft.com/office/drawing/2014/main" id="{1F90B3BD-0392-1841-8022-BB65FE32B91B}"/>
                </a:ext>
              </a:extLst>
            </p:cNvPr>
            <p:cNvCxnSpPr>
              <a:cxnSpLocks/>
              <a:stCxn id="80" idx="3"/>
              <a:endCxn id="77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AB1D2792-C57C-9548-A4F1-896EE0C46A7C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  <p:sp>
        <p:nvSpPr>
          <p:cNvPr id="2" name="TekstSylinder 1">
            <a:extLst>
              <a:ext uri="{FF2B5EF4-FFF2-40B4-BE49-F238E27FC236}">
                <a16:creationId xmlns:a16="http://schemas.microsoft.com/office/drawing/2014/main" id="{C9945BDE-C533-3B99-C639-A4A0ED40B902}"/>
              </a:ext>
            </a:extLst>
          </p:cNvPr>
          <p:cNvSpPr txBox="1"/>
          <p:nvPr userDrawn="1"/>
        </p:nvSpPr>
        <p:spPr>
          <a:xfrm>
            <a:off x="409345" y="365223"/>
            <a:ext cx="1929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 err="1">
                <a:solidFill>
                  <a:schemeClr val="bg1"/>
                </a:solidFill>
              </a:rPr>
              <a:t>Sykehjemsetaten</a:t>
            </a:r>
            <a:endParaRPr lang="nb-NO" sz="1600">
              <a:solidFill>
                <a:schemeClr val="bg1"/>
              </a:solidFill>
            </a:endParaRPr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B9F29609-0E9A-FA0D-E89D-E9C3026D1F76}"/>
              </a:ext>
            </a:extLst>
          </p:cNvPr>
          <p:cNvSpPr txBox="1"/>
          <p:nvPr userDrawn="1"/>
        </p:nvSpPr>
        <p:spPr>
          <a:xfrm>
            <a:off x="409345" y="703777"/>
            <a:ext cx="2696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200">
                <a:solidFill>
                  <a:schemeClr val="bg1"/>
                </a:solidFill>
              </a:rPr>
              <a:t>Livsutfoldelse i trygge omgivelser</a:t>
            </a:r>
          </a:p>
        </p:txBody>
      </p:sp>
    </p:spTree>
    <p:extLst>
      <p:ext uri="{BB962C8B-B14F-4D97-AF65-F5344CB8AC3E}">
        <p14:creationId xmlns:p14="http://schemas.microsoft.com/office/powerpoint/2010/main" val="2277978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grøn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21600" y="4060800"/>
            <a:ext cx="2030400" cy="2030400"/>
          </a:xfrm>
          <a:prstGeom prst="ellipse">
            <a:avLst/>
          </a:prstGeom>
          <a:solidFill>
            <a:schemeClr val="accent1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F3389B6A-FD25-C14D-9DE8-9CA2A9B3F5D0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35" name="Tittel 34">
            <a:extLst>
              <a:ext uri="{FF2B5EF4-FFF2-40B4-BE49-F238E27FC236}">
                <a16:creationId xmlns:a16="http://schemas.microsoft.com/office/drawing/2014/main" id="{13593DB4-8276-BA48-85E6-903D48BB61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" y="0"/>
            <a:ext cx="10164765" cy="6091200"/>
          </a:xfrm>
          <a:custGeom>
            <a:avLst/>
            <a:gdLst>
              <a:gd name="connsiteX0" fmla="*/ 0 w 10164765"/>
              <a:gd name="connsiteY0" fmla="*/ 0 h 6091200"/>
              <a:gd name="connsiteX1" fmla="*/ 7832037 w 10164765"/>
              <a:gd name="connsiteY1" fmla="*/ 0 h 6091200"/>
              <a:gd name="connsiteX2" fmla="*/ 8128001 w 10164765"/>
              <a:gd name="connsiteY2" fmla="*/ 0 h 6091200"/>
              <a:gd name="connsiteX3" fmla="*/ 10164765 w 10164765"/>
              <a:gd name="connsiteY3" fmla="*/ 0 h 6091200"/>
              <a:gd name="connsiteX4" fmla="*/ 10164765 w 10164765"/>
              <a:gd name="connsiteY4" fmla="*/ 4060824 h 6091200"/>
              <a:gd name="connsiteX5" fmla="*/ 8128001 w 10164765"/>
              <a:gd name="connsiteY5" fmla="*/ 4060824 h 6091200"/>
              <a:gd name="connsiteX6" fmla="*/ 8128001 w 10164765"/>
              <a:gd name="connsiteY6" fmla="*/ 6091200 h 6091200"/>
              <a:gd name="connsiteX7" fmla="*/ 0 w 10164765"/>
              <a:gd name="connsiteY7" fmla="*/ 6091200 h 609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64765" h="6091200">
                <a:moveTo>
                  <a:pt x="0" y="0"/>
                </a:moveTo>
                <a:lnTo>
                  <a:pt x="7832037" y="0"/>
                </a:lnTo>
                <a:lnTo>
                  <a:pt x="8128001" y="0"/>
                </a:lnTo>
                <a:lnTo>
                  <a:pt x="10164765" y="0"/>
                </a:lnTo>
                <a:lnTo>
                  <a:pt x="10164765" y="4060824"/>
                </a:lnTo>
                <a:lnTo>
                  <a:pt x="8128001" y="4060824"/>
                </a:lnTo>
                <a:lnTo>
                  <a:pt x="8128001" y="6091200"/>
                </a:lnTo>
                <a:lnTo>
                  <a:pt x="0" y="60912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0152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4060824"/>
            <a:ext cx="5076825" cy="2032001"/>
          </a:xfrm>
        </p:spPr>
        <p:txBody>
          <a:bodyPr lIns="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8596800" y="45360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2D14BDF1-2A90-4C4F-BA2B-7F6522FF65B5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grønn 2</a:t>
            </a:r>
          </a:p>
        </p:txBody>
      </p:sp>
      <p:grpSp>
        <p:nvGrpSpPr>
          <p:cNvPr id="10" name="Gruppe 9">
            <a:extLst>
              <a:ext uri="{FF2B5EF4-FFF2-40B4-BE49-F238E27FC236}">
                <a16:creationId xmlns:a16="http://schemas.microsoft.com/office/drawing/2014/main" id="{CA73EC58-B81D-1343-BECD-7BE22166A632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1" name="Gruppe 10">
              <a:extLst>
                <a:ext uri="{FF2B5EF4-FFF2-40B4-BE49-F238E27FC236}">
                  <a16:creationId xmlns:a16="http://schemas.microsoft.com/office/drawing/2014/main" id="{98545F2A-C3D6-6145-8378-9C4DEFC2315B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8" name="Gruppe 27">
                <a:extLst>
                  <a:ext uri="{FF2B5EF4-FFF2-40B4-BE49-F238E27FC236}">
                    <a16:creationId xmlns:a16="http://schemas.microsoft.com/office/drawing/2014/main" id="{0C440F38-FCAE-114E-A0A3-290FE3FC797F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1C258BA7-48BF-4A48-BCE1-FD5F3604B88A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8" name="Rektangel 57">
                  <a:extLst>
                    <a:ext uri="{FF2B5EF4-FFF2-40B4-BE49-F238E27FC236}">
                      <a16:creationId xmlns:a16="http://schemas.microsoft.com/office/drawing/2014/main" id="{303B0FFA-20EE-8E4B-AD92-AF02D5B78262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7CD15456-9284-5C43-B52C-1398B9847830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BFBB3753-6E1B-2249-9F94-FF1BD069810D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2CA567F6-5C86-3D4C-93BE-0FA9B7564F4A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ABA6A2CC-207D-3A40-B178-AF483D277A43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0FBE7B59-EDE7-FC45-8291-EC9F24EAC74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B7858252-7942-E24C-98C4-3AA7C7F1B828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64D59320-3EAA-874A-B2AF-F528C955FE59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A0B02A43-EC42-604E-8D29-9FAC26EC76AE}"/>
                  </a:ext>
                </a:extLst>
              </p:cNvPr>
              <p:cNvCxnSpPr>
                <a:cxnSpLocks/>
                <a:stCxn id="45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5771DF48-7CAA-AC47-852B-372114228A08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0FDBCEF2-58FB-9845-A52D-DCF765B4E985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D117461F-5CA4-1F4B-831C-1AAB4CD6C4C2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Gruppe 37">
                <a:extLst>
                  <a:ext uri="{FF2B5EF4-FFF2-40B4-BE49-F238E27FC236}">
                    <a16:creationId xmlns:a16="http://schemas.microsoft.com/office/drawing/2014/main" id="{380B0443-0D5A-D449-89D7-A2A8FDE3A164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C86A7618-0DB5-8240-9F89-ECF83C03DCC1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7728A9C4-B7FB-9F4B-A6D7-F12D47711401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uppe 38">
                <a:extLst>
                  <a:ext uri="{FF2B5EF4-FFF2-40B4-BE49-F238E27FC236}">
                    <a16:creationId xmlns:a16="http://schemas.microsoft.com/office/drawing/2014/main" id="{644B8BE9-288A-0B40-B03E-7CBED3D76E22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98278179-F34F-8243-BC74-99D1D4F654D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01B2B9AB-FF32-3649-9762-3C1443622C2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940F2E12-51DE-0F49-BD92-97BD7119765D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80DD5754-16F1-1541-8222-AB968DB27F89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29CCCF04-0F22-C441-A495-58F05416DE4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5AF34A0E-4929-3545-88D6-63A9D61F7160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882124F0-4316-C54C-A8F0-EE6432FB19BE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DA437C8B-7F54-2745-A5EB-6A25F00FCEE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6D497A15-D042-5549-B971-DD27DE7FA83A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8E6DA4C1-6C07-D141-AB2C-895ACC87518E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78595C5E-E2C3-8642-962D-9490937496F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AD1EF88F-6A5B-814F-BED8-EEC9B4321C72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798158E4-CA6D-DD4D-93FA-0D7026D33F2C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F7081DB2-1A96-D34C-85A2-30AAB9167AC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5A15D91B-2203-4C4F-B9CE-DD88A9779834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DFAECE7A-91B3-254B-A5EC-5F9A609F24CB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4EB8F6CE-DCE1-E540-A1F3-3DF98E5C1644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508A3BB4-CF61-154A-B862-7CD975916220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DBA81579-1C47-AA42-83B4-DA825B5174D1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7020AB65-8408-FD4D-A8F1-CB785247F70E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8" name="Rett linje 17">
                <a:extLst>
                  <a:ext uri="{FF2B5EF4-FFF2-40B4-BE49-F238E27FC236}">
                    <a16:creationId xmlns:a16="http://schemas.microsoft.com/office/drawing/2014/main" id="{E5B654C7-CCD0-774C-BB3C-C28BC139BC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BC72FA31-30CF-9E43-A5D8-0A12AE2E03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E4EF1964-CE88-6F43-8FCB-965AD5D47360}"/>
                  </a:ext>
                </a:extLst>
              </p:cNvPr>
              <p:cNvCxnSpPr>
                <a:cxnSpLocks/>
                <a:stCxn id="22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BE6ACA77-C963-ED4B-A7CD-953586C1F365}"/>
                  </a:ext>
                </a:extLst>
              </p:cNvPr>
              <p:cNvCxnSpPr>
                <a:cxnSpLocks/>
                <a:stCxn id="22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540ABEBC-CB63-BD48-A013-8B91844EF6E6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4763C470-9706-6744-9718-16CBCEFABD2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0A73263A-533A-314E-A460-EE3E4CF008CF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628EECC1-B139-7F4B-85B2-F87D8CC811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DB1FB239-05C4-D148-9ACC-922F8FB0847B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2EB79A4D-645E-914B-AFE6-77A1412550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TekstSylinder 12">
              <a:extLst>
                <a:ext uri="{FF2B5EF4-FFF2-40B4-BE49-F238E27FC236}">
                  <a16:creationId xmlns:a16="http://schemas.microsoft.com/office/drawing/2014/main" id="{3CF8382F-DDD8-7641-ADF1-3318CC9C23AA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63" name="Gruppe 62">
            <a:extLst>
              <a:ext uri="{FF2B5EF4-FFF2-40B4-BE49-F238E27FC236}">
                <a16:creationId xmlns:a16="http://schemas.microsoft.com/office/drawing/2014/main" id="{D8E6AE4E-FC75-C448-A656-FDE1E20C6701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4" name="Gruppe 63">
              <a:extLst>
                <a:ext uri="{FF2B5EF4-FFF2-40B4-BE49-F238E27FC236}">
                  <a16:creationId xmlns:a16="http://schemas.microsoft.com/office/drawing/2014/main" id="{58ECE7ED-CBB8-2746-8C2E-F47DD6D0F6C4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8" name="Rektangel 67">
                <a:extLst>
                  <a:ext uri="{FF2B5EF4-FFF2-40B4-BE49-F238E27FC236}">
                    <a16:creationId xmlns:a16="http://schemas.microsoft.com/office/drawing/2014/main" id="{C34A8E35-2854-C844-B9B4-7F06E8243E9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E6D95DA6-F15F-4E48-8C5A-34FC2B266E05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0" name="Gruppe 69">
                  <a:extLst>
                    <a:ext uri="{FF2B5EF4-FFF2-40B4-BE49-F238E27FC236}">
                      <a16:creationId xmlns:a16="http://schemas.microsoft.com/office/drawing/2014/main" id="{1E0CBBC1-BA03-284C-BC73-A1E4420076C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4AA5AC15-400C-9F48-B004-96887BE0847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41BD9D46-4EA0-0B43-80D8-D042F08E72C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DBCD0115-0D9F-B940-9867-EEDC8DC8893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1" name="Gruppe 70">
                  <a:extLst>
                    <a:ext uri="{FF2B5EF4-FFF2-40B4-BE49-F238E27FC236}">
                      <a16:creationId xmlns:a16="http://schemas.microsoft.com/office/drawing/2014/main" id="{FE81ED9C-C0CF-0449-8720-9ADEA37C2F7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685BDCC4-F4F4-E143-97AC-2B6E6EB705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47D32540-00F9-704B-BB6A-B14D91B2D2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FFA5A7FF-22DB-B543-8C4B-4371CA62E5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F39620A5-1A0E-1247-85A4-403B1CFEB71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FB4740A7-1AA7-C04C-A348-074D1583D0F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24370059-761D-274E-96F5-C9B8468193B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0DC7604D-F0E0-C74F-B975-C2D8E10126D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AACAB3F1-7AE7-1145-8656-5DD3A276744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5" name="TekstSylinder 64">
              <a:extLst>
                <a:ext uri="{FF2B5EF4-FFF2-40B4-BE49-F238E27FC236}">
                  <a16:creationId xmlns:a16="http://schemas.microsoft.com/office/drawing/2014/main" id="{696E99BF-DACB-AB42-8E9A-E6C1C283194C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6" name="Vinkel 65">
              <a:extLst>
                <a:ext uri="{FF2B5EF4-FFF2-40B4-BE49-F238E27FC236}">
                  <a16:creationId xmlns:a16="http://schemas.microsoft.com/office/drawing/2014/main" id="{FAC5C4F4-DA97-6A4C-8DAC-4E5EDD44CCED}"/>
                </a:ext>
              </a:extLst>
            </p:cNvPr>
            <p:cNvCxnSpPr>
              <a:cxnSpLocks/>
              <a:stCxn id="80" idx="3"/>
              <a:endCxn id="77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545A59B3-0467-4144-870A-8F719ED382ED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  <p:sp>
        <p:nvSpPr>
          <p:cNvPr id="2" name="TekstSylinder 1">
            <a:extLst>
              <a:ext uri="{FF2B5EF4-FFF2-40B4-BE49-F238E27FC236}">
                <a16:creationId xmlns:a16="http://schemas.microsoft.com/office/drawing/2014/main" id="{902E1A8D-DE0A-DB0D-30D6-16F81A3CA849}"/>
              </a:ext>
            </a:extLst>
          </p:cNvPr>
          <p:cNvSpPr txBox="1"/>
          <p:nvPr userDrawn="1"/>
        </p:nvSpPr>
        <p:spPr>
          <a:xfrm>
            <a:off x="409345" y="365223"/>
            <a:ext cx="1929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 err="1">
                <a:solidFill>
                  <a:schemeClr val="bg1"/>
                </a:solidFill>
              </a:rPr>
              <a:t>Sykehjemsetaten</a:t>
            </a:r>
            <a:endParaRPr lang="nb-NO" sz="1600">
              <a:solidFill>
                <a:schemeClr val="bg1"/>
              </a:solidFill>
            </a:endParaRPr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17829916-0B58-260E-6C71-CAEF1B742816}"/>
              </a:ext>
            </a:extLst>
          </p:cNvPr>
          <p:cNvSpPr txBox="1"/>
          <p:nvPr userDrawn="1"/>
        </p:nvSpPr>
        <p:spPr>
          <a:xfrm>
            <a:off x="409345" y="703777"/>
            <a:ext cx="2696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200">
                <a:solidFill>
                  <a:schemeClr val="bg1"/>
                </a:solidFill>
              </a:rPr>
              <a:t>Livsutfoldelse i trygge omgivelser</a:t>
            </a:r>
          </a:p>
        </p:txBody>
      </p:sp>
    </p:spTree>
    <p:extLst>
      <p:ext uri="{BB962C8B-B14F-4D97-AF65-F5344CB8AC3E}">
        <p14:creationId xmlns:p14="http://schemas.microsoft.com/office/powerpoint/2010/main" val="20193030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g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tel 33">
            <a:extLst>
              <a:ext uri="{FF2B5EF4-FFF2-40B4-BE49-F238E27FC236}">
                <a16:creationId xmlns:a16="http://schemas.microsoft.com/office/drawing/2014/main" id="{A3816B5A-BCB5-0F46-87EA-8478916C49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"/>
            <a:ext cx="12192000" cy="6092825"/>
          </a:xfrm>
          <a:custGeom>
            <a:avLst/>
            <a:gdLst>
              <a:gd name="connsiteX0" fmla="*/ 0 w 12192000"/>
              <a:gd name="connsiteY0" fmla="*/ 0 h 6092825"/>
              <a:gd name="connsiteX1" fmla="*/ 12192000 w 12192000"/>
              <a:gd name="connsiteY1" fmla="*/ 0 h 6092825"/>
              <a:gd name="connsiteX2" fmla="*/ 12192000 w 12192000"/>
              <a:gd name="connsiteY2" fmla="*/ 4062425 h 6092825"/>
              <a:gd name="connsiteX3" fmla="*/ 10161600 w 12192000"/>
              <a:gd name="connsiteY3" fmla="*/ 4062425 h 6092825"/>
              <a:gd name="connsiteX4" fmla="*/ 10161600 w 12192000"/>
              <a:gd name="connsiteY4" fmla="*/ 6092825 h 6092825"/>
              <a:gd name="connsiteX5" fmla="*/ 0 w 12192000"/>
              <a:gd name="connsiteY5" fmla="*/ 6092825 h 6092825"/>
              <a:gd name="connsiteX6" fmla="*/ 0 w 12192000"/>
              <a:gd name="connsiteY6" fmla="*/ 2030401 h 6092825"/>
              <a:gd name="connsiteX7" fmla="*/ 2030400 w 12192000"/>
              <a:gd name="connsiteY7" fmla="*/ 2030401 h 6092825"/>
              <a:gd name="connsiteX8" fmla="*/ 2030400 w 12192000"/>
              <a:gd name="connsiteY8" fmla="*/ 1 h 6092825"/>
              <a:gd name="connsiteX9" fmla="*/ 0 w 12192000"/>
              <a:gd name="connsiteY9" fmla="*/ 1 h 609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092825">
                <a:moveTo>
                  <a:pt x="0" y="0"/>
                </a:moveTo>
                <a:lnTo>
                  <a:pt x="12192000" y="0"/>
                </a:lnTo>
                <a:lnTo>
                  <a:pt x="12192000" y="4062425"/>
                </a:lnTo>
                <a:lnTo>
                  <a:pt x="10161600" y="4062425"/>
                </a:lnTo>
                <a:lnTo>
                  <a:pt x="10161600" y="6092825"/>
                </a:lnTo>
                <a:lnTo>
                  <a:pt x="0" y="6092825"/>
                </a:lnTo>
                <a:lnTo>
                  <a:pt x="0" y="2030401"/>
                </a:lnTo>
                <a:lnTo>
                  <a:pt x="2030400" y="2030401"/>
                </a:lnTo>
                <a:lnTo>
                  <a:pt x="203040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25344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nb-NO"/>
              <a:t>Klikk for å redigere</a:t>
            </a:r>
            <a:endParaRPr/>
          </a:p>
        </p:txBody>
      </p:sp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0" y="1600"/>
            <a:ext cx="2030400" cy="2030400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2CE51D89-216F-C248-97B9-E62942BAB32E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5175" y="4060824"/>
            <a:ext cx="8121600" cy="2032001"/>
          </a:xfrm>
        </p:spPr>
        <p:txBody>
          <a:bodyPr lIns="50760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472037" y="4768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5" name="Plassholder for tekst 34">
            <a:extLst>
              <a:ext uri="{FF2B5EF4-FFF2-40B4-BE49-F238E27FC236}">
                <a16:creationId xmlns:a16="http://schemas.microsoft.com/office/drawing/2014/main" id="{D14C1774-FEBF-524B-97FE-D812858FF61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152000" y="4060800"/>
            <a:ext cx="2030400" cy="2030400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ED97E241-441B-154C-8B0B-E43418F1C4F4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gul 2</a:t>
            </a:r>
          </a:p>
        </p:txBody>
      </p: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6F5B8C66-1CFA-8E4A-A685-9B6592A5C79E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BAEDC404-7A8D-D34C-85C5-28170069557A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9" name="Gruppe 28">
                <a:extLst>
                  <a:ext uri="{FF2B5EF4-FFF2-40B4-BE49-F238E27FC236}">
                    <a16:creationId xmlns:a16="http://schemas.microsoft.com/office/drawing/2014/main" id="{B3C9C108-801A-1E4F-8327-16BD7FB1609A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6B934F32-34B2-D14B-9309-D0BABA67DC1D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2B4B1CD0-0C39-F84F-A5EA-63BD73E85D55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16469B96-6FDC-C149-942D-617F43FC7392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24A507F6-E1C9-C246-8885-AA13FE0EA30F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3" name="Rektangel 62">
                  <a:extLst>
                    <a:ext uri="{FF2B5EF4-FFF2-40B4-BE49-F238E27FC236}">
                      <a16:creationId xmlns:a16="http://schemas.microsoft.com/office/drawing/2014/main" id="{90E228E5-638D-0743-961E-8CE690BAD50C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4" name="Rektangel 63">
                  <a:extLst>
                    <a:ext uri="{FF2B5EF4-FFF2-40B4-BE49-F238E27FC236}">
                      <a16:creationId xmlns:a16="http://schemas.microsoft.com/office/drawing/2014/main" id="{EA59EC3B-E979-E94E-A948-CF5472D9032A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8896EC2B-F349-584F-9569-546A8642A7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5B3751CF-5F65-FF47-B4FB-6A4E385E4ECF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0E8F8FAE-2108-954E-B3FE-91C28B9023F5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A6C76CE5-7D90-6B41-9E88-AAACD5939A9F}"/>
                  </a:ext>
                </a:extLst>
              </p:cNvPr>
              <p:cNvCxnSpPr>
                <a:cxnSpLocks/>
                <a:stCxn id="47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66DCBEA6-E67F-744B-B232-9BDD5B075769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48F4DC35-4D74-F24D-BB7A-B698029B2A53}"/>
                  </a:ext>
                </a:extLst>
              </p:cNvPr>
              <p:cNvCxnSpPr>
                <a:cxnSpLocks/>
                <a:stCxn id="57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EEB4398D-8E8A-C34C-B0ED-301EDB99ED87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B99A4063-FB57-894F-A1DF-9E510F9CE6DE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D1EE6DAC-4A77-CB4C-A7CD-06D56C10A1FF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8" name="Rett linje 57">
                  <a:extLst>
                    <a:ext uri="{FF2B5EF4-FFF2-40B4-BE49-F238E27FC236}">
                      <a16:creationId xmlns:a16="http://schemas.microsoft.com/office/drawing/2014/main" id="{7368DF10-2AAA-A746-9C21-72F7C724B546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7D2CE8FB-E9D2-0546-AA7D-471399582B6C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F23C4951-9685-3545-B9C6-43A452676DD4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E4B2CAAA-FBA4-E743-8D89-9824E9F6BD4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306D5E43-7449-4D4E-8033-A7D0C355F476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CFC2647F-369F-0548-9CBC-4E21E5F8468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ADFA3ADE-F8E6-8144-899C-D0CA2C1532F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EB86E87E-B483-4745-A05C-77E546A70A92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0F2358AA-821B-8C4D-9445-DFD0F9F16E75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150558E8-E64E-9E47-AB1F-C8F03A6DB57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Gruppe 43">
                <a:extLst>
                  <a:ext uri="{FF2B5EF4-FFF2-40B4-BE49-F238E27FC236}">
                    <a16:creationId xmlns:a16="http://schemas.microsoft.com/office/drawing/2014/main" id="{0C2F8E6E-EF55-AD4E-BCCC-AB52DD28BBE4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CB3FB46E-0A1A-8E4A-A7BF-29B5EB5F3FC9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F13C510D-2223-2047-B430-A5FA5936FD8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Gruppe 44">
                <a:extLst>
                  <a:ext uri="{FF2B5EF4-FFF2-40B4-BE49-F238E27FC236}">
                    <a16:creationId xmlns:a16="http://schemas.microsoft.com/office/drawing/2014/main" id="{E03CE588-E5C3-8147-B150-62705F720A5A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FB16F937-0FA1-D74A-8485-678BCB150BAA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7760DE8C-B39E-574A-9173-7EBC593BE85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269A18C3-1DB1-7D42-A1DE-2556C96837C8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63B9EA85-76AF-0A4D-A769-84D8A44DE592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E445B2F1-4266-2E47-8995-B7A84C53C116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6A93AB89-8F98-844E-8A1F-B6B69793F15C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46699D1C-3733-ED43-98A4-B2E617E16AFD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D35F1BF0-2E86-844C-8F31-C0FC3A3578C9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0B2B4C6A-C1C8-2B4C-943A-9635356B785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F7BD6B52-2161-3044-AFBA-6B158E5B079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11B9966E-AE71-3041-BD0A-C1D86CAD51D7}"/>
                  </a:ext>
                </a:extLst>
              </p:cNvPr>
              <p:cNvCxnSpPr>
                <a:cxnSpLocks/>
                <a:stCxn id="2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4B58C7B1-58B8-5A4C-9012-B9A463050D5C}"/>
                  </a:ext>
                </a:extLst>
              </p:cNvPr>
              <p:cNvCxnSpPr>
                <a:cxnSpLocks/>
                <a:stCxn id="2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325965AA-8A37-F34A-9395-0549AAB72D9B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24" name="Rett linje 23">
                <a:extLst>
                  <a:ext uri="{FF2B5EF4-FFF2-40B4-BE49-F238E27FC236}">
                    <a16:creationId xmlns:a16="http://schemas.microsoft.com/office/drawing/2014/main" id="{6ABA3F38-2A71-C34B-A428-BAAD12F496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B6A6A268-763B-D54F-93BC-01B8501001E6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A532ED41-3D8E-E545-A1EB-60862799F7F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F3335BF5-0330-3040-B68C-DA0383A5F577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50E861C9-D981-574D-B795-99F6263737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kstSylinder 13">
              <a:extLst>
                <a:ext uri="{FF2B5EF4-FFF2-40B4-BE49-F238E27FC236}">
                  <a16:creationId xmlns:a16="http://schemas.microsoft.com/office/drawing/2014/main" id="{AD11A3E2-6A72-B94B-8130-EC4EDF047598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38A746FB-6A33-E24A-85A4-7E544FCCC8D0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6" name="Gruppe 65">
              <a:extLst>
                <a:ext uri="{FF2B5EF4-FFF2-40B4-BE49-F238E27FC236}">
                  <a16:creationId xmlns:a16="http://schemas.microsoft.com/office/drawing/2014/main" id="{D87B58ED-9157-434B-8C3C-ED99EA0D426A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70" name="Rektangel 69">
                <a:extLst>
                  <a:ext uri="{FF2B5EF4-FFF2-40B4-BE49-F238E27FC236}">
                    <a16:creationId xmlns:a16="http://schemas.microsoft.com/office/drawing/2014/main" id="{D484EB73-4C7A-D849-A642-526722C7C7F4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99E81D3A-CC3F-504F-B8E2-D5A74B8A87B9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3E158624-CD01-BB4A-95AD-459E77D1192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B9E6756C-1C37-0445-B129-54E072DDDE1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3" name="Rektangel 82">
                    <a:extLst>
                      <a:ext uri="{FF2B5EF4-FFF2-40B4-BE49-F238E27FC236}">
                        <a16:creationId xmlns:a16="http://schemas.microsoft.com/office/drawing/2014/main" id="{E2556894-AF3A-3D4E-B2CA-87C6588DD67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4" name="Rektangel 83">
                    <a:extLst>
                      <a:ext uri="{FF2B5EF4-FFF2-40B4-BE49-F238E27FC236}">
                        <a16:creationId xmlns:a16="http://schemas.microsoft.com/office/drawing/2014/main" id="{3F212157-C7C5-2D44-9D99-46F8B004613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3" name="Gruppe 72">
                  <a:extLst>
                    <a:ext uri="{FF2B5EF4-FFF2-40B4-BE49-F238E27FC236}">
                      <a16:creationId xmlns:a16="http://schemas.microsoft.com/office/drawing/2014/main" id="{8BD5E2A6-B428-2848-819F-33BE0BF9E9A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AE19856D-EEDD-A24A-84D1-5A7ACB086F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0C690583-1E3E-9E4C-9B1D-BF9CD4C6A69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3338131A-61C0-954D-9654-31E5D8DCE33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4" name="Gruppe 73">
                  <a:extLst>
                    <a:ext uri="{FF2B5EF4-FFF2-40B4-BE49-F238E27FC236}">
                      <a16:creationId xmlns:a16="http://schemas.microsoft.com/office/drawing/2014/main" id="{F44E92C8-5780-7A49-A80B-0A6597298A95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03DFE3F4-217E-1247-A39C-76296D40EB1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E289F289-B1EE-3C40-891E-EE7843173E0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6A784681-552A-5842-8588-93A586A60CC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A4AF9075-F5E2-AE48-BE25-AC00CEBE195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D0574A85-E717-BF46-B01C-BB864B440971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8" name="Vinkel 67">
              <a:extLst>
                <a:ext uri="{FF2B5EF4-FFF2-40B4-BE49-F238E27FC236}">
                  <a16:creationId xmlns:a16="http://schemas.microsoft.com/office/drawing/2014/main" id="{0EC43C4F-D1A1-4C43-8E31-F6CA70D3A41B}"/>
                </a:ext>
              </a:extLst>
            </p:cNvPr>
            <p:cNvCxnSpPr>
              <a:cxnSpLocks/>
              <a:stCxn id="82" idx="3"/>
              <a:endCxn id="79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kstSylinder 68">
              <a:extLst>
                <a:ext uri="{FF2B5EF4-FFF2-40B4-BE49-F238E27FC236}">
                  <a16:creationId xmlns:a16="http://schemas.microsoft.com/office/drawing/2014/main" id="{B524C35F-63C3-C845-A112-F3E986F32AC7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  <p:sp>
        <p:nvSpPr>
          <p:cNvPr id="2" name="TekstSylinder 1">
            <a:extLst>
              <a:ext uri="{FF2B5EF4-FFF2-40B4-BE49-F238E27FC236}">
                <a16:creationId xmlns:a16="http://schemas.microsoft.com/office/drawing/2014/main" id="{6D39F3AF-D274-8AFF-62A0-1E264C681775}"/>
              </a:ext>
            </a:extLst>
          </p:cNvPr>
          <p:cNvSpPr txBox="1"/>
          <p:nvPr userDrawn="1"/>
        </p:nvSpPr>
        <p:spPr>
          <a:xfrm>
            <a:off x="10257823" y="4908021"/>
            <a:ext cx="1929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 err="1">
                <a:solidFill>
                  <a:schemeClr val="tx1"/>
                </a:solidFill>
              </a:rPr>
              <a:t>Sykehjemsetaten</a:t>
            </a:r>
            <a:endParaRPr lang="nb-NO" sz="1600">
              <a:solidFill>
                <a:schemeClr val="tx1"/>
              </a:solidFill>
            </a:endParaRPr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676EBE4C-4C1A-0655-183F-40770FB32B8A}"/>
              </a:ext>
            </a:extLst>
          </p:cNvPr>
          <p:cNvSpPr txBox="1"/>
          <p:nvPr userDrawn="1"/>
        </p:nvSpPr>
        <p:spPr>
          <a:xfrm>
            <a:off x="10188370" y="5246575"/>
            <a:ext cx="20292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900">
                <a:solidFill>
                  <a:schemeClr val="tx1"/>
                </a:solidFill>
              </a:rPr>
              <a:t>Livsutfoldelse i trygge omgivelser</a:t>
            </a:r>
          </a:p>
        </p:txBody>
      </p:sp>
    </p:spTree>
    <p:extLst>
      <p:ext uri="{BB962C8B-B14F-4D97-AF65-F5344CB8AC3E}">
        <p14:creationId xmlns:p14="http://schemas.microsoft.com/office/powerpoint/2010/main" val="20889643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rø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tel 33">
            <a:extLst>
              <a:ext uri="{FF2B5EF4-FFF2-40B4-BE49-F238E27FC236}">
                <a16:creationId xmlns:a16="http://schemas.microsoft.com/office/drawing/2014/main" id="{A3816B5A-BCB5-0F46-87EA-8478916C49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"/>
            <a:ext cx="12192000" cy="6092825"/>
          </a:xfrm>
          <a:custGeom>
            <a:avLst/>
            <a:gdLst>
              <a:gd name="connsiteX0" fmla="*/ 0 w 12192000"/>
              <a:gd name="connsiteY0" fmla="*/ 0 h 6092825"/>
              <a:gd name="connsiteX1" fmla="*/ 12192000 w 12192000"/>
              <a:gd name="connsiteY1" fmla="*/ 0 h 6092825"/>
              <a:gd name="connsiteX2" fmla="*/ 12192000 w 12192000"/>
              <a:gd name="connsiteY2" fmla="*/ 4062425 h 6092825"/>
              <a:gd name="connsiteX3" fmla="*/ 10161600 w 12192000"/>
              <a:gd name="connsiteY3" fmla="*/ 4062425 h 6092825"/>
              <a:gd name="connsiteX4" fmla="*/ 10161600 w 12192000"/>
              <a:gd name="connsiteY4" fmla="*/ 6092825 h 6092825"/>
              <a:gd name="connsiteX5" fmla="*/ 0 w 12192000"/>
              <a:gd name="connsiteY5" fmla="*/ 6092825 h 6092825"/>
              <a:gd name="connsiteX6" fmla="*/ 0 w 12192000"/>
              <a:gd name="connsiteY6" fmla="*/ 2030401 h 6092825"/>
              <a:gd name="connsiteX7" fmla="*/ 2030400 w 12192000"/>
              <a:gd name="connsiteY7" fmla="*/ 2030401 h 6092825"/>
              <a:gd name="connsiteX8" fmla="*/ 2030400 w 12192000"/>
              <a:gd name="connsiteY8" fmla="*/ 1 h 6092825"/>
              <a:gd name="connsiteX9" fmla="*/ 0 w 12192000"/>
              <a:gd name="connsiteY9" fmla="*/ 1 h 609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092825">
                <a:moveTo>
                  <a:pt x="0" y="0"/>
                </a:moveTo>
                <a:lnTo>
                  <a:pt x="12192000" y="0"/>
                </a:lnTo>
                <a:lnTo>
                  <a:pt x="12192000" y="4062425"/>
                </a:lnTo>
                <a:lnTo>
                  <a:pt x="10161600" y="4062425"/>
                </a:lnTo>
                <a:lnTo>
                  <a:pt x="10161600" y="6092825"/>
                </a:lnTo>
                <a:lnTo>
                  <a:pt x="0" y="6092825"/>
                </a:lnTo>
                <a:lnTo>
                  <a:pt x="0" y="2030401"/>
                </a:lnTo>
                <a:lnTo>
                  <a:pt x="2030400" y="2030401"/>
                </a:lnTo>
                <a:lnTo>
                  <a:pt x="203040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25344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nb-NO"/>
              <a:t>Klikk for å redigere</a:t>
            </a:r>
            <a:endParaRPr/>
          </a:p>
        </p:txBody>
      </p:sp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0" y="1600"/>
            <a:ext cx="2030400" cy="2030400"/>
          </a:xfrm>
          <a:prstGeom prst="ellipse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accent5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F641A862-612A-7D45-A0ED-07030570FC13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5175" y="4060824"/>
            <a:ext cx="8121600" cy="2032001"/>
          </a:xfrm>
        </p:spPr>
        <p:txBody>
          <a:bodyPr lIns="50760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Klikk</a:t>
            </a:r>
            <a:r>
              <a:rPr lang="en-US"/>
              <a:t> for å </a:t>
            </a:r>
            <a:r>
              <a:rPr lang="en-US" err="1"/>
              <a:t>redigere</a:t>
            </a:r>
            <a:endParaRPr/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472037" y="4768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accent5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5" name="Plassholder for tekst 34">
            <a:extLst>
              <a:ext uri="{FF2B5EF4-FFF2-40B4-BE49-F238E27FC236}">
                <a16:creationId xmlns:a16="http://schemas.microsoft.com/office/drawing/2014/main" id="{D14C1774-FEBF-524B-97FE-D812858FF61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152000" y="4060800"/>
            <a:ext cx="2030400" cy="2030400"/>
          </a:xfrm>
          <a:prstGeom prst="ellipse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accent5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04EAEAEB-6DF7-6A4F-99C1-D8CA6540DCF8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rød 2</a:t>
            </a:r>
          </a:p>
        </p:txBody>
      </p: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2FAEAD23-FAD7-4841-BE65-85F2454506ED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945BE277-8316-AA4A-903E-0467DFF876EA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9" name="Gruppe 28">
                <a:extLst>
                  <a:ext uri="{FF2B5EF4-FFF2-40B4-BE49-F238E27FC236}">
                    <a16:creationId xmlns:a16="http://schemas.microsoft.com/office/drawing/2014/main" id="{4E30A091-4497-6D48-9BB1-0A4FE63E95F7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D00B0C00-F1E5-724F-B2AB-7C56B0558567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F0A8EA78-DA38-4F47-882D-3E1A586A60D6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200FAC5D-E484-744A-90E0-E8F6455D5447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0B0EA588-7ECB-134C-81C5-21C16A0DAD55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3" name="Rektangel 62">
                  <a:extLst>
                    <a:ext uri="{FF2B5EF4-FFF2-40B4-BE49-F238E27FC236}">
                      <a16:creationId xmlns:a16="http://schemas.microsoft.com/office/drawing/2014/main" id="{9AD392E8-244B-2442-9126-2B04DDAA9526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4" name="Rektangel 63">
                  <a:extLst>
                    <a:ext uri="{FF2B5EF4-FFF2-40B4-BE49-F238E27FC236}">
                      <a16:creationId xmlns:a16="http://schemas.microsoft.com/office/drawing/2014/main" id="{0969B624-B3E0-274C-B305-953CEEFC7348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10462F6F-098B-EE4F-A301-C663C1B5A4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BF6EEB64-9278-6447-920B-FAF70C2667E3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40C1241C-264A-B641-A5A8-E37C85AD535A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7636B94C-4E9D-0D48-AF73-9A885757421C}"/>
                  </a:ext>
                </a:extLst>
              </p:cNvPr>
              <p:cNvCxnSpPr>
                <a:cxnSpLocks/>
                <a:stCxn id="47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0619621B-4AE6-494C-BFDB-EC976AB99630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F775C7C1-CCDF-3542-B096-04BF92337196}"/>
                  </a:ext>
                </a:extLst>
              </p:cNvPr>
              <p:cNvCxnSpPr>
                <a:cxnSpLocks/>
                <a:stCxn id="57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822E4D7E-9969-9442-B502-ED6C4145CDDC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621566D6-5F91-984C-B8FF-24CD3046F76A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0F61C55C-35B7-5449-8E60-6703109887B0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8" name="Rett linje 57">
                  <a:extLst>
                    <a:ext uri="{FF2B5EF4-FFF2-40B4-BE49-F238E27FC236}">
                      <a16:creationId xmlns:a16="http://schemas.microsoft.com/office/drawing/2014/main" id="{BFA1862D-D875-1C47-ADB0-C59F891176E2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EA7BB717-6809-D547-AA9B-F277142A420B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467EB79D-36F4-F84E-9924-35D09D00959D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6C1B5BBB-3139-754A-AD49-0346BEB1593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8FFAE170-99D3-F045-A1C4-BA4BD3D0CD9D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A9D1E7D5-6B55-DC42-B2C2-332DF4DDF25B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ECB3C235-C569-854E-9A3D-21ECED99D1F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817A38E0-5F44-8D43-8BAB-F1F424BF91DC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1FCA8AC0-1D35-BB4F-A199-6BD5B0286FB0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8B36AC7D-FD6D-9444-86AA-1784CE54EDD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Gruppe 43">
                <a:extLst>
                  <a:ext uri="{FF2B5EF4-FFF2-40B4-BE49-F238E27FC236}">
                    <a16:creationId xmlns:a16="http://schemas.microsoft.com/office/drawing/2014/main" id="{8B4D38FE-EAA9-1B41-A8FE-4B46CC8ABEB2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4633755C-59EE-FC48-811E-C061DE5BCE1B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E408B5AB-04E0-DE4E-BE23-5B7E51767AF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Gruppe 44">
                <a:extLst>
                  <a:ext uri="{FF2B5EF4-FFF2-40B4-BE49-F238E27FC236}">
                    <a16:creationId xmlns:a16="http://schemas.microsoft.com/office/drawing/2014/main" id="{265E1474-0F20-EA4A-9C55-1D6A43B9C3AB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2B742B97-4D8E-2D42-887E-7804075E1AC3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F335B4E3-DD91-8A46-A3AD-731EE9FEE80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3845BD3D-0864-D946-B9A7-8B2125DF7D05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307A8107-8B72-2346-A312-2D4FCAB3FF2E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F32FCDCD-3547-504B-8CFD-2E6049536DEC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98120869-9D10-9F4F-B63B-41A7B31CC534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C0496A06-35BD-7A42-9A91-63F77AFD80A4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24F1957A-5A06-F94F-BB8D-DF9138E3FBD8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E9B5DCB3-1C16-E643-873E-3E8DE32ACC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03BE5D87-60DD-FE47-ADC5-BFEEE1C0CB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A06EE499-D5C1-5249-99BF-5477AA5773D3}"/>
                  </a:ext>
                </a:extLst>
              </p:cNvPr>
              <p:cNvCxnSpPr>
                <a:cxnSpLocks/>
                <a:stCxn id="2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CEBE12AC-11FE-9449-8670-2AA33F86AFE2}"/>
                  </a:ext>
                </a:extLst>
              </p:cNvPr>
              <p:cNvCxnSpPr>
                <a:cxnSpLocks/>
                <a:stCxn id="2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D97BECD0-8B8E-CB48-9394-25A5B458EBC4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24" name="Rett linje 23">
                <a:extLst>
                  <a:ext uri="{FF2B5EF4-FFF2-40B4-BE49-F238E27FC236}">
                    <a16:creationId xmlns:a16="http://schemas.microsoft.com/office/drawing/2014/main" id="{1DD825C0-80B0-054E-B9BF-68F610AB8F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590E6BA3-9E31-9640-80C1-2FE00A0D278C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80B8FD9F-0C46-BB40-A9D0-847CCC5F96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8D5F40B7-E123-E94A-8A10-C14A8FAB08BE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BE300D95-934C-FA45-807A-B45726BE68E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kstSylinder 13">
              <a:extLst>
                <a:ext uri="{FF2B5EF4-FFF2-40B4-BE49-F238E27FC236}">
                  <a16:creationId xmlns:a16="http://schemas.microsoft.com/office/drawing/2014/main" id="{9000F2FD-6671-4B43-AB6C-9A5183C6C118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B3868ECA-695C-024B-BC27-8633CC39FBEC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6" name="Gruppe 65">
              <a:extLst>
                <a:ext uri="{FF2B5EF4-FFF2-40B4-BE49-F238E27FC236}">
                  <a16:creationId xmlns:a16="http://schemas.microsoft.com/office/drawing/2014/main" id="{0DFF1E16-38C7-5649-BEE9-D9F715C6C80B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70" name="Rektangel 69">
                <a:extLst>
                  <a:ext uri="{FF2B5EF4-FFF2-40B4-BE49-F238E27FC236}">
                    <a16:creationId xmlns:a16="http://schemas.microsoft.com/office/drawing/2014/main" id="{E27609C4-9B6A-1347-925B-26553A3B963B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BAAB81FB-2A5E-7848-9C28-B4807BC0468F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57F80322-8580-8C4B-A443-E2D83C70E1A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A44976CE-1D09-3149-8BE2-4C4FD704627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3" name="Rektangel 82">
                    <a:extLst>
                      <a:ext uri="{FF2B5EF4-FFF2-40B4-BE49-F238E27FC236}">
                        <a16:creationId xmlns:a16="http://schemas.microsoft.com/office/drawing/2014/main" id="{95C99E52-0020-4B4A-B601-6CFE9040C6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4" name="Rektangel 83">
                    <a:extLst>
                      <a:ext uri="{FF2B5EF4-FFF2-40B4-BE49-F238E27FC236}">
                        <a16:creationId xmlns:a16="http://schemas.microsoft.com/office/drawing/2014/main" id="{F191E3B5-93C7-904D-B845-F41FF3A9239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3" name="Gruppe 72">
                  <a:extLst>
                    <a:ext uri="{FF2B5EF4-FFF2-40B4-BE49-F238E27FC236}">
                      <a16:creationId xmlns:a16="http://schemas.microsoft.com/office/drawing/2014/main" id="{2EB1F167-54A7-1F44-B003-C3CA920A23E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13B9D3E2-0B63-F846-9DB0-3E2772BC7B6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17D5FEDF-481A-D74D-B900-ED1EFFDA163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D4FBFEF5-F2C0-E543-8AEA-2D6B4B966B4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4" name="Gruppe 73">
                  <a:extLst>
                    <a:ext uri="{FF2B5EF4-FFF2-40B4-BE49-F238E27FC236}">
                      <a16:creationId xmlns:a16="http://schemas.microsoft.com/office/drawing/2014/main" id="{171A3F57-B163-B849-8164-504A2028748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FAB8C606-26F4-614E-BF42-3011B3183B8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08A674CA-540F-6C40-BEB7-B247E2F83BD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8EF41A82-7355-E146-BAD2-D89BD9E38A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04B98BD7-80CD-534B-A4A4-C924CB23F65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21125877-43DA-5347-98EE-69440FC2583F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8" name="Vinkel 67">
              <a:extLst>
                <a:ext uri="{FF2B5EF4-FFF2-40B4-BE49-F238E27FC236}">
                  <a16:creationId xmlns:a16="http://schemas.microsoft.com/office/drawing/2014/main" id="{AC606624-9648-914B-87A6-1CED522175EA}"/>
                </a:ext>
              </a:extLst>
            </p:cNvPr>
            <p:cNvCxnSpPr>
              <a:cxnSpLocks/>
              <a:stCxn id="82" idx="3"/>
              <a:endCxn id="79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kstSylinder 68">
              <a:extLst>
                <a:ext uri="{FF2B5EF4-FFF2-40B4-BE49-F238E27FC236}">
                  <a16:creationId xmlns:a16="http://schemas.microsoft.com/office/drawing/2014/main" id="{7DA1E819-F266-954E-9ACC-FA20CEBD4F44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  <p:sp>
        <p:nvSpPr>
          <p:cNvPr id="2" name="TekstSylinder 1">
            <a:extLst>
              <a:ext uri="{FF2B5EF4-FFF2-40B4-BE49-F238E27FC236}">
                <a16:creationId xmlns:a16="http://schemas.microsoft.com/office/drawing/2014/main" id="{28F922A4-7189-34E6-7EA5-817A183E4AD7}"/>
              </a:ext>
            </a:extLst>
          </p:cNvPr>
          <p:cNvSpPr txBox="1"/>
          <p:nvPr userDrawn="1"/>
        </p:nvSpPr>
        <p:spPr>
          <a:xfrm>
            <a:off x="10257823" y="4908021"/>
            <a:ext cx="1929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 err="1">
                <a:solidFill>
                  <a:schemeClr val="tx1"/>
                </a:solidFill>
              </a:rPr>
              <a:t>Sykehjemsetaten</a:t>
            </a:r>
            <a:endParaRPr lang="nb-NO" sz="1600">
              <a:solidFill>
                <a:schemeClr val="tx1"/>
              </a:solidFill>
            </a:endParaRPr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7DB5442E-FC36-6F12-E9C1-82782FD5B240}"/>
              </a:ext>
            </a:extLst>
          </p:cNvPr>
          <p:cNvSpPr txBox="1"/>
          <p:nvPr userDrawn="1"/>
        </p:nvSpPr>
        <p:spPr>
          <a:xfrm>
            <a:off x="10188370" y="5246575"/>
            <a:ext cx="20292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900">
                <a:solidFill>
                  <a:schemeClr val="tx1"/>
                </a:solidFill>
              </a:rPr>
              <a:t>Livsutfoldelse i trygge omgivelser</a:t>
            </a:r>
          </a:p>
        </p:txBody>
      </p:sp>
    </p:spTree>
    <p:extLst>
      <p:ext uri="{BB962C8B-B14F-4D97-AF65-F5344CB8AC3E}">
        <p14:creationId xmlns:p14="http://schemas.microsoft.com/office/powerpoint/2010/main" val="27093299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 blå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FA71CE8-A6AA-7941-BA44-4470F46BA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071AEC-201A-8A4F-97DA-3ABA5F34A6DD}" type="datetime1">
              <a:rPr lang="nb-NO" smtClean="0"/>
              <a:t>12.05.2026</a:t>
            </a:fld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6AF6C1B-1375-214D-930C-568979A4A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9C020DA-48BB-BA49-A10E-0DA718F220D6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CE6A8ACD-E0A1-3742-97B5-BFAB8076AAD9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blå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954BE4CC-F5DF-F24E-98C4-D52510779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F4A3B95A-8019-D447-B225-84DB52F4E138}"/>
              </a:ext>
            </a:extLst>
          </p:cNvPr>
          <p:cNvSpPr txBox="1"/>
          <p:nvPr userDrawn="1"/>
        </p:nvSpPr>
        <p:spPr>
          <a:xfrm>
            <a:off x="0" y="-213030"/>
            <a:ext cx="688336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2019</a:t>
            </a:r>
          </a:p>
        </p:txBody>
      </p: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657703EA-2858-FA49-9A7B-09E005E12C68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A4D833FD-CF14-6145-A018-A83F0E3937B8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ADD236D0-B0FF-A54A-9FA2-963DBDB5F627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F3CEF597-B9C6-B34B-A7E7-540C0AD17764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902EC4DA-CB65-EC4F-B145-C25433605E73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11084FFE-958E-4649-8650-9F6380605323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DEF49AAC-5DA7-0E42-B164-F9CE38C17343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E3C46F45-C240-3D4A-9E1D-27C2575BEE3C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EFD2699F-3A34-6E49-BC58-DFA633A7E0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6F9FAF35-AD7B-3440-817C-C7E620DCF787}"/>
                </a:ext>
              </a:extLst>
            </p:cNvPr>
            <p:cNvCxnSpPr>
              <a:cxnSpLocks/>
              <a:stCxn id="29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8047500B-DCFD-CF49-823F-82F92056A4DC}"/>
                </a:ext>
              </a:extLst>
            </p:cNvPr>
            <p:cNvCxnSpPr>
              <a:cxnSpLocks/>
              <a:stCxn id="31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367E5C96-CD93-004D-9C40-A392932E454E}"/>
                </a:ext>
              </a:extLst>
            </p:cNvPr>
            <p:cNvCxnSpPr>
              <a:cxnSpLocks/>
              <a:stCxn id="27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4222455E-2A30-F843-8736-E1B969CE83C7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CDB8867B-4406-414D-AFE4-61C5831D4E26}"/>
                </a:ext>
              </a:extLst>
            </p:cNvPr>
            <p:cNvCxnSpPr>
              <a:cxnSpLocks/>
              <a:stCxn id="37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7CB59FA5-78FD-A84C-8C4D-D41D31229F3F}"/>
                </a:ext>
              </a:extLst>
            </p:cNvPr>
            <p:cNvCxnSpPr>
              <a:cxnSpLocks/>
              <a:stCxn id="35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e 19">
              <a:extLst>
                <a:ext uri="{FF2B5EF4-FFF2-40B4-BE49-F238E27FC236}">
                  <a16:creationId xmlns:a16="http://schemas.microsoft.com/office/drawing/2014/main" id="{62A30746-DA6E-B644-A6C0-463BE60573C7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7" name="Rektangel 36">
                <a:extLst>
                  <a:ext uri="{FF2B5EF4-FFF2-40B4-BE49-F238E27FC236}">
                    <a16:creationId xmlns:a16="http://schemas.microsoft.com/office/drawing/2014/main" id="{B35CAD8D-376D-AA49-8BF3-05A0C354C521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7503ACD8-C336-204D-9880-AFFF7A15D36A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6060C617-9662-EB44-B7B3-556CBB26FA8A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6A9818C9-E44D-1B4D-B95C-94E5E634A370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36" name="Rett linje 35">
                <a:extLst>
                  <a:ext uri="{FF2B5EF4-FFF2-40B4-BE49-F238E27FC236}">
                    <a16:creationId xmlns:a16="http://schemas.microsoft.com/office/drawing/2014/main" id="{3ED09DA1-E24A-8440-8BFD-3B4EB052EA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AEF53711-BDA8-3C40-9364-1549DF6BE3AC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3" name="Rektangel 32">
                <a:extLst>
                  <a:ext uri="{FF2B5EF4-FFF2-40B4-BE49-F238E27FC236}">
                    <a16:creationId xmlns:a16="http://schemas.microsoft.com/office/drawing/2014/main" id="{F1EF459F-D27A-5748-BCA1-80EBBB81EA6B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CAE74310-7615-274D-8ADA-72601E97A39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096FACAC-8BAA-634B-84F2-FF34E96DC0DE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1" name="Rektangel 30">
                <a:extLst>
                  <a:ext uri="{FF2B5EF4-FFF2-40B4-BE49-F238E27FC236}">
                    <a16:creationId xmlns:a16="http://schemas.microsoft.com/office/drawing/2014/main" id="{0648AB5E-71BA-F24C-814C-D4B59B7EDCC6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2E157768-4234-5B44-A77F-7FCF5C5A3E2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507EEE6D-7051-EE40-B5A0-CF3B4230F67C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29" name="Rektangel 28">
                <a:extLst>
                  <a:ext uri="{FF2B5EF4-FFF2-40B4-BE49-F238E27FC236}">
                    <a16:creationId xmlns:a16="http://schemas.microsoft.com/office/drawing/2014/main" id="{17535496-E9F2-5349-8DF4-74378D7B7ADA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6CBCEEEB-32A6-694B-9165-4CA274B42CF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A2D3947B-156E-D840-8EA8-A70E61E94DE8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7" name="Rektangel 26">
                <a:extLst>
                  <a:ext uri="{FF2B5EF4-FFF2-40B4-BE49-F238E27FC236}">
                    <a16:creationId xmlns:a16="http://schemas.microsoft.com/office/drawing/2014/main" id="{54C3B970-FC81-5A47-947E-644206B80FA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5F7AE9FC-336B-4247-B389-649CCBB2C2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78579E2C-6BF3-8145-B344-804280B6C7B5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e 44">
            <a:extLst>
              <a:ext uri="{FF2B5EF4-FFF2-40B4-BE49-F238E27FC236}">
                <a16:creationId xmlns:a16="http://schemas.microsoft.com/office/drawing/2014/main" id="{956DE6F9-0762-0742-B634-89B60B889D1C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E2D8917E-E6B3-A34C-B2B5-2309E43AD869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04AAE810-C5CD-F842-8FCB-FF7C9223EC9E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B07A1F21-62C7-344E-BDE0-FD306EF9D2CA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33F3E6C8-B25F-0943-B569-ABCDC1D08D8E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50" name="Rett linje 49">
              <a:extLst>
                <a:ext uri="{FF2B5EF4-FFF2-40B4-BE49-F238E27FC236}">
                  <a16:creationId xmlns:a16="http://schemas.microsoft.com/office/drawing/2014/main" id="{B94EF2E8-B63D-A14D-B64C-B757E563829A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23D33338-6AF9-494D-A9C7-43853592D70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BB9B148B-1237-DD49-9266-C68C70AF31E6}"/>
                </a:ext>
              </a:extLst>
            </p:cNvPr>
            <p:cNvCxnSpPr>
              <a:cxnSpLocks/>
              <a:stCxn id="54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4DADC1C3-89B0-864B-A542-2AD731563A5A}"/>
                </a:ext>
              </a:extLst>
            </p:cNvPr>
            <p:cNvCxnSpPr>
              <a:cxnSpLocks/>
              <a:stCxn id="54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7D0FF2C0-D812-F74A-9727-42CAEA57FBA8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55" name="Rett linje 54">
              <a:extLst>
                <a:ext uri="{FF2B5EF4-FFF2-40B4-BE49-F238E27FC236}">
                  <a16:creationId xmlns:a16="http://schemas.microsoft.com/office/drawing/2014/main" id="{50167E63-A8AA-464A-835E-1DAF2EAF4B70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ktangel 55">
              <a:extLst>
                <a:ext uri="{FF2B5EF4-FFF2-40B4-BE49-F238E27FC236}">
                  <a16:creationId xmlns:a16="http://schemas.microsoft.com/office/drawing/2014/main" id="{3536EE9C-707D-8F42-A04D-CD95C3159169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57" name="Rett linje 56">
              <a:extLst>
                <a:ext uri="{FF2B5EF4-FFF2-40B4-BE49-F238E27FC236}">
                  <a16:creationId xmlns:a16="http://schemas.microsoft.com/office/drawing/2014/main" id="{29E27862-DC9E-A542-8C63-37ED270FC2D4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1613DB5F-4453-E24C-A8E3-8CB8FF8A0AC4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4BAE1983-8F39-B54E-8BE2-C6950CEF6402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uppe 59">
            <a:extLst>
              <a:ext uri="{FF2B5EF4-FFF2-40B4-BE49-F238E27FC236}">
                <a16:creationId xmlns:a16="http://schemas.microsoft.com/office/drawing/2014/main" id="{1A0AC7E0-B748-D94A-A58D-F166A01F9743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1" name="Gruppe 60">
              <a:extLst>
                <a:ext uri="{FF2B5EF4-FFF2-40B4-BE49-F238E27FC236}">
                  <a16:creationId xmlns:a16="http://schemas.microsoft.com/office/drawing/2014/main" id="{FF583A7A-C323-4641-B9B9-3A4B4CC95BDA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C8FE14BB-CD2A-7945-9783-88D7AF047926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6" name="Gruppe 65">
                <a:extLst>
                  <a:ext uri="{FF2B5EF4-FFF2-40B4-BE49-F238E27FC236}">
                    <a16:creationId xmlns:a16="http://schemas.microsoft.com/office/drawing/2014/main" id="{10312BBC-9E56-8748-BAC0-7006C351F443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345B25EA-5361-1148-A342-AA5B2F6E383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897E1735-3D01-3D46-9703-38E17E5FA5F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9F40A477-B79D-F541-996B-AB04C9D3F10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44202B7E-4C70-F341-8AFD-E057E0F1BD9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8" name="Gruppe 67">
                  <a:extLst>
                    <a:ext uri="{FF2B5EF4-FFF2-40B4-BE49-F238E27FC236}">
                      <a16:creationId xmlns:a16="http://schemas.microsoft.com/office/drawing/2014/main" id="{AFC93B33-6310-D348-B784-FB20AE6CAED5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FF6B4707-00A3-E84F-AB69-BABE532FDEA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278140BC-C05D-374E-8495-243760E108A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E5D47158-CA69-1541-85E0-61ED571D198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9" name="Gruppe 68">
                  <a:extLst>
                    <a:ext uri="{FF2B5EF4-FFF2-40B4-BE49-F238E27FC236}">
                      <a16:creationId xmlns:a16="http://schemas.microsoft.com/office/drawing/2014/main" id="{E3BB1C2A-7E34-BE43-89D1-83BCF7677412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4C530B88-746D-104E-AF3C-FBC69A9E5BF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1986B6FE-0650-AC49-AAAC-93C2C5D6B6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8C52E202-E40A-F349-A996-4AF8BA178D4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910BD776-700F-8F48-9319-1C63968014E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2" name="TekstSylinder 61">
              <a:extLst>
                <a:ext uri="{FF2B5EF4-FFF2-40B4-BE49-F238E27FC236}">
                  <a16:creationId xmlns:a16="http://schemas.microsoft.com/office/drawing/2014/main" id="{9D689DAD-89EE-5F43-ACA8-B2566054AB19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3" name="Vinkel 62">
              <a:extLst>
                <a:ext uri="{FF2B5EF4-FFF2-40B4-BE49-F238E27FC236}">
                  <a16:creationId xmlns:a16="http://schemas.microsoft.com/office/drawing/2014/main" id="{61B53CEA-B02F-B44C-9DD9-4D2DE7A9A08E}"/>
                </a:ext>
              </a:extLst>
            </p:cNvPr>
            <p:cNvCxnSpPr>
              <a:cxnSpLocks/>
              <a:stCxn id="77" idx="3"/>
              <a:endCxn id="74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kstSylinder 63">
              <a:extLst>
                <a:ext uri="{FF2B5EF4-FFF2-40B4-BE49-F238E27FC236}">
                  <a16:creationId xmlns:a16="http://schemas.microsoft.com/office/drawing/2014/main" id="{DFCE2875-17E5-B242-991C-5686497E8BB6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  <p:sp>
        <p:nvSpPr>
          <p:cNvPr id="85" name="TekstSylinder 84">
            <a:extLst>
              <a:ext uri="{FF2B5EF4-FFF2-40B4-BE49-F238E27FC236}">
                <a16:creationId xmlns:a16="http://schemas.microsoft.com/office/drawing/2014/main" id="{626369D8-A63C-E937-D4DB-7D98AB1D78DF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bg1"/>
                </a:solidFill>
              </a:rPr>
              <a:t>Sykehjemsetaten</a:t>
            </a:r>
            <a:endParaRPr lang="nb-NO" sz="1100">
              <a:solidFill>
                <a:schemeClr val="bg1"/>
              </a:solidFill>
            </a:endParaRPr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FC1DC58-3619-1C4A-A2A9-FCC46E40D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94073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blå lys">
    <p:bg>
      <p:bgPr>
        <a:solidFill>
          <a:srgbClr val="6F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A21D5-4B52-2745-910D-1FECE8F2075A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D3EE521D-3AAA-A648-B388-12C5AC7ADE57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blålys</a:t>
            </a:r>
          </a:p>
        </p:txBody>
      </p:sp>
      <p:grpSp>
        <p:nvGrpSpPr>
          <p:cNvPr id="12" name="Gruppe 11">
            <a:extLst>
              <a:ext uri="{FF2B5EF4-FFF2-40B4-BE49-F238E27FC236}">
                <a16:creationId xmlns:a16="http://schemas.microsoft.com/office/drawing/2014/main" id="{158459D6-D53B-844D-BA71-74AB73728085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E188DF00-268E-454B-8375-A395777F20B8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2300D8BC-F67F-024B-B7A8-72F2D829CC5B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647096E9-7BD1-F448-923D-13C08C92ADD4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88F1A78D-6EC9-6C41-B955-D23B297959E6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CB94A4E1-A3B4-8945-B3CA-72305CC00D74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A660682E-2B87-D148-A73C-FEB58295FBBC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CAB583B7-092C-8C44-8FC6-8645E0C359C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8FA4E6A2-5732-6549-A186-30F9AE72D2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05CF6EC2-FE9E-404D-B949-ED86CF80A5DD}"/>
                </a:ext>
              </a:extLst>
            </p:cNvPr>
            <p:cNvCxnSpPr>
              <a:cxnSpLocks/>
              <a:stCxn id="30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70652455-94F5-794E-A130-D37AC13F8591}"/>
                </a:ext>
              </a:extLst>
            </p:cNvPr>
            <p:cNvCxnSpPr>
              <a:cxnSpLocks/>
              <a:stCxn id="32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795B443C-342D-3B47-814D-FC3DC164A6A3}"/>
                </a:ext>
              </a:extLst>
            </p:cNvPr>
            <p:cNvCxnSpPr>
              <a:cxnSpLocks/>
              <a:stCxn id="28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EE26866E-8709-5043-8A6F-806017132DAC}"/>
                </a:ext>
              </a:extLst>
            </p:cNvPr>
            <p:cNvCxnSpPr>
              <a:cxnSpLocks/>
              <a:stCxn id="34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00C31517-BEB7-DF4A-873C-02E09FE2DC40}"/>
                </a:ext>
              </a:extLst>
            </p:cNvPr>
            <p:cNvCxnSpPr>
              <a:cxnSpLocks/>
              <a:stCxn id="38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tt linje 19">
              <a:extLst>
                <a:ext uri="{FF2B5EF4-FFF2-40B4-BE49-F238E27FC236}">
                  <a16:creationId xmlns:a16="http://schemas.microsoft.com/office/drawing/2014/main" id="{799274A7-A269-CB4C-9481-47699915B949}"/>
                </a:ext>
              </a:extLst>
            </p:cNvPr>
            <p:cNvCxnSpPr>
              <a:cxnSpLocks/>
              <a:stCxn id="36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65B05DAC-0408-934B-A8D7-0D7354AF9495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8" name="Rektangel 37">
                <a:extLst>
                  <a:ext uri="{FF2B5EF4-FFF2-40B4-BE49-F238E27FC236}">
                    <a16:creationId xmlns:a16="http://schemas.microsoft.com/office/drawing/2014/main" id="{1521B770-6E91-494E-A5B0-7AAC44638291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C1EC5E3C-6B5E-8646-B3DC-E7FEBC0A9FBF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813C68BF-7BCD-3144-832D-D00D5B8FAEAE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0EA7456C-A5D8-4C4A-997B-0322D8FD4396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E49F3143-B180-4644-9BB0-1533DB6D4F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402DB7DF-9E18-5142-B923-098747DCB4CC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4" name="Rektangel 33">
                <a:extLst>
                  <a:ext uri="{FF2B5EF4-FFF2-40B4-BE49-F238E27FC236}">
                    <a16:creationId xmlns:a16="http://schemas.microsoft.com/office/drawing/2014/main" id="{730C65A2-D4F2-6049-9756-7997975EF215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35" name="Rett linje 34">
                <a:extLst>
                  <a:ext uri="{FF2B5EF4-FFF2-40B4-BE49-F238E27FC236}">
                    <a16:creationId xmlns:a16="http://schemas.microsoft.com/office/drawing/2014/main" id="{021A5BC1-1462-3149-A508-66B5096BA5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8F643D34-4202-014D-A409-F3AE63810010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2" name="Rektangel 31">
                <a:extLst>
                  <a:ext uri="{FF2B5EF4-FFF2-40B4-BE49-F238E27FC236}">
                    <a16:creationId xmlns:a16="http://schemas.microsoft.com/office/drawing/2014/main" id="{CC2AEB20-6C36-2C4B-9783-ADE5D86A64A8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2883B2AF-AA89-D742-AE4C-2EA7A02B41A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5017F6E7-E15A-6848-9627-102E48E78E9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9EC7EFE3-11F5-A140-A936-341F5D7B4425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13878679-ED06-304A-A043-C126DAD1189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uppe 25">
              <a:extLst>
                <a:ext uri="{FF2B5EF4-FFF2-40B4-BE49-F238E27FC236}">
                  <a16:creationId xmlns:a16="http://schemas.microsoft.com/office/drawing/2014/main" id="{2AF37A9D-3616-EE4F-9E64-B8053056BC30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8" name="Rektangel 27">
                <a:extLst>
                  <a:ext uri="{FF2B5EF4-FFF2-40B4-BE49-F238E27FC236}">
                    <a16:creationId xmlns:a16="http://schemas.microsoft.com/office/drawing/2014/main" id="{7FCF05E7-54B6-454D-A276-DA9CD3EE72B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04D625DA-25CB-D545-96AE-6376278AEE1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84B31179-CC5A-0545-806B-85F7004B31C6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e 45">
            <a:extLst>
              <a:ext uri="{FF2B5EF4-FFF2-40B4-BE49-F238E27FC236}">
                <a16:creationId xmlns:a16="http://schemas.microsoft.com/office/drawing/2014/main" id="{4812DB14-1D5C-3D48-921B-BB1B20AD4C85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17A095E5-75D2-B442-9366-8C0AC79117AD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122625EC-1AE6-C04B-9935-5F06C73DEE2B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B3D5A906-A3BC-DB4D-A12D-187D6CB6F0AB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637E306A-F4AC-6C46-84E0-6AB6EC2D17B5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40CF3BE8-E8F8-704C-AF60-828B54F1F4A0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BF408A72-F302-8B42-B304-74B02BD75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F5165102-1ABA-724A-B790-6170D9B35C64}"/>
                </a:ext>
              </a:extLst>
            </p:cNvPr>
            <p:cNvCxnSpPr>
              <a:cxnSpLocks/>
              <a:stCxn id="55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Rett linje 53">
              <a:extLst>
                <a:ext uri="{FF2B5EF4-FFF2-40B4-BE49-F238E27FC236}">
                  <a16:creationId xmlns:a16="http://schemas.microsoft.com/office/drawing/2014/main" id="{C51842D6-CC2C-5749-8249-DE5137180F0E}"/>
                </a:ext>
              </a:extLst>
            </p:cNvPr>
            <p:cNvCxnSpPr>
              <a:cxnSpLocks/>
              <a:stCxn id="55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CA82C4D0-0384-834D-8AAE-AEAAC0E546FD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56" name="Rett linje 55">
              <a:extLst>
                <a:ext uri="{FF2B5EF4-FFF2-40B4-BE49-F238E27FC236}">
                  <a16:creationId xmlns:a16="http://schemas.microsoft.com/office/drawing/2014/main" id="{6D9F0821-8054-5444-9984-FA852B99870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ktangel 56">
              <a:extLst>
                <a:ext uri="{FF2B5EF4-FFF2-40B4-BE49-F238E27FC236}">
                  <a16:creationId xmlns:a16="http://schemas.microsoft.com/office/drawing/2014/main" id="{D1DCA6B5-1F9B-284B-99B6-79C8E3704F7D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67AE4745-4116-BE40-89D9-42635CE428E2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3C3A8814-059C-1645-A49C-84890585468B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Rett linje 59">
              <a:extLst>
                <a:ext uri="{FF2B5EF4-FFF2-40B4-BE49-F238E27FC236}">
                  <a16:creationId xmlns:a16="http://schemas.microsoft.com/office/drawing/2014/main" id="{C7AE2EF8-89A4-BF4B-9AA0-141CEEDEB59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kstSylinder 60">
            <a:extLst>
              <a:ext uri="{FF2B5EF4-FFF2-40B4-BE49-F238E27FC236}">
                <a16:creationId xmlns:a16="http://schemas.microsoft.com/office/drawing/2014/main" id="{5623F2AD-426B-A24A-B1BC-21ADF95218BA}"/>
              </a:ext>
            </a:extLst>
          </p:cNvPr>
          <p:cNvSpPr txBox="1"/>
          <p:nvPr userDrawn="1"/>
        </p:nvSpPr>
        <p:spPr>
          <a:xfrm>
            <a:off x="0" y="-213030"/>
            <a:ext cx="846888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2019</a:t>
            </a:r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1EF175C7-649F-753B-6DB6-50A603DFCA17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3332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 grøn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FA71CE8-A6AA-7941-BA44-4470F46BA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8A61E71-7A1D-A54A-9414-5611E8B1051A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FC1DC58-3619-1C4A-A2A9-FCC46E40D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6AF6C1B-1375-214D-930C-568979A4A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9C020DA-48BB-BA49-A10E-0DA718F220D6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56DCE336-CB3A-EE4C-B856-D0DDC1D40A8B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grønn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187EC0DC-7E52-9A40-A58A-3F54A8CB18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139591D7-4BAA-AD4D-8528-AB360D76AB1C}"/>
              </a:ext>
            </a:extLst>
          </p:cNvPr>
          <p:cNvSpPr txBox="1"/>
          <p:nvPr userDrawn="1"/>
        </p:nvSpPr>
        <p:spPr>
          <a:xfrm>
            <a:off x="0" y="-213030"/>
            <a:ext cx="688336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2019</a:t>
            </a:r>
          </a:p>
        </p:txBody>
      </p: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13BBCEE3-24AB-0443-BD67-EB33C7B8AEBA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6BB2202B-00F2-9E4C-AFDD-35699501D021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94D535C2-C1D3-574D-9DE0-C5038F93DDEE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B0447337-0E0D-E74B-BEB0-839D4C2D3F6E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7235FB9F-426B-1540-8667-600D4D505F02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99FD143F-45B4-C648-92DA-737700DE1DF4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597D59D5-7D97-D94F-8A66-577CD8F9866C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CAC29080-0BCD-484C-A7F8-9ED2F43CCFDC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D4DE1FD-452D-244B-A36C-89C274C06B0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36361914-3D97-4049-84DE-1610E24715EC}"/>
                </a:ext>
              </a:extLst>
            </p:cNvPr>
            <p:cNvCxnSpPr>
              <a:cxnSpLocks/>
              <a:stCxn id="29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A65923FA-B7C1-854B-B2E5-9206B76CCDAC}"/>
                </a:ext>
              </a:extLst>
            </p:cNvPr>
            <p:cNvCxnSpPr>
              <a:cxnSpLocks/>
              <a:stCxn id="31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F1E58F8D-F80C-AC44-98EA-D8C378F9B47C}"/>
                </a:ext>
              </a:extLst>
            </p:cNvPr>
            <p:cNvCxnSpPr>
              <a:cxnSpLocks/>
              <a:stCxn id="27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B5DCD42B-B201-6F41-946C-12C528253467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E87C0F14-3734-DC4C-9A8C-47BE42660B1D}"/>
                </a:ext>
              </a:extLst>
            </p:cNvPr>
            <p:cNvCxnSpPr>
              <a:cxnSpLocks/>
              <a:stCxn id="37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4B9CFBC7-5F77-6947-8057-CF62BE182894}"/>
                </a:ext>
              </a:extLst>
            </p:cNvPr>
            <p:cNvCxnSpPr>
              <a:cxnSpLocks/>
              <a:stCxn id="35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e 19">
              <a:extLst>
                <a:ext uri="{FF2B5EF4-FFF2-40B4-BE49-F238E27FC236}">
                  <a16:creationId xmlns:a16="http://schemas.microsoft.com/office/drawing/2014/main" id="{F5787542-1A5A-1D4B-846B-FAA886450058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7" name="Rektangel 36">
                <a:extLst>
                  <a:ext uri="{FF2B5EF4-FFF2-40B4-BE49-F238E27FC236}">
                    <a16:creationId xmlns:a16="http://schemas.microsoft.com/office/drawing/2014/main" id="{A0559255-0E9B-BF4A-89F2-B6F305733DBA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A1321B9F-CE94-5746-B5F6-0E9B3BEB3246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C8EC425F-F754-4C42-AC04-C39F6F40DBB5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A959781D-5E16-444A-AC0D-6F4997C4C017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36" name="Rett linje 35">
                <a:extLst>
                  <a:ext uri="{FF2B5EF4-FFF2-40B4-BE49-F238E27FC236}">
                    <a16:creationId xmlns:a16="http://schemas.microsoft.com/office/drawing/2014/main" id="{2B5CCFDB-1D79-4A4F-9A1F-11658F842A8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D844E4D2-7EDD-ED46-B52A-3D94B5F9820F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3" name="Rektangel 32">
                <a:extLst>
                  <a:ext uri="{FF2B5EF4-FFF2-40B4-BE49-F238E27FC236}">
                    <a16:creationId xmlns:a16="http://schemas.microsoft.com/office/drawing/2014/main" id="{992866F7-A4CD-E941-9557-B2659021867F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94031140-D1CC-7548-B0C5-140A1D829C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086AB968-3FEC-B14A-AE46-699972E77AC9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1" name="Rektangel 30">
                <a:extLst>
                  <a:ext uri="{FF2B5EF4-FFF2-40B4-BE49-F238E27FC236}">
                    <a16:creationId xmlns:a16="http://schemas.microsoft.com/office/drawing/2014/main" id="{F2B2B548-3B5A-4545-9F4A-51C542F72802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BC454D48-2536-E04E-AB25-05FF6F42D0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B5F2B127-731C-344E-A6E1-153CB296886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29" name="Rektangel 28">
                <a:extLst>
                  <a:ext uri="{FF2B5EF4-FFF2-40B4-BE49-F238E27FC236}">
                    <a16:creationId xmlns:a16="http://schemas.microsoft.com/office/drawing/2014/main" id="{F44C559D-3AD5-AC41-90AC-D85681263E9E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E878BA33-6479-4F48-8790-F50239C5B6E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B7A888EF-51DF-2142-9BD4-1D5B290F99BD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7" name="Rektangel 26">
                <a:extLst>
                  <a:ext uri="{FF2B5EF4-FFF2-40B4-BE49-F238E27FC236}">
                    <a16:creationId xmlns:a16="http://schemas.microsoft.com/office/drawing/2014/main" id="{C40A1871-C632-BA42-865E-385F917313DF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65CC1611-82E6-2047-8CF0-43AA7AC5EAD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ACFB9B65-9461-0546-B649-749299269159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e 44">
            <a:extLst>
              <a:ext uri="{FF2B5EF4-FFF2-40B4-BE49-F238E27FC236}">
                <a16:creationId xmlns:a16="http://schemas.microsoft.com/office/drawing/2014/main" id="{567C66A2-6E0B-E04F-8BE8-0CFB8D12731C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49DA9212-4961-A648-B14D-31BCDCCD4E28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5BB1D184-2912-D74A-BE34-318E7A05058A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AE88F454-0C3F-F846-89C4-02EF1C0FD13B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CE769F81-2332-4347-8959-706360C8257D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50" name="Rett linje 49">
              <a:extLst>
                <a:ext uri="{FF2B5EF4-FFF2-40B4-BE49-F238E27FC236}">
                  <a16:creationId xmlns:a16="http://schemas.microsoft.com/office/drawing/2014/main" id="{768B4DB9-0EA0-C940-83B3-A898046E5F2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FEA1EE2A-636F-8E4B-B374-7390FE4B551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C0EC8CF7-5494-BE49-A77F-650141FF9B93}"/>
                </a:ext>
              </a:extLst>
            </p:cNvPr>
            <p:cNvCxnSpPr>
              <a:cxnSpLocks/>
              <a:stCxn id="54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81687275-9BC1-BC47-969C-D0B3B2A439F5}"/>
                </a:ext>
              </a:extLst>
            </p:cNvPr>
            <p:cNvCxnSpPr>
              <a:cxnSpLocks/>
              <a:stCxn id="54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A369C808-1201-6640-AAFD-CA0EF9B7E234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55" name="Rett linje 54">
              <a:extLst>
                <a:ext uri="{FF2B5EF4-FFF2-40B4-BE49-F238E27FC236}">
                  <a16:creationId xmlns:a16="http://schemas.microsoft.com/office/drawing/2014/main" id="{733C973E-BA66-2C44-85D3-034A4B8C271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ktangel 55">
              <a:extLst>
                <a:ext uri="{FF2B5EF4-FFF2-40B4-BE49-F238E27FC236}">
                  <a16:creationId xmlns:a16="http://schemas.microsoft.com/office/drawing/2014/main" id="{2F949662-24F0-1D4B-BBA8-48572D92D56E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57" name="Rett linje 56">
              <a:extLst>
                <a:ext uri="{FF2B5EF4-FFF2-40B4-BE49-F238E27FC236}">
                  <a16:creationId xmlns:a16="http://schemas.microsoft.com/office/drawing/2014/main" id="{6F5BB052-563F-654D-9EB6-B7236AFC5EC3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BD50869A-FFA2-4D4C-B4B8-483071F75030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6EAC9794-EE8F-6E45-9E74-476E6D1C7B44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uppe 59">
            <a:extLst>
              <a:ext uri="{FF2B5EF4-FFF2-40B4-BE49-F238E27FC236}">
                <a16:creationId xmlns:a16="http://schemas.microsoft.com/office/drawing/2014/main" id="{3F73E53C-4750-5146-946E-34ECC95D0EFA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1" name="Gruppe 60">
              <a:extLst>
                <a:ext uri="{FF2B5EF4-FFF2-40B4-BE49-F238E27FC236}">
                  <a16:creationId xmlns:a16="http://schemas.microsoft.com/office/drawing/2014/main" id="{4A07FB60-8AD6-1E4E-8637-B175255E2BEE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3C639129-0821-2E41-823D-A2586C4F3A3B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6" name="Gruppe 65">
                <a:extLst>
                  <a:ext uri="{FF2B5EF4-FFF2-40B4-BE49-F238E27FC236}">
                    <a16:creationId xmlns:a16="http://schemas.microsoft.com/office/drawing/2014/main" id="{47DF39C7-35AE-C54C-BC0B-3A19D6EB738F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E4CEC8CA-56E6-A248-AEEC-76CE5F2078C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6BA476DA-F3CB-BF40-825B-C9726FDB334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41DE7585-82A9-254E-B377-C847B5B8898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2E8AFC07-FF61-4B4D-B978-6832B4C9481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8" name="Gruppe 67">
                  <a:extLst>
                    <a:ext uri="{FF2B5EF4-FFF2-40B4-BE49-F238E27FC236}">
                      <a16:creationId xmlns:a16="http://schemas.microsoft.com/office/drawing/2014/main" id="{AB49F067-F83D-6040-9097-FAD02A98AA0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B83C0977-8F82-8B47-A7AF-DFF01EBBC17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88C1840A-42D1-564F-ABF0-8AD888CCBF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9753835D-5947-514F-B829-E0777B5CB37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9" name="Gruppe 68">
                  <a:extLst>
                    <a:ext uri="{FF2B5EF4-FFF2-40B4-BE49-F238E27FC236}">
                      <a16:creationId xmlns:a16="http://schemas.microsoft.com/office/drawing/2014/main" id="{9E4B048F-2DB5-864E-9916-4579BF69B403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966A3D23-DE40-5941-BDD7-7BBD534EA2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EAFFCAED-B4E3-E646-8F10-EEF2D096A5B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38798E96-DD98-A043-AFF1-46C523EB318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CA777E04-7EC0-7449-B74D-06BBDF2F184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2" name="TekstSylinder 61">
              <a:extLst>
                <a:ext uri="{FF2B5EF4-FFF2-40B4-BE49-F238E27FC236}">
                  <a16:creationId xmlns:a16="http://schemas.microsoft.com/office/drawing/2014/main" id="{288A1BEF-9AB5-4443-94A2-40B9C5C9EB68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3" name="Vinkel 62">
              <a:extLst>
                <a:ext uri="{FF2B5EF4-FFF2-40B4-BE49-F238E27FC236}">
                  <a16:creationId xmlns:a16="http://schemas.microsoft.com/office/drawing/2014/main" id="{67280F82-ACFE-E245-96A5-28793ECC8DB2}"/>
                </a:ext>
              </a:extLst>
            </p:cNvPr>
            <p:cNvCxnSpPr>
              <a:cxnSpLocks/>
              <a:stCxn id="77" idx="3"/>
              <a:endCxn id="74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kstSylinder 63">
              <a:extLst>
                <a:ext uri="{FF2B5EF4-FFF2-40B4-BE49-F238E27FC236}">
                  <a16:creationId xmlns:a16="http://schemas.microsoft.com/office/drawing/2014/main" id="{AFA9D3B3-2D34-474A-9293-C08A1F071263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  <p:sp>
        <p:nvSpPr>
          <p:cNvPr id="7" name="TekstSylinder 6">
            <a:extLst>
              <a:ext uri="{FF2B5EF4-FFF2-40B4-BE49-F238E27FC236}">
                <a16:creationId xmlns:a16="http://schemas.microsoft.com/office/drawing/2014/main" id="{0E43CF67-D2EE-EA48-5311-228E5E75C83E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bg1"/>
                </a:solidFill>
              </a:rPr>
              <a:t>Sykehjemsetaten</a:t>
            </a:r>
            <a:endParaRPr lang="nb-NO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3127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grønn ly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A21D5-4B52-2745-910D-1FECE8F2075A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D3EE521D-3AAA-A648-B388-12C5AC7ADE57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grønn lys</a:t>
            </a:r>
          </a:p>
        </p:txBody>
      </p:sp>
      <p:grpSp>
        <p:nvGrpSpPr>
          <p:cNvPr id="12" name="Gruppe 11">
            <a:extLst>
              <a:ext uri="{FF2B5EF4-FFF2-40B4-BE49-F238E27FC236}">
                <a16:creationId xmlns:a16="http://schemas.microsoft.com/office/drawing/2014/main" id="{158459D6-D53B-844D-BA71-74AB73728085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E188DF00-268E-454B-8375-A395777F20B8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2300D8BC-F67F-024B-B7A8-72F2D829CC5B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647096E9-7BD1-F448-923D-13C08C92ADD4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88F1A78D-6EC9-6C41-B955-D23B297959E6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CB94A4E1-A3B4-8945-B3CA-72305CC00D74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A660682E-2B87-D148-A73C-FEB58295FBBC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CAB583B7-092C-8C44-8FC6-8645E0C359C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8FA4E6A2-5732-6549-A186-30F9AE72D2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05CF6EC2-FE9E-404D-B949-ED86CF80A5DD}"/>
                </a:ext>
              </a:extLst>
            </p:cNvPr>
            <p:cNvCxnSpPr>
              <a:cxnSpLocks/>
              <a:stCxn id="30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70652455-94F5-794E-A130-D37AC13F8591}"/>
                </a:ext>
              </a:extLst>
            </p:cNvPr>
            <p:cNvCxnSpPr>
              <a:cxnSpLocks/>
              <a:stCxn id="32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795B443C-342D-3B47-814D-FC3DC164A6A3}"/>
                </a:ext>
              </a:extLst>
            </p:cNvPr>
            <p:cNvCxnSpPr>
              <a:cxnSpLocks/>
              <a:stCxn id="28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EE26866E-8709-5043-8A6F-806017132DAC}"/>
                </a:ext>
              </a:extLst>
            </p:cNvPr>
            <p:cNvCxnSpPr>
              <a:cxnSpLocks/>
              <a:stCxn id="34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00C31517-BEB7-DF4A-873C-02E09FE2DC40}"/>
                </a:ext>
              </a:extLst>
            </p:cNvPr>
            <p:cNvCxnSpPr>
              <a:cxnSpLocks/>
              <a:stCxn id="38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tt linje 19">
              <a:extLst>
                <a:ext uri="{FF2B5EF4-FFF2-40B4-BE49-F238E27FC236}">
                  <a16:creationId xmlns:a16="http://schemas.microsoft.com/office/drawing/2014/main" id="{799274A7-A269-CB4C-9481-47699915B949}"/>
                </a:ext>
              </a:extLst>
            </p:cNvPr>
            <p:cNvCxnSpPr>
              <a:cxnSpLocks/>
              <a:stCxn id="36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65B05DAC-0408-934B-A8D7-0D7354AF9495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8" name="Rektangel 37">
                <a:extLst>
                  <a:ext uri="{FF2B5EF4-FFF2-40B4-BE49-F238E27FC236}">
                    <a16:creationId xmlns:a16="http://schemas.microsoft.com/office/drawing/2014/main" id="{1521B770-6E91-494E-A5B0-7AAC44638291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C1EC5E3C-6B5E-8646-B3DC-E7FEBC0A9FBF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813C68BF-7BCD-3144-832D-D00D5B8FAEAE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0EA7456C-A5D8-4C4A-997B-0322D8FD4396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E49F3143-B180-4644-9BB0-1533DB6D4F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402DB7DF-9E18-5142-B923-098747DCB4CC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4" name="Rektangel 33">
                <a:extLst>
                  <a:ext uri="{FF2B5EF4-FFF2-40B4-BE49-F238E27FC236}">
                    <a16:creationId xmlns:a16="http://schemas.microsoft.com/office/drawing/2014/main" id="{730C65A2-D4F2-6049-9756-7997975EF215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35" name="Rett linje 34">
                <a:extLst>
                  <a:ext uri="{FF2B5EF4-FFF2-40B4-BE49-F238E27FC236}">
                    <a16:creationId xmlns:a16="http://schemas.microsoft.com/office/drawing/2014/main" id="{021A5BC1-1462-3149-A508-66B5096BA5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8F643D34-4202-014D-A409-F3AE63810010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2" name="Rektangel 31">
                <a:extLst>
                  <a:ext uri="{FF2B5EF4-FFF2-40B4-BE49-F238E27FC236}">
                    <a16:creationId xmlns:a16="http://schemas.microsoft.com/office/drawing/2014/main" id="{CC2AEB20-6C36-2C4B-9783-ADE5D86A64A8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2883B2AF-AA89-D742-AE4C-2EA7A02B41A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5017F6E7-E15A-6848-9627-102E48E78E9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9EC7EFE3-11F5-A140-A936-341F5D7B4425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13878679-ED06-304A-A043-C126DAD1189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uppe 25">
              <a:extLst>
                <a:ext uri="{FF2B5EF4-FFF2-40B4-BE49-F238E27FC236}">
                  <a16:creationId xmlns:a16="http://schemas.microsoft.com/office/drawing/2014/main" id="{2AF37A9D-3616-EE4F-9E64-B8053056BC30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8" name="Rektangel 27">
                <a:extLst>
                  <a:ext uri="{FF2B5EF4-FFF2-40B4-BE49-F238E27FC236}">
                    <a16:creationId xmlns:a16="http://schemas.microsoft.com/office/drawing/2014/main" id="{7FCF05E7-54B6-454D-A276-DA9CD3EE72B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04D625DA-25CB-D545-96AE-6376278AEE1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84B31179-CC5A-0545-806B-85F7004B31C6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e 45">
            <a:extLst>
              <a:ext uri="{FF2B5EF4-FFF2-40B4-BE49-F238E27FC236}">
                <a16:creationId xmlns:a16="http://schemas.microsoft.com/office/drawing/2014/main" id="{4812DB14-1D5C-3D48-921B-BB1B20AD4C85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17A095E5-75D2-B442-9366-8C0AC79117AD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122625EC-1AE6-C04B-9935-5F06C73DEE2B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B3D5A906-A3BC-DB4D-A12D-187D6CB6F0AB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637E306A-F4AC-6C46-84E0-6AB6EC2D17B5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40CF3BE8-E8F8-704C-AF60-828B54F1F4A0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BF408A72-F302-8B42-B304-74B02BD75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F5165102-1ABA-724A-B790-6170D9B35C64}"/>
                </a:ext>
              </a:extLst>
            </p:cNvPr>
            <p:cNvCxnSpPr>
              <a:cxnSpLocks/>
              <a:stCxn id="55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Rett linje 53">
              <a:extLst>
                <a:ext uri="{FF2B5EF4-FFF2-40B4-BE49-F238E27FC236}">
                  <a16:creationId xmlns:a16="http://schemas.microsoft.com/office/drawing/2014/main" id="{C51842D6-CC2C-5749-8249-DE5137180F0E}"/>
                </a:ext>
              </a:extLst>
            </p:cNvPr>
            <p:cNvCxnSpPr>
              <a:cxnSpLocks/>
              <a:stCxn id="55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CA82C4D0-0384-834D-8AAE-AEAAC0E546FD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56" name="Rett linje 55">
              <a:extLst>
                <a:ext uri="{FF2B5EF4-FFF2-40B4-BE49-F238E27FC236}">
                  <a16:creationId xmlns:a16="http://schemas.microsoft.com/office/drawing/2014/main" id="{6D9F0821-8054-5444-9984-FA852B99870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ktangel 56">
              <a:extLst>
                <a:ext uri="{FF2B5EF4-FFF2-40B4-BE49-F238E27FC236}">
                  <a16:creationId xmlns:a16="http://schemas.microsoft.com/office/drawing/2014/main" id="{D1DCA6B5-1F9B-284B-99B6-79C8E3704F7D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67AE4745-4116-BE40-89D9-42635CE428E2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3C3A8814-059C-1645-A49C-84890585468B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Rett linje 59">
              <a:extLst>
                <a:ext uri="{FF2B5EF4-FFF2-40B4-BE49-F238E27FC236}">
                  <a16:creationId xmlns:a16="http://schemas.microsoft.com/office/drawing/2014/main" id="{C7AE2EF8-89A4-BF4B-9AA0-141CEEDEB59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kstSylinder 60">
            <a:extLst>
              <a:ext uri="{FF2B5EF4-FFF2-40B4-BE49-F238E27FC236}">
                <a16:creationId xmlns:a16="http://schemas.microsoft.com/office/drawing/2014/main" id="{5623F2AD-426B-A24A-B1BC-21ADF95218BA}"/>
              </a:ext>
            </a:extLst>
          </p:cNvPr>
          <p:cNvSpPr txBox="1"/>
          <p:nvPr userDrawn="1"/>
        </p:nvSpPr>
        <p:spPr>
          <a:xfrm>
            <a:off x="0" y="-213030"/>
            <a:ext cx="3068662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2019</a:t>
            </a:r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B3B6802E-366F-662B-2302-34FBCC83B9D3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9213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rød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1A6F0-0B8A-9444-BB6E-70C7E9D9BBE0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380454CF-FC92-4149-8A21-8BC7D56A2723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rød</a:t>
            </a:r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C1491487-2AF4-67C9-F053-B35C5CA8CB4B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1293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gul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2464-A518-1A48-B5E7-CA9150B3889F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89B6CDA4-7176-8F4A-ACCF-608A8E6C105F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gul</a:t>
            </a:r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ECA58FC2-D3AF-A78D-E40A-6C002C50B06F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058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bilde negativ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ssholder for bilde 31">
            <a:extLst>
              <a:ext uri="{FF2B5EF4-FFF2-40B4-BE49-F238E27FC236}">
                <a16:creationId xmlns:a16="http://schemas.microsoft.com/office/drawing/2014/main" id="{51D549F5-AC93-B149-A734-75CCBEC7722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custGeom>
            <a:avLst/>
            <a:gdLst>
              <a:gd name="connsiteX0" fmla="*/ 6091201 w 12193200"/>
              <a:gd name="connsiteY0" fmla="*/ 0 h 6858000"/>
              <a:gd name="connsiteX1" fmla="*/ 12193200 w 12193200"/>
              <a:gd name="connsiteY1" fmla="*/ 0 h 6858000"/>
              <a:gd name="connsiteX2" fmla="*/ 12193200 w 12193200"/>
              <a:gd name="connsiteY2" fmla="*/ 6858000 h 6858000"/>
              <a:gd name="connsiteX3" fmla="*/ 0 w 12193200"/>
              <a:gd name="connsiteY3" fmla="*/ 6858000 h 6858000"/>
              <a:gd name="connsiteX4" fmla="*/ 0 w 12193200"/>
              <a:gd name="connsiteY4" fmla="*/ 6091200 h 6858000"/>
              <a:gd name="connsiteX5" fmla="*/ 6091201 w 12193200"/>
              <a:gd name="connsiteY5" fmla="*/ 6091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3200" h="6858000">
                <a:moveTo>
                  <a:pt x="6091201" y="0"/>
                </a:moveTo>
                <a:lnTo>
                  <a:pt x="12193200" y="0"/>
                </a:lnTo>
                <a:lnTo>
                  <a:pt x="12193200" y="6858000"/>
                </a:lnTo>
                <a:lnTo>
                  <a:pt x="0" y="6858000"/>
                </a:lnTo>
                <a:lnTo>
                  <a:pt x="0" y="6091200"/>
                </a:lnTo>
                <a:lnTo>
                  <a:pt x="6091201" y="60912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6480000" tIns="180000" rIns="180000" bIns="180000" anchor="ctr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>
                <a:solidFill>
                  <a:sysClr val="windowText" lastClr="0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/>
              <a:t>1. Dobbeltklikk på ikonet til venstre (midt på lysbildet)</a:t>
            </a:r>
            <a:br>
              <a:rPr lang="nb-NO" noProof="0"/>
            </a:br>
            <a:r>
              <a:rPr lang="nb-NO" noProof="0"/>
              <a:t>2. Velg bildet du ønsker å sette inn</a:t>
            </a:r>
            <a:br>
              <a:rPr lang="nb-NO" noProof="0"/>
            </a:br>
            <a:r>
              <a:rPr lang="nb-NO" noProof="0"/>
              <a:t>3. Bruk ‘bildeverktøy’ –&gt; ‘beskjær’ for å endre bildeutsnitt</a:t>
            </a:r>
            <a:br>
              <a:rPr lang="nb-NO" noProof="0"/>
            </a:br>
            <a:r>
              <a:rPr lang="nb-NO" noProof="0"/>
              <a:t>Her kan du velge utsnitt ved å dra i de hvite kulene i hjørnet. </a:t>
            </a:r>
            <a:br>
              <a:rPr lang="nb-NO" noProof="0"/>
            </a:br>
            <a:r>
              <a:rPr lang="nb-NO" noProof="0"/>
              <a:t>(Hold </a:t>
            </a:r>
            <a:r>
              <a:rPr lang="nb-NO" noProof="0" err="1"/>
              <a:t>Shift</a:t>
            </a:r>
            <a:r>
              <a:rPr lang="nb-NO" noProof="0"/>
              <a:t> inne for å bevare forholdet mellom sidene.)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8A2E7723-9D0A-EF40-8CB8-B3C1314DD2A1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9175" y="0"/>
            <a:ext cx="5073650" cy="4065588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9175" y="4060824"/>
            <a:ext cx="3807267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A059CF52-7BF5-1D46-85DC-7999F21EBE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  <p:sp>
        <p:nvSpPr>
          <p:cNvPr id="9" name="TekstSylinder 8">
            <a:extLst>
              <a:ext uri="{FF2B5EF4-FFF2-40B4-BE49-F238E27FC236}">
                <a16:creationId xmlns:a16="http://schemas.microsoft.com/office/drawing/2014/main" id="{14D508E9-3971-2E41-B1E5-98EB4063DEC8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bilde negativ logo og bilde</a:t>
            </a:r>
          </a:p>
        </p:txBody>
      </p:sp>
    </p:spTree>
    <p:extLst>
      <p:ext uri="{BB962C8B-B14F-4D97-AF65-F5344CB8AC3E}">
        <p14:creationId xmlns:p14="http://schemas.microsoft.com/office/powerpoint/2010/main" val="32983559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bei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B9390-45D3-3F49-83A6-08ED4C2BD589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E4986A0A-A0AC-804C-893B-A9A85566615C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Deloverskrift beige</a:t>
            </a:r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85C6A752-ECE6-56D5-6898-CEA72DC61FC1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68289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</p:spPr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6" y="2032001"/>
            <a:ext cx="9469438" cy="4060824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E0DF-BE6B-D248-92A9-54242D212695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534D29CB-2258-8ECB-4844-1662632F0741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026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4579-FABD-EC44-973E-C8A82F62C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20001"/>
            <a:ext cx="10801349" cy="1311999"/>
          </a:xfrm>
        </p:spPr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47774-B914-4F43-A197-7AAC71FDF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5325" y="2032000"/>
            <a:ext cx="5181600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75A28-A05B-4C45-9436-D5C5546D0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5074" y="2032000"/>
            <a:ext cx="5181600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00CD6-D31A-494A-8DFA-BCD489A18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1E7B-50BA-9449-91F9-9A9201D90364}" type="datetime1">
              <a:rPr lang="nb-NO" smtClean="0"/>
              <a:t>12.05.2026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D27627-5112-4945-AD07-C93525DE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0D2FEF-D3CB-AD4E-9695-8CF14EC6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DDD78E6A-86C6-2EDC-C23B-18EEB6F15849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516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innholds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4579-FABD-EC44-973E-C8A82F62C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5181600" cy="1311999"/>
          </a:xfrm>
        </p:spPr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47774-B914-4F43-A197-7AAC71FDF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5325" y="2032000"/>
            <a:ext cx="5181600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00CD6-D31A-494A-8DFA-BCD489A18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4FEE-7D88-AA46-8139-80D9197567F4}" type="datetime1">
              <a:rPr lang="nb-NO" smtClean="0"/>
              <a:t>12.05.2026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D27627-5112-4945-AD07-C93525DE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0D2FEF-D3CB-AD4E-9695-8CF14EC6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92C723F1-CBEC-581F-47E4-72428E17D1FF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9246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re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4579-FABD-EC44-973E-C8A82F62C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20001"/>
            <a:ext cx="10801349" cy="1311999"/>
          </a:xfrm>
        </p:spPr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47774-B914-4F43-A197-7AAC71FDF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5325" y="2032000"/>
            <a:ext cx="2794087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75A28-A05B-4C45-9436-D5C5546D0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64001" y="2032000"/>
            <a:ext cx="3370812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00CD6-D31A-494A-8DFA-BCD489A18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1D8A-1AB1-7949-9E34-570CB6C6816A}" type="datetime1">
              <a:rPr lang="nb-NO" smtClean="0"/>
              <a:t>12.05.2026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D27627-5112-4945-AD07-C93525DE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0D2FEF-D3CB-AD4E-9695-8CF14EC6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CA632195-EBBA-0E43-9228-823934194B1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125862" y="2032000"/>
            <a:ext cx="3370812" cy="406082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83C45F5D-CD73-1C0F-C494-F7E8E9521FE8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107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hold bilde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720001"/>
            <a:ext cx="5400675" cy="1311999"/>
          </a:xfrm>
        </p:spPr>
        <p:txBody>
          <a:bodyPr rIns="360000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25" y="2032001"/>
            <a:ext cx="5400675" cy="3924272"/>
          </a:xfrm>
        </p:spPr>
        <p:txBody>
          <a:bodyPr rIns="360000"/>
          <a:lstStyle>
            <a:lvl1pPr>
              <a:spcBef>
                <a:spcPts val="1200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6B14-D201-5E43-92B4-5BFC4FDF65D3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27199" y="6292849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5" name="Plassholder for bilde 4">
            <a:extLst>
              <a:ext uri="{FF2B5EF4-FFF2-40B4-BE49-F238E27FC236}">
                <a16:creationId xmlns:a16="http://schemas.microsoft.com/office/drawing/2014/main" id="{D25668C1-8BFE-9845-BF15-C29694E485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1200" y="0"/>
            <a:ext cx="6091200" cy="6858000"/>
          </a:xfrm>
        </p:spPr>
        <p:txBody>
          <a:bodyPr tIns="72000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ikonet for å legge til et bilde</a:t>
            </a:r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1AB3FDF5-8084-F790-DC47-C7B114243F54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124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tat pos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</p:spPr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6" y="2032001"/>
            <a:ext cx="9469438" cy="4060824"/>
          </a:xfrm>
        </p:spPr>
        <p:txBody>
          <a:bodyPr>
            <a:normAutofit/>
          </a:bodyPr>
          <a:lstStyle>
            <a:lvl1pPr marL="0" indent="432000">
              <a:spcBef>
                <a:spcPts val="1800"/>
              </a:spcBef>
              <a:defRPr sz="4000"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E0DF-BE6B-D248-92A9-54242D212695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C3AEBBB8-DACC-46FB-38BB-3120CDC77C25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1319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itat negativ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6" y="2032001"/>
            <a:ext cx="9469438" cy="4060824"/>
          </a:xfrm>
        </p:spPr>
        <p:txBody>
          <a:bodyPr>
            <a:normAutofit/>
          </a:bodyPr>
          <a:lstStyle>
            <a:lvl1pPr marL="0" indent="432000">
              <a:spcBef>
                <a:spcPts val="1800"/>
              </a:spcBef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0DE0DF-BE6B-D248-92A9-54242D212695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8DDA4121-57A1-9F44-B389-BA4A1B2AF1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486E79E7-CC13-A347-AE3A-84BB7411F0A2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2F30F98F-9F6E-0C4E-8E69-71C10B7D290A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9" name="Gruppe 28">
                <a:extLst>
                  <a:ext uri="{FF2B5EF4-FFF2-40B4-BE49-F238E27FC236}">
                    <a16:creationId xmlns:a16="http://schemas.microsoft.com/office/drawing/2014/main" id="{A1DA2F1D-3EF3-B74C-8B2F-1D393F5B8826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6" name="Rektangel 55">
                  <a:extLst>
                    <a:ext uri="{FF2B5EF4-FFF2-40B4-BE49-F238E27FC236}">
                      <a16:creationId xmlns:a16="http://schemas.microsoft.com/office/drawing/2014/main" id="{6255A372-5580-A24A-B439-C57A7E1CE4B3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B7371540-2443-8541-B5DC-F4B684B3C93E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8" name="Rektangel 57">
                  <a:extLst>
                    <a:ext uri="{FF2B5EF4-FFF2-40B4-BE49-F238E27FC236}">
                      <a16:creationId xmlns:a16="http://schemas.microsoft.com/office/drawing/2014/main" id="{CB4CE255-C398-A543-8B5B-486CC5D519E5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FB9A6627-FDFC-824A-9236-EBF047C277D7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42A8A78A-FCCA-064A-9D35-FC5F951C2A42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2DB9322E-D287-C341-974F-B8F882273F32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91D842E9-F200-3D41-A665-0A7DD621DB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78217F23-38DC-F441-AA01-3C15887A1444}"/>
                  </a:ext>
                </a:extLst>
              </p:cNvPr>
              <p:cNvCxnSpPr>
                <a:cxnSpLocks/>
                <a:stCxn id="46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445130D1-A515-A24D-9BE7-102854BB6A84}"/>
                  </a:ext>
                </a:extLst>
              </p:cNvPr>
              <p:cNvCxnSpPr>
                <a:cxnSpLocks/>
                <a:stCxn id="48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7FF53E66-AB46-0141-AD89-455E96D26C14}"/>
                  </a:ext>
                </a:extLst>
              </p:cNvPr>
              <p:cNvCxnSpPr>
                <a:cxnSpLocks/>
                <a:stCxn id="44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B7A86560-6696-014A-AECA-E19F9F24123E}"/>
                  </a:ext>
                </a:extLst>
              </p:cNvPr>
              <p:cNvCxnSpPr>
                <a:cxnSpLocks/>
                <a:stCxn id="50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Rett linje 34">
                <a:extLst>
                  <a:ext uri="{FF2B5EF4-FFF2-40B4-BE49-F238E27FC236}">
                    <a16:creationId xmlns:a16="http://schemas.microsoft.com/office/drawing/2014/main" id="{A0F75356-8546-3149-9570-360B5827EA7E}"/>
                  </a:ext>
                </a:extLst>
              </p:cNvPr>
              <p:cNvCxnSpPr>
                <a:cxnSpLocks/>
                <a:stCxn id="54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Rett linje 35">
                <a:extLst>
                  <a:ext uri="{FF2B5EF4-FFF2-40B4-BE49-F238E27FC236}">
                    <a16:creationId xmlns:a16="http://schemas.microsoft.com/office/drawing/2014/main" id="{105343E5-1F5C-CA46-8C3E-700D58730833}"/>
                  </a:ext>
                </a:extLst>
              </p:cNvPr>
              <p:cNvCxnSpPr>
                <a:cxnSpLocks/>
                <a:stCxn id="52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Gruppe 36">
                <a:extLst>
                  <a:ext uri="{FF2B5EF4-FFF2-40B4-BE49-F238E27FC236}">
                    <a16:creationId xmlns:a16="http://schemas.microsoft.com/office/drawing/2014/main" id="{EAD5D459-2BF6-D64F-8F45-536C2073FDD3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9C01F6CB-C381-1E41-86A2-F808355B3C5C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5" name="Rett linje 54">
                  <a:extLst>
                    <a:ext uri="{FF2B5EF4-FFF2-40B4-BE49-F238E27FC236}">
                      <a16:creationId xmlns:a16="http://schemas.microsoft.com/office/drawing/2014/main" id="{27FECFBD-D718-9D4C-81D5-FD9384B0DCB9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Gruppe 37">
                <a:extLst>
                  <a:ext uri="{FF2B5EF4-FFF2-40B4-BE49-F238E27FC236}">
                    <a16:creationId xmlns:a16="http://schemas.microsoft.com/office/drawing/2014/main" id="{273A8231-E16C-A243-A2FC-13A3FD206C22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2" name="Rektangel 51">
                  <a:extLst>
                    <a:ext uri="{FF2B5EF4-FFF2-40B4-BE49-F238E27FC236}">
                      <a16:creationId xmlns:a16="http://schemas.microsoft.com/office/drawing/2014/main" id="{6CEF6F6D-156F-D64B-A26B-57B303DF8733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53" name="Rett linje 52">
                  <a:extLst>
                    <a:ext uri="{FF2B5EF4-FFF2-40B4-BE49-F238E27FC236}">
                      <a16:creationId xmlns:a16="http://schemas.microsoft.com/office/drawing/2014/main" id="{E3AF0233-5560-6447-B7A4-C14F61197A1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uppe 38">
                <a:extLst>
                  <a:ext uri="{FF2B5EF4-FFF2-40B4-BE49-F238E27FC236}">
                    <a16:creationId xmlns:a16="http://schemas.microsoft.com/office/drawing/2014/main" id="{BD1CA949-A5BB-EC47-A21B-7EAED08253EF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0" name="Rektangel 49">
                  <a:extLst>
                    <a:ext uri="{FF2B5EF4-FFF2-40B4-BE49-F238E27FC236}">
                      <a16:creationId xmlns:a16="http://schemas.microsoft.com/office/drawing/2014/main" id="{83DF98C9-9C7B-EE42-8AF8-5DE25FE2001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51" name="Rett linje 50">
                  <a:extLst>
                    <a:ext uri="{FF2B5EF4-FFF2-40B4-BE49-F238E27FC236}">
                      <a16:creationId xmlns:a16="http://schemas.microsoft.com/office/drawing/2014/main" id="{41C64B40-429E-8143-A0BC-94BDE0975DC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A9C6E4C4-F02D-394E-AF1D-C51754803FCB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8" name="Rektangel 47">
                  <a:extLst>
                    <a:ext uri="{FF2B5EF4-FFF2-40B4-BE49-F238E27FC236}">
                      <a16:creationId xmlns:a16="http://schemas.microsoft.com/office/drawing/2014/main" id="{3969980B-68AB-9447-983D-028ABB4B50E9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49" name="Rett linje 48">
                  <a:extLst>
                    <a:ext uri="{FF2B5EF4-FFF2-40B4-BE49-F238E27FC236}">
                      <a16:creationId xmlns:a16="http://schemas.microsoft.com/office/drawing/2014/main" id="{D7433776-45D2-D448-BE15-3A90FEB681D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8E92939D-2FC0-A345-8E25-DB8134AD566D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6" name="Rektangel 45">
                  <a:extLst>
                    <a:ext uri="{FF2B5EF4-FFF2-40B4-BE49-F238E27FC236}">
                      <a16:creationId xmlns:a16="http://schemas.microsoft.com/office/drawing/2014/main" id="{280814A4-AA7C-7D46-B1D5-53CBDAEE2AC0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47" name="Rett linje 46">
                  <a:extLst>
                    <a:ext uri="{FF2B5EF4-FFF2-40B4-BE49-F238E27FC236}">
                      <a16:creationId xmlns:a16="http://schemas.microsoft.com/office/drawing/2014/main" id="{0D9A5691-593C-2944-8164-17D13666E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1EAA7A4E-6528-4E44-A9B1-8A79754376A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4" name="Rektangel 43">
                  <a:extLst>
                    <a:ext uri="{FF2B5EF4-FFF2-40B4-BE49-F238E27FC236}">
                      <a16:creationId xmlns:a16="http://schemas.microsoft.com/office/drawing/2014/main" id="{7F5B40C9-073A-5C4D-B077-02C29F203736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5" name="Rett linje 44">
                  <a:extLst>
                    <a:ext uri="{FF2B5EF4-FFF2-40B4-BE49-F238E27FC236}">
                      <a16:creationId xmlns:a16="http://schemas.microsoft.com/office/drawing/2014/main" id="{1DEB211C-A30E-1F40-B3FE-422EE0E4D06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3" name="Rett linje 42">
                <a:extLst>
                  <a:ext uri="{FF2B5EF4-FFF2-40B4-BE49-F238E27FC236}">
                    <a16:creationId xmlns:a16="http://schemas.microsoft.com/office/drawing/2014/main" id="{1AE1E520-A5BC-E84F-89BB-9279906BBA56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8FDFCC4A-D2BA-3448-A65F-18CA3DE48067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4D912C5E-CD37-E34E-A01F-E8F9A16DCCFD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A3E9B2BD-29D4-B047-AE84-1D2FD28AC808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3B6419E1-27B7-4242-9899-8736B5449311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C3FBAA30-9926-6F49-A160-F804DED46A24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E4FCAB45-1B4A-3748-9FE3-A87994C2096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76E3B826-8775-D74F-A318-E8E24FE7D8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7D6FB438-683F-8C4C-800B-93E9E44690D5}"/>
                  </a:ext>
                </a:extLst>
              </p:cNvPr>
              <p:cNvCxnSpPr>
                <a:cxnSpLocks/>
                <a:stCxn id="2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2A83B05B-591C-1B43-9AB3-737807239ECE}"/>
                  </a:ext>
                </a:extLst>
              </p:cNvPr>
              <p:cNvCxnSpPr>
                <a:cxnSpLocks/>
                <a:stCxn id="2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4D200CD1-E584-7F4D-A293-2DA3716DFC0A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24" name="Rett linje 23">
                <a:extLst>
                  <a:ext uri="{FF2B5EF4-FFF2-40B4-BE49-F238E27FC236}">
                    <a16:creationId xmlns:a16="http://schemas.microsoft.com/office/drawing/2014/main" id="{5F91638A-548E-2049-B93B-2164E39253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FC143D8C-CCD1-7641-A910-1F41825261DC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22B3AD91-6723-DF48-A1CB-1FF05A0B61C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065C2770-A5A3-AA47-9F07-7657AD0DE1BC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F7C60A7F-4BE7-A640-A9F1-7043EEF971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kstSylinder 13">
              <a:extLst>
                <a:ext uri="{FF2B5EF4-FFF2-40B4-BE49-F238E27FC236}">
                  <a16:creationId xmlns:a16="http://schemas.microsoft.com/office/drawing/2014/main" id="{4270FA38-1F8D-6647-B618-F64FB4A13218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62" name="Gruppe 61">
            <a:extLst>
              <a:ext uri="{FF2B5EF4-FFF2-40B4-BE49-F238E27FC236}">
                <a16:creationId xmlns:a16="http://schemas.microsoft.com/office/drawing/2014/main" id="{59FDD9D8-FABC-6347-BC02-BB0A33F12EB4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3" name="Gruppe 62">
              <a:extLst>
                <a:ext uri="{FF2B5EF4-FFF2-40B4-BE49-F238E27FC236}">
                  <a16:creationId xmlns:a16="http://schemas.microsoft.com/office/drawing/2014/main" id="{B9A6C8F1-6CA0-3D42-8360-A18602120A8D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7" name="Rektangel 66">
                <a:extLst>
                  <a:ext uri="{FF2B5EF4-FFF2-40B4-BE49-F238E27FC236}">
                    <a16:creationId xmlns:a16="http://schemas.microsoft.com/office/drawing/2014/main" id="{5F8C536E-1EC4-9D49-9023-B9EF2E4EB8FD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8" name="Gruppe 67">
                <a:extLst>
                  <a:ext uri="{FF2B5EF4-FFF2-40B4-BE49-F238E27FC236}">
                    <a16:creationId xmlns:a16="http://schemas.microsoft.com/office/drawing/2014/main" id="{C1EF08D9-EC9C-B446-852D-F0B4E0F0F6A2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9" name="Gruppe 68">
                  <a:extLst>
                    <a:ext uri="{FF2B5EF4-FFF2-40B4-BE49-F238E27FC236}">
                      <a16:creationId xmlns:a16="http://schemas.microsoft.com/office/drawing/2014/main" id="{E96FEFED-80C7-1C41-8ED4-493DB9223B6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C1395634-B23D-B740-B6E4-4920AFF48E0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EFA8E904-B367-3C49-9B17-9C209743CA0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3966B25F-C537-6E46-A945-3144B4B284C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0" name="Gruppe 69">
                  <a:extLst>
                    <a:ext uri="{FF2B5EF4-FFF2-40B4-BE49-F238E27FC236}">
                      <a16:creationId xmlns:a16="http://schemas.microsoft.com/office/drawing/2014/main" id="{A4A43541-07AE-9C41-A23F-F722576C04D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03B0EE39-FA3B-1947-8964-6FA95D06725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43316E30-2105-2E40-B1A7-17AF50BFDF2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25D306BD-9DF6-7D45-8B26-25EB715137F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1" name="Gruppe 70">
                  <a:extLst>
                    <a:ext uri="{FF2B5EF4-FFF2-40B4-BE49-F238E27FC236}">
                      <a16:creationId xmlns:a16="http://schemas.microsoft.com/office/drawing/2014/main" id="{F5E0C316-B28E-204F-8229-F0C422D764D2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75EF8EE1-063B-9346-B35B-D391702A8BB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CFF58234-DBCD-D445-A55A-0676865E118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109C31E9-21AC-2E47-9003-13EB8450B43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3532582E-3265-BF4E-B974-FF3AE992FDE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4" name="TekstSylinder 63">
              <a:extLst>
                <a:ext uri="{FF2B5EF4-FFF2-40B4-BE49-F238E27FC236}">
                  <a16:creationId xmlns:a16="http://schemas.microsoft.com/office/drawing/2014/main" id="{86ED5B6B-9879-C44E-8087-9FC40D9CE394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5" name="Vinkel 64">
              <a:extLst>
                <a:ext uri="{FF2B5EF4-FFF2-40B4-BE49-F238E27FC236}">
                  <a16:creationId xmlns:a16="http://schemas.microsoft.com/office/drawing/2014/main" id="{882C9AE6-2E87-9D4A-AED8-96B5D6BCAAE4}"/>
                </a:ext>
              </a:extLst>
            </p:cNvPr>
            <p:cNvCxnSpPr>
              <a:cxnSpLocks/>
              <a:stCxn id="79" idx="3"/>
              <a:endCxn id="76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kstSylinder 65">
              <a:extLst>
                <a:ext uri="{FF2B5EF4-FFF2-40B4-BE49-F238E27FC236}">
                  <a16:creationId xmlns:a16="http://schemas.microsoft.com/office/drawing/2014/main" id="{485D6620-BA62-D64A-9B43-1D9C5CB34030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  <p:sp>
        <p:nvSpPr>
          <p:cNvPr id="4" name="TekstSylinder 3">
            <a:extLst>
              <a:ext uri="{FF2B5EF4-FFF2-40B4-BE49-F238E27FC236}">
                <a16:creationId xmlns:a16="http://schemas.microsoft.com/office/drawing/2014/main" id="{4B74DD78-C7C5-AE3E-2D22-35776A626D58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bg1"/>
                </a:solidFill>
              </a:rPr>
              <a:t>Sykehjemsetaten</a:t>
            </a:r>
            <a:endParaRPr lang="nb-NO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50668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CB5AB-EE98-7240-B90A-DDEECBA67681}" type="datetime1">
              <a:rPr lang="nb-NO" smtClean="0"/>
              <a:t>12.05.2026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1B8A9FC0-60C1-5B42-66C8-859F16B6E200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1967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Bare tittel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8B61C57-CE26-C74A-997D-0EEB0B8AAC4D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/>
          </a:p>
        </p:txBody>
      </p:sp>
      <p:grpSp>
        <p:nvGrpSpPr>
          <p:cNvPr id="6" name="Gruppe 5">
            <a:extLst>
              <a:ext uri="{FF2B5EF4-FFF2-40B4-BE49-F238E27FC236}">
                <a16:creationId xmlns:a16="http://schemas.microsoft.com/office/drawing/2014/main" id="{C1D1050C-9B0F-DA46-A7AE-49D147BAD25B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7" name="Gruppe 6">
              <a:extLst>
                <a:ext uri="{FF2B5EF4-FFF2-40B4-BE49-F238E27FC236}">
                  <a16:creationId xmlns:a16="http://schemas.microsoft.com/office/drawing/2014/main" id="{1068411B-5C48-D749-B5E3-30A5D49D5141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4" name="Gruppe 23">
                <a:extLst>
                  <a:ext uri="{FF2B5EF4-FFF2-40B4-BE49-F238E27FC236}">
                    <a16:creationId xmlns:a16="http://schemas.microsoft.com/office/drawing/2014/main" id="{7B5DD97E-E1DE-7D46-9418-0D0AFDF35F70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A0D018A7-D1AC-1A44-817B-2D69D4EE7234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2" name="Rektangel 51">
                  <a:extLst>
                    <a:ext uri="{FF2B5EF4-FFF2-40B4-BE49-F238E27FC236}">
                      <a16:creationId xmlns:a16="http://schemas.microsoft.com/office/drawing/2014/main" id="{AD814A3B-37FE-FE4B-B04E-FC6B766D1585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46A1D4B5-D234-EB45-A367-DA2C1AEC53FF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66D8AD51-3ABD-8947-A454-453AF493E4D2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F338B2FE-B7A8-7347-9C68-838762256060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6" name="Rektangel 55">
                  <a:extLst>
                    <a:ext uri="{FF2B5EF4-FFF2-40B4-BE49-F238E27FC236}">
                      <a16:creationId xmlns:a16="http://schemas.microsoft.com/office/drawing/2014/main" id="{ED151BEC-03EB-014A-A517-B60405C23277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1F47004B-BBEB-FA48-8A06-F460897DA3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3DFF5052-7500-6447-AE94-5921BC688C69}"/>
                  </a:ext>
                </a:extLst>
              </p:cNvPr>
              <p:cNvCxnSpPr>
                <a:cxnSpLocks/>
                <a:stCxn id="41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92571E5D-A6F0-C348-8000-B3FD4C1C5656}"/>
                  </a:ext>
                </a:extLst>
              </p:cNvPr>
              <p:cNvCxnSpPr>
                <a:cxnSpLocks/>
                <a:stCxn id="43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6361CFB6-0332-504B-AA1B-B567E221EE1E}"/>
                  </a:ext>
                </a:extLst>
              </p:cNvPr>
              <p:cNvCxnSpPr>
                <a:cxnSpLocks/>
                <a:stCxn id="39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87E1762E-E5A1-3345-B079-7552913F529C}"/>
                  </a:ext>
                </a:extLst>
              </p:cNvPr>
              <p:cNvCxnSpPr>
                <a:cxnSpLocks/>
                <a:stCxn id="45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C1AC057A-FCD6-F949-8F37-58BA71E1CFD8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59297B28-D383-6249-A34F-5922BCCCA2CD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uppe 31">
                <a:extLst>
                  <a:ext uri="{FF2B5EF4-FFF2-40B4-BE49-F238E27FC236}">
                    <a16:creationId xmlns:a16="http://schemas.microsoft.com/office/drawing/2014/main" id="{38DA38DB-AAE9-8748-AE1F-FFDD03973FAA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A1EC8A23-B92A-DD41-B9D2-FB44C924BDCE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9164DF05-EC67-AC40-8F66-329831BDA2C4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Gruppe 32">
                <a:extLst>
                  <a:ext uri="{FF2B5EF4-FFF2-40B4-BE49-F238E27FC236}">
                    <a16:creationId xmlns:a16="http://schemas.microsoft.com/office/drawing/2014/main" id="{869FDB03-16A1-CA49-920F-068F53EC1B58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B0573EAA-0C11-C147-98B8-AD18BE730C3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1EB0E7CD-84C6-6C44-A312-16BB487C60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uppe 33">
                <a:extLst>
                  <a:ext uri="{FF2B5EF4-FFF2-40B4-BE49-F238E27FC236}">
                    <a16:creationId xmlns:a16="http://schemas.microsoft.com/office/drawing/2014/main" id="{5DE64285-F12E-824D-8130-37D78FBA7C48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F00E4EE8-0D5B-4F4C-B728-6B1A720431DD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D0ED51BD-81EB-404C-BD1C-2A098E1769C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uppe 34">
                <a:extLst>
                  <a:ext uri="{FF2B5EF4-FFF2-40B4-BE49-F238E27FC236}">
                    <a16:creationId xmlns:a16="http://schemas.microsoft.com/office/drawing/2014/main" id="{DD7466B6-499E-2F41-95CE-764FD8B4A6A2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3" name="Rektangel 42">
                  <a:extLst>
                    <a:ext uri="{FF2B5EF4-FFF2-40B4-BE49-F238E27FC236}">
                      <a16:creationId xmlns:a16="http://schemas.microsoft.com/office/drawing/2014/main" id="{3F46B044-3DF6-354A-AC1B-903E736EBD6D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44" name="Rett linje 43">
                  <a:extLst>
                    <a:ext uri="{FF2B5EF4-FFF2-40B4-BE49-F238E27FC236}">
                      <a16:creationId xmlns:a16="http://schemas.microsoft.com/office/drawing/2014/main" id="{6CE67777-BBBB-2F47-95C1-34649FB8584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Gruppe 35">
                <a:extLst>
                  <a:ext uri="{FF2B5EF4-FFF2-40B4-BE49-F238E27FC236}">
                    <a16:creationId xmlns:a16="http://schemas.microsoft.com/office/drawing/2014/main" id="{ED37426C-F34C-0D4B-8BD0-9F8901D14277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1" name="Rektangel 40">
                  <a:extLst>
                    <a:ext uri="{FF2B5EF4-FFF2-40B4-BE49-F238E27FC236}">
                      <a16:creationId xmlns:a16="http://schemas.microsoft.com/office/drawing/2014/main" id="{0E01F846-B854-5F4D-8459-44312D2E538F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42" name="Rett linje 41">
                  <a:extLst>
                    <a:ext uri="{FF2B5EF4-FFF2-40B4-BE49-F238E27FC236}">
                      <a16:creationId xmlns:a16="http://schemas.microsoft.com/office/drawing/2014/main" id="{D0F5CB43-152A-4F4C-8F3F-08E5D529F6B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Gruppe 36">
                <a:extLst>
                  <a:ext uri="{FF2B5EF4-FFF2-40B4-BE49-F238E27FC236}">
                    <a16:creationId xmlns:a16="http://schemas.microsoft.com/office/drawing/2014/main" id="{D20FE3BB-4A3A-0148-9187-D678070204B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39" name="Rektangel 38">
                  <a:extLst>
                    <a:ext uri="{FF2B5EF4-FFF2-40B4-BE49-F238E27FC236}">
                      <a16:creationId xmlns:a16="http://schemas.microsoft.com/office/drawing/2014/main" id="{9CDD407C-7201-0F40-B92A-FF4AD5515F91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0" name="Rett linje 39">
                  <a:extLst>
                    <a:ext uri="{FF2B5EF4-FFF2-40B4-BE49-F238E27FC236}">
                      <a16:creationId xmlns:a16="http://schemas.microsoft.com/office/drawing/2014/main" id="{07A5FDEC-A2AB-AF49-B0D1-056383BA45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18F9CFD8-DEA8-7D4F-A2AB-2DD0359A71C3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uppe 7">
              <a:extLst>
                <a:ext uri="{FF2B5EF4-FFF2-40B4-BE49-F238E27FC236}">
                  <a16:creationId xmlns:a16="http://schemas.microsoft.com/office/drawing/2014/main" id="{B2A25372-2BA8-9048-8062-9B09788AC871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78F37647-0B41-774C-B0CE-F0914829EF3E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1" name="Rektangel 10">
                <a:extLst>
                  <a:ext uri="{FF2B5EF4-FFF2-40B4-BE49-F238E27FC236}">
                    <a16:creationId xmlns:a16="http://schemas.microsoft.com/office/drawing/2014/main" id="{E89A3A05-5699-7947-977B-758F31E8A069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2" name="Rektangel 11">
                <a:extLst>
                  <a:ext uri="{FF2B5EF4-FFF2-40B4-BE49-F238E27FC236}">
                    <a16:creationId xmlns:a16="http://schemas.microsoft.com/office/drawing/2014/main" id="{D698679E-611A-BA47-B555-42237E590009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83CB65AE-071B-384F-BED9-0B6BBC28F241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4" name="Rett linje 13">
                <a:extLst>
                  <a:ext uri="{FF2B5EF4-FFF2-40B4-BE49-F238E27FC236}">
                    <a16:creationId xmlns:a16="http://schemas.microsoft.com/office/drawing/2014/main" id="{46A59B6E-BC40-A04A-810E-381EB0406F6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Rett linje 14">
                <a:extLst>
                  <a:ext uri="{FF2B5EF4-FFF2-40B4-BE49-F238E27FC236}">
                    <a16:creationId xmlns:a16="http://schemas.microsoft.com/office/drawing/2014/main" id="{A8F00FAE-DEAF-9D4B-AE1A-B2E06A30AE2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Rett linje 15">
                <a:extLst>
                  <a:ext uri="{FF2B5EF4-FFF2-40B4-BE49-F238E27FC236}">
                    <a16:creationId xmlns:a16="http://schemas.microsoft.com/office/drawing/2014/main" id="{27D94157-FD6C-9343-B390-D6F5769CDC1D}"/>
                  </a:ext>
                </a:extLst>
              </p:cNvPr>
              <p:cNvCxnSpPr>
                <a:cxnSpLocks/>
                <a:stCxn id="18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Rett linje 16">
                <a:extLst>
                  <a:ext uri="{FF2B5EF4-FFF2-40B4-BE49-F238E27FC236}">
                    <a16:creationId xmlns:a16="http://schemas.microsoft.com/office/drawing/2014/main" id="{DDC4238B-2FB7-504F-8FA6-8F2CB72D9FB5}"/>
                  </a:ext>
                </a:extLst>
              </p:cNvPr>
              <p:cNvCxnSpPr>
                <a:cxnSpLocks/>
                <a:stCxn id="18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EFB3E350-6D32-5B44-A589-DBA014CCAD87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78FC5178-3E3A-FA42-8025-AA007A3A20D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ktangel 19">
                <a:extLst>
                  <a:ext uri="{FF2B5EF4-FFF2-40B4-BE49-F238E27FC236}">
                    <a16:creationId xmlns:a16="http://schemas.microsoft.com/office/drawing/2014/main" id="{DBF7CD49-D811-1E40-93F6-55470FBFF148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583D459D-BDEB-A248-A2C1-FB9BB4D30D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0D4C9258-518D-FC40-80AD-80B600AF68B8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B723F13F-8F3A-4941-B2D9-3DE33FBA1B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kstSylinder 8">
              <a:extLst>
                <a:ext uri="{FF2B5EF4-FFF2-40B4-BE49-F238E27FC236}">
                  <a16:creationId xmlns:a16="http://schemas.microsoft.com/office/drawing/2014/main" id="{DF5F9D48-374C-D34F-AC3B-AC2261364F7F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pic>
        <p:nvPicPr>
          <p:cNvPr id="57" name="Bilde 56">
            <a:extLst>
              <a:ext uri="{FF2B5EF4-FFF2-40B4-BE49-F238E27FC236}">
                <a16:creationId xmlns:a16="http://schemas.microsoft.com/office/drawing/2014/main" id="{C3699402-183F-774C-B97D-A832ABCCD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grpSp>
        <p:nvGrpSpPr>
          <p:cNvPr id="58" name="Gruppe 57">
            <a:extLst>
              <a:ext uri="{FF2B5EF4-FFF2-40B4-BE49-F238E27FC236}">
                <a16:creationId xmlns:a16="http://schemas.microsoft.com/office/drawing/2014/main" id="{B17E6E01-06C2-2A48-9FE5-6A3259C2A26A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59" name="Gruppe 58">
              <a:extLst>
                <a:ext uri="{FF2B5EF4-FFF2-40B4-BE49-F238E27FC236}">
                  <a16:creationId xmlns:a16="http://schemas.microsoft.com/office/drawing/2014/main" id="{F2EB3480-5DDC-0044-8395-748858D199CE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4" name="Rektangel 63">
                <a:extLst>
                  <a:ext uri="{FF2B5EF4-FFF2-40B4-BE49-F238E27FC236}">
                    <a16:creationId xmlns:a16="http://schemas.microsoft.com/office/drawing/2014/main" id="{3BA74F53-7E5B-4840-9D64-49E4BF43F431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5" name="Gruppe 64">
                <a:extLst>
                  <a:ext uri="{FF2B5EF4-FFF2-40B4-BE49-F238E27FC236}">
                    <a16:creationId xmlns:a16="http://schemas.microsoft.com/office/drawing/2014/main" id="{3C37FD06-23C3-6848-951F-9C9046A29A7E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6" name="Gruppe 65">
                  <a:extLst>
                    <a:ext uri="{FF2B5EF4-FFF2-40B4-BE49-F238E27FC236}">
                      <a16:creationId xmlns:a16="http://schemas.microsoft.com/office/drawing/2014/main" id="{A8085072-8F46-C24B-BEAA-89C731D92341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FDC87DD8-68F2-2B4A-BA17-43C04DB94C0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DD7FA195-ED26-914A-B647-91E942CD5D9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717A406D-FE53-2448-86BD-614D3C73B3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AA16A036-19CC-A842-9CBA-384F3686A5F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5AA70624-BE75-D842-A641-7D4B557E5EB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F8D025E7-9CA0-A047-9F6A-F02E903A198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0977E685-6718-7745-8B6E-DEDEE888EB9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8" name="Gruppe 67">
                  <a:extLst>
                    <a:ext uri="{FF2B5EF4-FFF2-40B4-BE49-F238E27FC236}">
                      <a16:creationId xmlns:a16="http://schemas.microsoft.com/office/drawing/2014/main" id="{6A888C87-51EF-BF43-A149-80800BA1451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69" name="Rektangel 68">
                    <a:extLst>
                      <a:ext uri="{FF2B5EF4-FFF2-40B4-BE49-F238E27FC236}">
                        <a16:creationId xmlns:a16="http://schemas.microsoft.com/office/drawing/2014/main" id="{756477A9-8504-F548-8CED-45C78AB4CF0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E2B5ABB0-3058-AA46-9889-5869E473AE7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8BF26325-174D-3645-9C57-CCFC0C1175A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B62A87D9-9422-8444-8FD3-A1BE48CF30C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0" name="TekstSylinder 59">
              <a:extLst>
                <a:ext uri="{FF2B5EF4-FFF2-40B4-BE49-F238E27FC236}">
                  <a16:creationId xmlns:a16="http://schemas.microsoft.com/office/drawing/2014/main" id="{73104622-4E59-5847-A55B-634077D7F433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61" name="Gruppe 60">
              <a:extLst>
                <a:ext uri="{FF2B5EF4-FFF2-40B4-BE49-F238E27FC236}">
                  <a16:creationId xmlns:a16="http://schemas.microsoft.com/office/drawing/2014/main" id="{37123774-32AD-4D48-837D-9B50969FCC33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62" name="Vinkel 61">
                <a:extLst>
                  <a:ext uri="{FF2B5EF4-FFF2-40B4-BE49-F238E27FC236}">
                    <a16:creationId xmlns:a16="http://schemas.microsoft.com/office/drawing/2014/main" id="{DB6D4BF2-0D91-434C-8F27-BC433F6E641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kstSylinder 62">
                <a:extLst>
                  <a:ext uri="{FF2B5EF4-FFF2-40B4-BE49-F238E27FC236}">
                    <a16:creationId xmlns:a16="http://schemas.microsoft.com/office/drawing/2014/main" id="{6C392CEA-242D-A34D-B36F-D988744DBFFC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  <p:sp>
        <p:nvSpPr>
          <p:cNvPr id="79" name="TekstSylinder 78">
            <a:extLst>
              <a:ext uri="{FF2B5EF4-FFF2-40B4-BE49-F238E27FC236}">
                <a16:creationId xmlns:a16="http://schemas.microsoft.com/office/drawing/2014/main" id="{5DCD2140-7480-17A5-CE9D-8C900222C5FD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bg1"/>
                </a:solidFill>
              </a:rPr>
              <a:t>Sykehjemsetaten</a:t>
            </a:r>
            <a:endParaRPr lang="nb-NO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334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bl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34363" y="4060800"/>
            <a:ext cx="2030400" cy="2030400"/>
          </a:xfrm>
          <a:prstGeom prst="ellipse">
            <a:avLst/>
          </a:prstGeom>
          <a:solidFill>
            <a:schemeClr val="tx2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402CE879-B090-2641-8BC3-AD9F1F5860E2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35" name="Tittel 34">
            <a:extLst>
              <a:ext uri="{FF2B5EF4-FFF2-40B4-BE49-F238E27FC236}">
                <a16:creationId xmlns:a16="http://schemas.microsoft.com/office/drawing/2014/main" id="{13593DB4-8276-BA48-85E6-903D48BB61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-2" y="0"/>
            <a:ext cx="10164765" cy="6091200"/>
          </a:xfrm>
          <a:custGeom>
            <a:avLst/>
            <a:gdLst>
              <a:gd name="connsiteX0" fmla="*/ 0 w 10164765"/>
              <a:gd name="connsiteY0" fmla="*/ 0 h 6091200"/>
              <a:gd name="connsiteX1" fmla="*/ 7832037 w 10164765"/>
              <a:gd name="connsiteY1" fmla="*/ 0 h 6091200"/>
              <a:gd name="connsiteX2" fmla="*/ 8128001 w 10164765"/>
              <a:gd name="connsiteY2" fmla="*/ 0 h 6091200"/>
              <a:gd name="connsiteX3" fmla="*/ 10164765 w 10164765"/>
              <a:gd name="connsiteY3" fmla="*/ 0 h 6091200"/>
              <a:gd name="connsiteX4" fmla="*/ 10164765 w 10164765"/>
              <a:gd name="connsiteY4" fmla="*/ 4060824 h 6091200"/>
              <a:gd name="connsiteX5" fmla="*/ 8128001 w 10164765"/>
              <a:gd name="connsiteY5" fmla="*/ 4060824 h 6091200"/>
              <a:gd name="connsiteX6" fmla="*/ 8128001 w 10164765"/>
              <a:gd name="connsiteY6" fmla="*/ 6091200 h 6091200"/>
              <a:gd name="connsiteX7" fmla="*/ 0 w 10164765"/>
              <a:gd name="connsiteY7" fmla="*/ 6091200 h 609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64765" h="6091200">
                <a:moveTo>
                  <a:pt x="0" y="0"/>
                </a:moveTo>
                <a:lnTo>
                  <a:pt x="7832037" y="0"/>
                </a:lnTo>
                <a:lnTo>
                  <a:pt x="8128001" y="0"/>
                </a:lnTo>
                <a:lnTo>
                  <a:pt x="10164765" y="0"/>
                </a:lnTo>
                <a:lnTo>
                  <a:pt x="10164765" y="4060824"/>
                </a:lnTo>
                <a:lnTo>
                  <a:pt x="8128001" y="4060824"/>
                </a:lnTo>
                <a:lnTo>
                  <a:pt x="8128001" y="6091200"/>
                </a:lnTo>
                <a:lnTo>
                  <a:pt x="0" y="6091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10152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9175" y="4060824"/>
            <a:ext cx="5076825" cy="2032001"/>
          </a:xfrm>
        </p:spPr>
        <p:txBody>
          <a:bodyPr lIns="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8609563" y="45360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A301E017-7600-CA46-92E0-AFE66AACCA2B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blå 2</a:t>
            </a:r>
          </a:p>
        </p:txBody>
      </p:sp>
      <p:grpSp>
        <p:nvGrpSpPr>
          <p:cNvPr id="10" name="Gruppe 9">
            <a:extLst>
              <a:ext uri="{FF2B5EF4-FFF2-40B4-BE49-F238E27FC236}">
                <a16:creationId xmlns:a16="http://schemas.microsoft.com/office/drawing/2014/main" id="{A2CEFB0E-6E2E-E543-BC09-F383E69BD8F9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1" name="Gruppe 10">
              <a:extLst>
                <a:ext uri="{FF2B5EF4-FFF2-40B4-BE49-F238E27FC236}">
                  <a16:creationId xmlns:a16="http://schemas.microsoft.com/office/drawing/2014/main" id="{25773BD9-6C2A-2E45-974B-021C79B8A0F6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8" name="Gruppe 27">
                <a:extLst>
                  <a:ext uri="{FF2B5EF4-FFF2-40B4-BE49-F238E27FC236}">
                    <a16:creationId xmlns:a16="http://schemas.microsoft.com/office/drawing/2014/main" id="{CE1E3804-3FB4-B048-A83B-BD3930892E37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2DD1FCA6-63FF-D74F-8775-0893249E07DF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8" name="Rektangel 57">
                  <a:extLst>
                    <a:ext uri="{FF2B5EF4-FFF2-40B4-BE49-F238E27FC236}">
                      <a16:creationId xmlns:a16="http://schemas.microsoft.com/office/drawing/2014/main" id="{C51286A6-4A53-C144-B97B-7421D8D5F11C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6C69A02B-063E-ED44-BDE5-424A23AF1FC5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83626417-CDF0-3D45-AD9E-DFECCB7DF8A5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911B6A58-11E5-D84E-ACC8-EC16AE1CDD00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C8973C97-9370-2242-98E5-45E434DB7BDE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96AB93ED-0FBE-AB48-9789-5ADF0BB6197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5AB27E8C-8EEA-684B-A660-B8760E0FFB11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4D71D931-EF21-9C49-892F-B1B52A09E1F0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A99BAA48-C174-C544-9DA8-230A3B74C46F}"/>
                  </a:ext>
                </a:extLst>
              </p:cNvPr>
              <p:cNvCxnSpPr>
                <a:cxnSpLocks/>
                <a:stCxn id="45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E5B7B5DF-40F4-2144-A96E-54C9ECCCE7AD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E280C9BE-B73B-D749-99AF-3C90CFCE71D2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4EF346E5-FC21-CE43-9AE3-016F4F44336E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Gruppe 37">
                <a:extLst>
                  <a:ext uri="{FF2B5EF4-FFF2-40B4-BE49-F238E27FC236}">
                    <a16:creationId xmlns:a16="http://schemas.microsoft.com/office/drawing/2014/main" id="{6276475C-D8D5-9E4D-A2E4-CA3DC1A814AC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7E8EEA4C-0FD9-594C-9B75-1346201C58DB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BF66CA8E-1BAC-E949-A7E3-173F81960256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uppe 38">
                <a:extLst>
                  <a:ext uri="{FF2B5EF4-FFF2-40B4-BE49-F238E27FC236}">
                    <a16:creationId xmlns:a16="http://schemas.microsoft.com/office/drawing/2014/main" id="{D71E4EB9-B7E6-2C42-92FA-53442C24B4E1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C5F7686B-27B5-BE40-B329-00C01FBCD02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9A68E00D-6901-4240-B8E5-1AA9F3DEA44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71D7352F-67A4-4049-990F-0382FC7DC49F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381DE301-98B9-644B-8D3D-17CC7FA7BDA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7480F39F-7C7E-3A4E-8287-A036857FB1F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38DB9731-B50F-5544-B812-A6BC265BD77D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819C4AB6-0EC3-DE4F-9E18-DF8A52339E90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FAF932E7-9631-FB48-B48D-769CF89503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9CC4BE46-793A-0949-9E5E-5F57255DE9CF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98110600-5784-7F43-8FB1-692FE513BCA1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74D71D80-358C-8847-B0E9-593F373F1FA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A519ED48-547D-BD45-BD12-B83B84F405FC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0D553266-15E1-BA4D-B0C9-C6DEDB1BB5AF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BB328E21-8E98-874B-8FA1-B13055BD5CD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C2254678-6CC1-8842-B1EA-AD4375B525A9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3405E8BE-58E7-F840-AEB4-9A58944BA448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E24FCE0A-347D-AC49-8F20-FA63B68732E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2F220C5E-10FD-9940-BE9D-E16B6DC8BDFD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7D16F1D6-C980-1049-9336-9A91B2AAE2B6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2698120B-A4D7-1B44-88F0-DD387E118BC1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8" name="Rett linje 17">
                <a:extLst>
                  <a:ext uri="{FF2B5EF4-FFF2-40B4-BE49-F238E27FC236}">
                    <a16:creationId xmlns:a16="http://schemas.microsoft.com/office/drawing/2014/main" id="{FCCAB6FB-CE03-4349-A7D8-D89B2EB35D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547DB187-8151-3A4C-A344-EE86FDB1C1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5FC04980-CFB7-F94F-ABFC-97DEA76615A8}"/>
                  </a:ext>
                </a:extLst>
              </p:cNvPr>
              <p:cNvCxnSpPr>
                <a:cxnSpLocks/>
                <a:stCxn id="22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D1EBDDF6-5D28-E740-9468-AEFF2C0B38C8}"/>
                  </a:ext>
                </a:extLst>
              </p:cNvPr>
              <p:cNvCxnSpPr>
                <a:cxnSpLocks/>
                <a:stCxn id="22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3108A28A-8B03-4B4B-AED5-25C8F0B19A8E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9EE85A3A-C811-B446-960C-CD4E7BF5F92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D6200BCF-D719-1C47-A25F-61C92A75946F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A79962BC-9B09-5E44-9541-31DFDF625E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25DB8EF8-C74F-B040-AEC6-C512AD846CDF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3FF8B9DD-9221-E949-AEDD-F9A74EABB7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TekstSylinder 12">
              <a:extLst>
                <a:ext uri="{FF2B5EF4-FFF2-40B4-BE49-F238E27FC236}">
                  <a16:creationId xmlns:a16="http://schemas.microsoft.com/office/drawing/2014/main" id="{81039E17-039C-B545-AB44-BB92A2233FF0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63" name="Gruppe 62">
            <a:extLst>
              <a:ext uri="{FF2B5EF4-FFF2-40B4-BE49-F238E27FC236}">
                <a16:creationId xmlns:a16="http://schemas.microsoft.com/office/drawing/2014/main" id="{F1ADFE04-EE3E-6540-9B03-18959FBECFE3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4" name="Gruppe 63">
              <a:extLst>
                <a:ext uri="{FF2B5EF4-FFF2-40B4-BE49-F238E27FC236}">
                  <a16:creationId xmlns:a16="http://schemas.microsoft.com/office/drawing/2014/main" id="{95C1A217-232F-4B4A-9394-743F1BD48A8D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8" name="Rektangel 67">
                <a:extLst>
                  <a:ext uri="{FF2B5EF4-FFF2-40B4-BE49-F238E27FC236}">
                    <a16:creationId xmlns:a16="http://schemas.microsoft.com/office/drawing/2014/main" id="{8B361F0E-9D84-9E4F-B02A-7589E3B43BEB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44CA9DC8-6B4E-3E4C-BD7B-67854CCA423D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0" name="Gruppe 69">
                  <a:extLst>
                    <a:ext uri="{FF2B5EF4-FFF2-40B4-BE49-F238E27FC236}">
                      <a16:creationId xmlns:a16="http://schemas.microsoft.com/office/drawing/2014/main" id="{65692D11-923F-9745-9987-339139695FB4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2CB976BB-AA30-494E-A52E-D3878707F9D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C3B95ACC-0F07-7945-B423-22C36C2A5BE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398EF249-1BFC-A245-BC65-16A055F1359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1" name="Gruppe 70">
                  <a:extLst>
                    <a:ext uri="{FF2B5EF4-FFF2-40B4-BE49-F238E27FC236}">
                      <a16:creationId xmlns:a16="http://schemas.microsoft.com/office/drawing/2014/main" id="{1F4B5ECA-11DC-2C43-89FD-E5EDCAE7B17D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F991E1A1-2B6E-9A47-94CB-C1F69C29A4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30E67804-6891-044F-AC03-5FB46C753AC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CE2D0E14-F4AF-1441-822C-CB31DC4CC2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BE3BE825-B4C7-9949-94F8-330CB1476A2A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15A9F73D-BD78-7445-98FB-38237CC2393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04C8BBD2-DB89-784C-9ECA-DFA7EE4DEF2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267457C0-3882-1A4C-90A1-755B3E92E3B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D62DDE87-9F8F-5742-B1C7-17AF551CD05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5" name="TekstSylinder 64">
              <a:extLst>
                <a:ext uri="{FF2B5EF4-FFF2-40B4-BE49-F238E27FC236}">
                  <a16:creationId xmlns:a16="http://schemas.microsoft.com/office/drawing/2014/main" id="{CC9F18B0-88B8-BB48-9124-890666E6CA0E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6" name="Vinkel 65">
              <a:extLst>
                <a:ext uri="{FF2B5EF4-FFF2-40B4-BE49-F238E27FC236}">
                  <a16:creationId xmlns:a16="http://schemas.microsoft.com/office/drawing/2014/main" id="{1F90B3BD-0392-1841-8022-BB65FE32B91B}"/>
                </a:ext>
              </a:extLst>
            </p:cNvPr>
            <p:cNvCxnSpPr>
              <a:cxnSpLocks/>
              <a:stCxn id="80" idx="3"/>
              <a:endCxn id="77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AB1D2792-C57C-9548-A4F1-896EE0C46A7C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2379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A60D-DB44-0749-AE29-4712892B2B84}" type="datetime1">
              <a:rPr lang="nb-NO" smtClean="0"/>
              <a:t>12.05.2026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347515D2-643F-FC71-44C1-1967004CDA92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5741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216D44A-19CF-DE4E-8E1A-3AD40AB275F0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557E58CC-95FD-0340-B743-A6656B5454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grpSp>
        <p:nvGrpSpPr>
          <p:cNvPr id="6" name="Gruppe 5">
            <a:extLst>
              <a:ext uri="{FF2B5EF4-FFF2-40B4-BE49-F238E27FC236}">
                <a16:creationId xmlns:a16="http://schemas.microsoft.com/office/drawing/2014/main" id="{AB1900BA-05D4-CC4D-ADCE-D307B8419611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7" name="Gruppe 6">
              <a:extLst>
                <a:ext uri="{FF2B5EF4-FFF2-40B4-BE49-F238E27FC236}">
                  <a16:creationId xmlns:a16="http://schemas.microsoft.com/office/drawing/2014/main" id="{A601B2AB-0092-5D48-B697-F5B2F8642F27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4" name="Gruppe 23">
                <a:extLst>
                  <a:ext uri="{FF2B5EF4-FFF2-40B4-BE49-F238E27FC236}">
                    <a16:creationId xmlns:a16="http://schemas.microsoft.com/office/drawing/2014/main" id="{1283DABB-F957-7041-9BD8-2E7C09E75AC3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03E03865-2527-DB49-979A-47FFF2A1032A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2" name="Rektangel 51">
                  <a:extLst>
                    <a:ext uri="{FF2B5EF4-FFF2-40B4-BE49-F238E27FC236}">
                      <a16:creationId xmlns:a16="http://schemas.microsoft.com/office/drawing/2014/main" id="{4CD3D47E-9369-9647-B082-306910B6CD66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9A8E62DF-790C-2D4D-81AF-082394234677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FC384CB6-ED25-E34D-9712-8F0E8ED4CD32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A031495B-E581-454B-8CC0-EF055DE24C57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6" name="Rektangel 55">
                  <a:extLst>
                    <a:ext uri="{FF2B5EF4-FFF2-40B4-BE49-F238E27FC236}">
                      <a16:creationId xmlns:a16="http://schemas.microsoft.com/office/drawing/2014/main" id="{E55F45DD-A85F-5F46-83FA-B7EDB15751D5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43A3439B-451A-4C46-AD1B-A782CD0A8E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B9829110-FFBC-274E-9141-5A01CA9003F2}"/>
                  </a:ext>
                </a:extLst>
              </p:cNvPr>
              <p:cNvCxnSpPr>
                <a:cxnSpLocks/>
                <a:stCxn id="41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FDB7B771-D9B6-624B-8A46-356BB47D2DCF}"/>
                  </a:ext>
                </a:extLst>
              </p:cNvPr>
              <p:cNvCxnSpPr>
                <a:cxnSpLocks/>
                <a:stCxn id="43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6B99F47D-FC4D-D847-8DE5-D58693171585}"/>
                  </a:ext>
                </a:extLst>
              </p:cNvPr>
              <p:cNvCxnSpPr>
                <a:cxnSpLocks/>
                <a:stCxn id="39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848142ED-63BF-2743-BF2B-247A0FA84A64}"/>
                  </a:ext>
                </a:extLst>
              </p:cNvPr>
              <p:cNvCxnSpPr>
                <a:cxnSpLocks/>
                <a:stCxn id="45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59D7D332-0D4C-704E-BF86-2D38B3BF1A0E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C545234E-EC4D-AA4B-B17B-9AB931597E10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uppe 31">
                <a:extLst>
                  <a:ext uri="{FF2B5EF4-FFF2-40B4-BE49-F238E27FC236}">
                    <a16:creationId xmlns:a16="http://schemas.microsoft.com/office/drawing/2014/main" id="{D9077C88-D56C-5245-8D27-0CEEB028ABD9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A7827F59-ECDA-744D-8356-C1E924BD4D05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4C4C87E6-E38E-CF4A-BA35-A5272281247F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Gruppe 32">
                <a:extLst>
                  <a:ext uri="{FF2B5EF4-FFF2-40B4-BE49-F238E27FC236}">
                    <a16:creationId xmlns:a16="http://schemas.microsoft.com/office/drawing/2014/main" id="{36935E26-963B-1A48-BD41-A01E8CB08D66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7D3435F6-6DB0-C34A-BC71-DB699A7D993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C414CD4D-10D1-8840-BDE7-AD7EBD7008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uppe 33">
                <a:extLst>
                  <a:ext uri="{FF2B5EF4-FFF2-40B4-BE49-F238E27FC236}">
                    <a16:creationId xmlns:a16="http://schemas.microsoft.com/office/drawing/2014/main" id="{560DFA5A-25D5-AD43-8A30-3AD4CD267870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25955AA6-D471-4346-B2BA-075B4897A10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4076C51A-758B-3746-9ED0-E160EB7B684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uppe 34">
                <a:extLst>
                  <a:ext uri="{FF2B5EF4-FFF2-40B4-BE49-F238E27FC236}">
                    <a16:creationId xmlns:a16="http://schemas.microsoft.com/office/drawing/2014/main" id="{6FDA69B5-A0C7-E645-9E2C-7B305BFF6A21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3" name="Rektangel 42">
                  <a:extLst>
                    <a:ext uri="{FF2B5EF4-FFF2-40B4-BE49-F238E27FC236}">
                      <a16:creationId xmlns:a16="http://schemas.microsoft.com/office/drawing/2014/main" id="{1C5A376E-4065-374B-BA02-7D97FA3E2C25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44" name="Rett linje 43">
                  <a:extLst>
                    <a:ext uri="{FF2B5EF4-FFF2-40B4-BE49-F238E27FC236}">
                      <a16:creationId xmlns:a16="http://schemas.microsoft.com/office/drawing/2014/main" id="{018EEC3F-5AF1-724B-8AEE-660F9D3A4C8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Gruppe 35">
                <a:extLst>
                  <a:ext uri="{FF2B5EF4-FFF2-40B4-BE49-F238E27FC236}">
                    <a16:creationId xmlns:a16="http://schemas.microsoft.com/office/drawing/2014/main" id="{6A58F931-93D4-2942-B3D5-EB7C4B9526B8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1" name="Rektangel 40">
                  <a:extLst>
                    <a:ext uri="{FF2B5EF4-FFF2-40B4-BE49-F238E27FC236}">
                      <a16:creationId xmlns:a16="http://schemas.microsoft.com/office/drawing/2014/main" id="{E58408FF-BB4B-324F-B809-10738F8313BE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42" name="Rett linje 41">
                  <a:extLst>
                    <a:ext uri="{FF2B5EF4-FFF2-40B4-BE49-F238E27FC236}">
                      <a16:creationId xmlns:a16="http://schemas.microsoft.com/office/drawing/2014/main" id="{D4261316-AF1F-AD45-BB4B-917D42AA700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Gruppe 36">
                <a:extLst>
                  <a:ext uri="{FF2B5EF4-FFF2-40B4-BE49-F238E27FC236}">
                    <a16:creationId xmlns:a16="http://schemas.microsoft.com/office/drawing/2014/main" id="{6B5EF1EC-1B00-1844-B472-4AA8C80DC1E4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39" name="Rektangel 38">
                  <a:extLst>
                    <a:ext uri="{FF2B5EF4-FFF2-40B4-BE49-F238E27FC236}">
                      <a16:creationId xmlns:a16="http://schemas.microsoft.com/office/drawing/2014/main" id="{422C5EE2-43BC-F04D-9F67-D2F7E8BB146D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0" name="Rett linje 39">
                  <a:extLst>
                    <a:ext uri="{FF2B5EF4-FFF2-40B4-BE49-F238E27FC236}">
                      <a16:creationId xmlns:a16="http://schemas.microsoft.com/office/drawing/2014/main" id="{23EBDFBA-B78B-234E-8859-7253F0EE32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917639CB-FC6C-0345-B9F1-D4156B250E2B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uppe 7">
              <a:extLst>
                <a:ext uri="{FF2B5EF4-FFF2-40B4-BE49-F238E27FC236}">
                  <a16:creationId xmlns:a16="http://schemas.microsoft.com/office/drawing/2014/main" id="{45446D2C-39DA-CD47-AFC9-CB458E69BDB6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EAA5D0EC-17A3-F142-B9ED-F53E6B6A0F6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1" name="Rektangel 10">
                <a:extLst>
                  <a:ext uri="{FF2B5EF4-FFF2-40B4-BE49-F238E27FC236}">
                    <a16:creationId xmlns:a16="http://schemas.microsoft.com/office/drawing/2014/main" id="{7754D441-1572-A44C-BEE7-FB28E38DB598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2" name="Rektangel 11">
                <a:extLst>
                  <a:ext uri="{FF2B5EF4-FFF2-40B4-BE49-F238E27FC236}">
                    <a16:creationId xmlns:a16="http://schemas.microsoft.com/office/drawing/2014/main" id="{800553DB-484C-4C48-A795-AD15950696FD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24FB817F-D960-C84A-9EF5-1AD43774A628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4" name="Rett linje 13">
                <a:extLst>
                  <a:ext uri="{FF2B5EF4-FFF2-40B4-BE49-F238E27FC236}">
                    <a16:creationId xmlns:a16="http://schemas.microsoft.com/office/drawing/2014/main" id="{809952D0-7ACC-0B46-9DC5-BC1BE08DFC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Rett linje 14">
                <a:extLst>
                  <a:ext uri="{FF2B5EF4-FFF2-40B4-BE49-F238E27FC236}">
                    <a16:creationId xmlns:a16="http://schemas.microsoft.com/office/drawing/2014/main" id="{7D39A50C-ECD4-4544-BA86-2ED55C88171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Rett linje 15">
                <a:extLst>
                  <a:ext uri="{FF2B5EF4-FFF2-40B4-BE49-F238E27FC236}">
                    <a16:creationId xmlns:a16="http://schemas.microsoft.com/office/drawing/2014/main" id="{3BEA364B-9128-6E40-B529-DD331D756648}"/>
                  </a:ext>
                </a:extLst>
              </p:cNvPr>
              <p:cNvCxnSpPr>
                <a:cxnSpLocks/>
                <a:stCxn id="18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Rett linje 16">
                <a:extLst>
                  <a:ext uri="{FF2B5EF4-FFF2-40B4-BE49-F238E27FC236}">
                    <a16:creationId xmlns:a16="http://schemas.microsoft.com/office/drawing/2014/main" id="{C72D05B0-E28E-DC4F-BC75-E520AACE32DD}"/>
                  </a:ext>
                </a:extLst>
              </p:cNvPr>
              <p:cNvCxnSpPr>
                <a:cxnSpLocks/>
                <a:stCxn id="18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14E0F4DD-E0F0-F24C-B654-6AED7A229E4F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B2445F4C-3310-734C-AE0A-635C6A6AC12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ktangel 19">
                <a:extLst>
                  <a:ext uri="{FF2B5EF4-FFF2-40B4-BE49-F238E27FC236}">
                    <a16:creationId xmlns:a16="http://schemas.microsoft.com/office/drawing/2014/main" id="{1A5133CC-5017-464D-BE68-FFFF7D1AC0A5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D292125B-BEFA-AC4E-B7E8-8D1A25A1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A9DD9D52-EED3-5747-BDD4-E91D0C39344D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AED1A88C-B09C-B748-89CA-045C396CB1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kstSylinder 8">
              <a:extLst>
                <a:ext uri="{FF2B5EF4-FFF2-40B4-BE49-F238E27FC236}">
                  <a16:creationId xmlns:a16="http://schemas.microsoft.com/office/drawing/2014/main" id="{DC53B160-049D-7E44-881B-655B1B2A4F9F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57" name="Gruppe 56">
            <a:extLst>
              <a:ext uri="{FF2B5EF4-FFF2-40B4-BE49-F238E27FC236}">
                <a16:creationId xmlns:a16="http://schemas.microsoft.com/office/drawing/2014/main" id="{B5F84FFA-6BAA-B14F-B16D-AA7B9747C6CC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58" name="Gruppe 57">
              <a:extLst>
                <a:ext uri="{FF2B5EF4-FFF2-40B4-BE49-F238E27FC236}">
                  <a16:creationId xmlns:a16="http://schemas.microsoft.com/office/drawing/2014/main" id="{77A126F7-40BD-C14E-8502-3DA25EA5B468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3" name="Rektangel 62">
                <a:extLst>
                  <a:ext uri="{FF2B5EF4-FFF2-40B4-BE49-F238E27FC236}">
                    <a16:creationId xmlns:a16="http://schemas.microsoft.com/office/drawing/2014/main" id="{34109EA4-7D73-6A41-B911-1DA4C65C7F3C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4" name="Gruppe 63">
                <a:extLst>
                  <a:ext uri="{FF2B5EF4-FFF2-40B4-BE49-F238E27FC236}">
                    <a16:creationId xmlns:a16="http://schemas.microsoft.com/office/drawing/2014/main" id="{519B015A-7710-4345-B1A0-2C31D3D3A29E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5" name="Gruppe 64">
                  <a:extLst>
                    <a:ext uri="{FF2B5EF4-FFF2-40B4-BE49-F238E27FC236}">
                      <a16:creationId xmlns:a16="http://schemas.microsoft.com/office/drawing/2014/main" id="{1E952DE6-F52C-8141-AA51-F93ED1B782A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1D91D97C-F319-7D49-8970-B66AB818B22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99F6A8CC-B295-074A-89FC-DBCE3DC47B0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E44D7125-3570-FD4D-B191-C75A400B46E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6" name="Gruppe 65">
                  <a:extLst>
                    <a:ext uri="{FF2B5EF4-FFF2-40B4-BE49-F238E27FC236}">
                      <a16:creationId xmlns:a16="http://schemas.microsoft.com/office/drawing/2014/main" id="{6E9D1C89-D906-8A47-9476-62BAE8FEB515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D145DC4C-E21E-4741-ADAA-1EDD63A5E3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D9A25599-1748-4243-9CC2-9B55BA245FD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F126E6B9-55BC-AB41-92F0-ED3B0601260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643744EE-DB91-F24E-8086-50A0EDD842EB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68" name="Rektangel 67">
                    <a:extLst>
                      <a:ext uri="{FF2B5EF4-FFF2-40B4-BE49-F238E27FC236}">
                        <a16:creationId xmlns:a16="http://schemas.microsoft.com/office/drawing/2014/main" id="{BF15CC72-60C3-DF4D-B9DE-BE9263C2B62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69" name="Rektangel 68">
                    <a:extLst>
                      <a:ext uri="{FF2B5EF4-FFF2-40B4-BE49-F238E27FC236}">
                        <a16:creationId xmlns:a16="http://schemas.microsoft.com/office/drawing/2014/main" id="{EDFE0806-648E-664D-A052-406FC350D6F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BCC0B081-FCB2-5C47-B8AD-231EFCC1929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C6009896-4C4A-2C43-B51A-3964D8127B9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59" name="TekstSylinder 58">
              <a:extLst>
                <a:ext uri="{FF2B5EF4-FFF2-40B4-BE49-F238E27FC236}">
                  <a16:creationId xmlns:a16="http://schemas.microsoft.com/office/drawing/2014/main" id="{0DDB7D4B-6E4A-2642-B893-ABD7512A4B44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60" name="Gruppe 59">
              <a:extLst>
                <a:ext uri="{FF2B5EF4-FFF2-40B4-BE49-F238E27FC236}">
                  <a16:creationId xmlns:a16="http://schemas.microsoft.com/office/drawing/2014/main" id="{85916284-E703-0E4A-9DB5-13D9D1A9819A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61" name="Vinkel 60">
                <a:extLst>
                  <a:ext uri="{FF2B5EF4-FFF2-40B4-BE49-F238E27FC236}">
                    <a16:creationId xmlns:a16="http://schemas.microsoft.com/office/drawing/2014/main" id="{52D5A379-F749-0D46-A951-B3F032547EA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TekstSylinder 61">
                <a:extLst>
                  <a:ext uri="{FF2B5EF4-FFF2-40B4-BE49-F238E27FC236}">
                    <a16:creationId xmlns:a16="http://schemas.microsoft.com/office/drawing/2014/main" id="{500DE19B-D18B-BB4D-8C3A-93CA181730A8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  <p:sp>
        <p:nvSpPr>
          <p:cNvPr id="78" name="TekstSylinder 77">
            <a:extLst>
              <a:ext uri="{FF2B5EF4-FFF2-40B4-BE49-F238E27FC236}">
                <a16:creationId xmlns:a16="http://schemas.microsoft.com/office/drawing/2014/main" id="{62C4BDDA-31F0-D02D-1CB5-BCDFD709ED40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bg1"/>
                </a:solidFill>
              </a:rPr>
              <a:t>Sykehjemsetaten</a:t>
            </a:r>
            <a:endParaRPr lang="nb-NO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5660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8">
            <a:extLst>
              <a:ext uri="{FF2B5EF4-FFF2-40B4-BE49-F238E27FC236}">
                <a16:creationId xmlns:a16="http://schemas.microsoft.com/office/drawing/2014/main" id="{6277E8E0-A384-1D43-A9DE-6893B7E9B07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noProof="0"/>
              <a:t>1. plasser et bilde i rammen</a:t>
            </a:r>
            <a:br>
              <a:rPr lang="nb-NO" noProof="0"/>
            </a:br>
            <a:r>
              <a:rPr lang="nb-NO" noProof="0"/>
              <a:t>2. plasser lengst bak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E4C6-95B5-1E49-A58A-4D191733A124}" type="datetime1">
              <a:rPr lang="nb-NO" smtClean="0"/>
              <a:t>12.05.2026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tekst 7">
            <a:extLst>
              <a:ext uri="{FF2B5EF4-FFF2-40B4-BE49-F238E27FC236}">
                <a16:creationId xmlns:a16="http://schemas.microsoft.com/office/drawing/2014/main" id="{F94000EC-D1D9-C246-8D8C-51A9EE300A4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grpSp>
        <p:nvGrpSpPr>
          <p:cNvPr id="24" name="Gruppe 23">
            <a:extLst>
              <a:ext uri="{FF2B5EF4-FFF2-40B4-BE49-F238E27FC236}">
                <a16:creationId xmlns:a16="http://schemas.microsoft.com/office/drawing/2014/main" id="{50B5CF7D-EF4B-BC4B-897D-478A1C752E68}"/>
              </a:ext>
            </a:extLst>
          </p:cNvPr>
          <p:cNvGrpSpPr/>
          <p:nvPr userDrawn="1"/>
        </p:nvGrpSpPr>
        <p:grpSpPr>
          <a:xfrm>
            <a:off x="0" y="-1306644"/>
            <a:ext cx="12194000" cy="1075340"/>
            <a:chOff x="-800" y="-1229864"/>
            <a:chExt cx="12194000" cy="1075340"/>
          </a:xfrm>
        </p:grpSpPr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F3538086-5796-944F-ADC5-DDFA26870893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49CA26D3-642B-9246-B3B8-5A6A4DF80568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F5D6D773-1417-8D4D-A1E8-9F65D1580842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E11F0BE5-35CD-2F41-A24B-FA33ACD7A1BB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6BA83732-486F-8745-84F0-E4A38EBBF9E9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49BF3912-4872-4F49-B737-72D9ADAABF5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7" name="Rektangel 56">
                <a:extLst>
                  <a:ext uri="{FF2B5EF4-FFF2-40B4-BE49-F238E27FC236}">
                    <a16:creationId xmlns:a16="http://schemas.microsoft.com/office/drawing/2014/main" id="{BE7D1982-FF51-A243-B873-504AF91CF24E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926AF779-45AE-834D-8B9B-E147A75152F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3B05EBB5-D0E3-414A-B5E2-20D2F397129F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B9C1812D-C535-E441-BF60-5844644FDCCB}"/>
                </a:ext>
              </a:extLst>
            </p:cNvPr>
            <p:cNvCxnSpPr>
              <a:cxnSpLocks/>
              <a:stCxn id="44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995F10A6-7E9E-7F46-835A-F8FA28E0C722}"/>
                </a:ext>
              </a:extLst>
            </p:cNvPr>
            <p:cNvCxnSpPr>
              <a:cxnSpLocks/>
              <a:stCxn id="40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DD497730-72C8-E54C-BE41-9CC89C106204}"/>
                </a:ext>
              </a:extLst>
            </p:cNvPr>
            <p:cNvCxnSpPr>
              <a:cxnSpLocks/>
              <a:stCxn id="46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7E6FCC74-278D-8F4C-9A19-B97229327336}"/>
                </a:ext>
              </a:extLst>
            </p:cNvPr>
            <p:cNvCxnSpPr>
              <a:cxnSpLocks/>
              <a:stCxn id="50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27C3F56A-19C1-8C43-BA7C-EC72D93ABACA}"/>
                </a:ext>
              </a:extLst>
            </p:cNvPr>
            <p:cNvCxnSpPr>
              <a:cxnSpLocks/>
              <a:stCxn id="48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0378D194-73C0-274E-8A33-2880856DCF97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1827F508-245F-AE4E-BD96-A37480556BEB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51" name="Rett linje 50">
                <a:extLst>
                  <a:ext uri="{FF2B5EF4-FFF2-40B4-BE49-F238E27FC236}">
                    <a16:creationId xmlns:a16="http://schemas.microsoft.com/office/drawing/2014/main" id="{84C00645-5B5B-6041-95E3-1F2F2F357F96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EE014F1F-1199-CF47-B4A6-3350B4501C57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8" name="Rektangel 47">
                <a:extLst>
                  <a:ext uri="{FF2B5EF4-FFF2-40B4-BE49-F238E27FC236}">
                    <a16:creationId xmlns:a16="http://schemas.microsoft.com/office/drawing/2014/main" id="{33E8FE13-D304-F04D-B4CA-11E8D9EA9403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49" name="Rett linje 48">
                <a:extLst>
                  <a:ext uri="{FF2B5EF4-FFF2-40B4-BE49-F238E27FC236}">
                    <a16:creationId xmlns:a16="http://schemas.microsoft.com/office/drawing/2014/main" id="{8F8C0134-63C2-2440-88C7-3E0DBD5FC22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D5A244B5-D5A7-9C46-837E-885BA4C5BFC8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6" name="Rektangel 45">
                <a:extLst>
                  <a:ext uri="{FF2B5EF4-FFF2-40B4-BE49-F238E27FC236}">
                    <a16:creationId xmlns:a16="http://schemas.microsoft.com/office/drawing/2014/main" id="{F5D7884B-D812-3A42-AE55-14E34C05CA01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47" name="Rett linje 46">
                <a:extLst>
                  <a:ext uri="{FF2B5EF4-FFF2-40B4-BE49-F238E27FC236}">
                    <a16:creationId xmlns:a16="http://schemas.microsoft.com/office/drawing/2014/main" id="{0E34DD54-E0FE-B84A-A7D4-D399F888B6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2B146932-A847-ED41-ABD8-DF09B93EA9F3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DCF17E64-4A02-7148-BEC3-83D8841BD636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45" name="Rett linje 44">
                <a:extLst>
                  <a:ext uri="{FF2B5EF4-FFF2-40B4-BE49-F238E27FC236}">
                    <a16:creationId xmlns:a16="http://schemas.microsoft.com/office/drawing/2014/main" id="{326A2BAE-5E17-B149-B1A2-FE9E4BD29FA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039AAC92-98CC-BF45-904E-888C16C074F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5DAD0FC4-3B41-474B-B643-2F9E699BC7EE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43" name="Rett linje 42">
                <a:extLst>
                  <a:ext uri="{FF2B5EF4-FFF2-40B4-BE49-F238E27FC236}">
                    <a16:creationId xmlns:a16="http://schemas.microsoft.com/office/drawing/2014/main" id="{FDA84C34-DD90-134D-ACDE-64A450224F5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uppe 37">
              <a:extLst>
                <a:ext uri="{FF2B5EF4-FFF2-40B4-BE49-F238E27FC236}">
                  <a16:creationId xmlns:a16="http://schemas.microsoft.com/office/drawing/2014/main" id="{A5007D20-96F1-2A41-A992-CD980E87AFC9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A7486652-B831-8E4A-B0E8-E9CEDB776DD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41" name="Rett linje 40">
                <a:extLst>
                  <a:ext uri="{FF2B5EF4-FFF2-40B4-BE49-F238E27FC236}">
                    <a16:creationId xmlns:a16="http://schemas.microsoft.com/office/drawing/2014/main" id="{F186D4B2-7812-1F46-A998-E3F036BC20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Rett linje 38">
              <a:extLst>
                <a:ext uri="{FF2B5EF4-FFF2-40B4-BE49-F238E27FC236}">
                  <a16:creationId xmlns:a16="http://schemas.microsoft.com/office/drawing/2014/main" id="{980F4E2E-5EA4-474F-9E31-835A8E98077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uppe 57">
            <a:extLst>
              <a:ext uri="{FF2B5EF4-FFF2-40B4-BE49-F238E27FC236}">
                <a16:creationId xmlns:a16="http://schemas.microsoft.com/office/drawing/2014/main" id="{AB51FACC-7DAC-294D-9ECF-B98A28144016}"/>
              </a:ext>
            </a:extLst>
          </p:cNvPr>
          <p:cNvGrpSpPr/>
          <p:nvPr userDrawn="1"/>
        </p:nvGrpSpPr>
        <p:grpSpPr>
          <a:xfrm>
            <a:off x="-715163" y="-4004"/>
            <a:ext cx="590564" cy="6862004"/>
            <a:chOff x="-715963" y="-4004"/>
            <a:chExt cx="590564" cy="6862004"/>
          </a:xfrm>
        </p:grpSpPr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910BD624-E33C-2E4F-9442-1B07B87A8179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95253A5A-AE98-4B43-ACFC-C33A917B0FC3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B7E6E43F-D083-404B-88E6-8181D6A1EDCF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62" name="Rektangel 61">
              <a:extLst>
                <a:ext uri="{FF2B5EF4-FFF2-40B4-BE49-F238E27FC236}">
                  <a16:creationId xmlns:a16="http://schemas.microsoft.com/office/drawing/2014/main" id="{B3DA4965-4EDC-0D43-B4C1-940E1BA36158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511B640F-A541-1746-929D-B55DB001560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A3E73136-E410-5B4D-BC89-A1F88EC0428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55489C14-C32A-2246-BE81-0A7E94FE637E}"/>
                </a:ext>
              </a:extLst>
            </p:cNvPr>
            <p:cNvCxnSpPr>
              <a:cxnSpLocks/>
              <a:stCxn id="67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Rett linje 65">
              <a:extLst>
                <a:ext uri="{FF2B5EF4-FFF2-40B4-BE49-F238E27FC236}">
                  <a16:creationId xmlns:a16="http://schemas.microsoft.com/office/drawing/2014/main" id="{5CCE2020-A9E9-4E47-8A75-E0C90C42ECBB}"/>
                </a:ext>
              </a:extLst>
            </p:cNvPr>
            <p:cNvCxnSpPr>
              <a:cxnSpLocks/>
              <a:stCxn id="67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ktangel 66">
              <a:extLst>
                <a:ext uri="{FF2B5EF4-FFF2-40B4-BE49-F238E27FC236}">
                  <a16:creationId xmlns:a16="http://schemas.microsoft.com/office/drawing/2014/main" id="{21952FCC-D220-E74A-B32C-62AF01DD2A1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68" name="Rett linje 67">
              <a:extLst>
                <a:ext uri="{FF2B5EF4-FFF2-40B4-BE49-F238E27FC236}">
                  <a16:creationId xmlns:a16="http://schemas.microsoft.com/office/drawing/2014/main" id="{00806AAE-07AB-D440-904D-3846C9D74C0B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ktangel 68">
              <a:extLst>
                <a:ext uri="{FF2B5EF4-FFF2-40B4-BE49-F238E27FC236}">
                  <a16:creationId xmlns:a16="http://schemas.microsoft.com/office/drawing/2014/main" id="{56699FF4-FEB1-CA4E-B432-16BBEC84D1C4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AFA083EC-FDFD-9E4F-B595-6A6EC5B7FA7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E8926D28-35CE-DB4E-BF56-664AF369532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Rett linje 71">
              <a:extLst>
                <a:ext uri="{FF2B5EF4-FFF2-40B4-BE49-F238E27FC236}">
                  <a16:creationId xmlns:a16="http://schemas.microsoft.com/office/drawing/2014/main" id="{2E5810D3-57AB-6043-ACA4-6C358279D5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kstSylinder 90">
            <a:extLst>
              <a:ext uri="{FF2B5EF4-FFF2-40B4-BE49-F238E27FC236}">
                <a16:creationId xmlns:a16="http://schemas.microsoft.com/office/drawing/2014/main" id="{579C4266-3D6E-7E4E-B7F9-0C8B755D7C96}"/>
              </a:ext>
            </a:extLst>
          </p:cNvPr>
          <p:cNvSpPr txBox="1"/>
          <p:nvPr userDrawn="1"/>
        </p:nvSpPr>
        <p:spPr>
          <a:xfrm>
            <a:off x="0" y="-213030"/>
            <a:ext cx="3068662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2018 / Innholdssider / positiv</a:t>
            </a:r>
          </a:p>
        </p:txBody>
      </p:sp>
      <p:grpSp>
        <p:nvGrpSpPr>
          <p:cNvPr id="90" name="Gruppe 89">
            <a:extLst>
              <a:ext uri="{FF2B5EF4-FFF2-40B4-BE49-F238E27FC236}">
                <a16:creationId xmlns:a16="http://schemas.microsoft.com/office/drawing/2014/main" id="{93C22E23-7157-454A-9FA2-4933BA1812A4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92" name="Gruppe 91">
              <a:extLst>
                <a:ext uri="{FF2B5EF4-FFF2-40B4-BE49-F238E27FC236}">
                  <a16:creationId xmlns:a16="http://schemas.microsoft.com/office/drawing/2014/main" id="{7A5698FF-6A63-024B-A69C-C4E777FF2F2C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97" name="Rektangel 96">
                <a:extLst>
                  <a:ext uri="{FF2B5EF4-FFF2-40B4-BE49-F238E27FC236}">
                    <a16:creationId xmlns:a16="http://schemas.microsoft.com/office/drawing/2014/main" id="{25A2FBF4-73A7-CE4C-A8DB-8FE5D09DE5ED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98" name="Gruppe 97">
                <a:extLst>
                  <a:ext uri="{FF2B5EF4-FFF2-40B4-BE49-F238E27FC236}">
                    <a16:creationId xmlns:a16="http://schemas.microsoft.com/office/drawing/2014/main" id="{E2F0FC64-DC73-F248-9324-0CE978C9D6B0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99" name="Gruppe 98">
                  <a:extLst>
                    <a:ext uri="{FF2B5EF4-FFF2-40B4-BE49-F238E27FC236}">
                      <a16:creationId xmlns:a16="http://schemas.microsoft.com/office/drawing/2014/main" id="{32C01DAD-6F31-5A4E-8BB7-FB70223EA16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09" name="Rektangel 108">
                    <a:extLst>
                      <a:ext uri="{FF2B5EF4-FFF2-40B4-BE49-F238E27FC236}">
                        <a16:creationId xmlns:a16="http://schemas.microsoft.com/office/drawing/2014/main" id="{00BA1803-2911-A847-B7CA-E67357CD35D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0" name="Rektangel 109">
                    <a:extLst>
                      <a:ext uri="{FF2B5EF4-FFF2-40B4-BE49-F238E27FC236}">
                        <a16:creationId xmlns:a16="http://schemas.microsoft.com/office/drawing/2014/main" id="{EFA1BCB1-1DE2-884A-A3D1-ED6A6FA7211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1" name="Rektangel 110">
                    <a:extLst>
                      <a:ext uri="{FF2B5EF4-FFF2-40B4-BE49-F238E27FC236}">
                        <a16:creationId xmlns:a16="http://schemas.microsoft.com/office/drawing/2014/main" id="{6F1895A8-5ECD-2A44-990D-ED7B270E21F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00" name="Gruppe 99">
                  <a:extLst>
                    <a:ext uri="{FF2B5EF4-FFF2-40B4-BE49-F238E27FC236}">
                      <a16:creationId xmlns:a16="http://schemas.microsoft.com/office/drawing/2014/main" id="{4F88FD5F-270C-924E-AB88-B64550BAB694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06" name="Rektangel 105">
                    <a:extLst>
                      <a:ext uri="{FF2B5EF4-FFF2-40B4-BE49-F238E27FC236}">
                        <a16:creationId xmlns:a16="http://schemas.microsoft.com/office/drawing/2014/main" id="{691CFAF3-3CF9-D944-A90A-7771F866546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7" name="Rektangel 106">
                    <a:extLst>
                      <a:ext uri="{FF2B5EF4-FFF2-40B4-BE49-F238E27FC236}">
                        <a16:creationId xmlns:a16="http://schemas.microsoft.com/office/drawing/2014/main" id="{ECBBB0E6-3392-8F48-AF3D-1E34E5123EB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8" name="Rektangel 107">
                    <a:extLst>
                      <a:ext uri="{FF2B5EF4-FFF2-40B4-BE49-F238E27FC236}">
                        <a16:creationId xmlns:a16="http://schemas.microsoft.com/office/drawing/2014/main" id="{AD973EDC-E273-FD45-A872-FCEA9C9596C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01" name="Gruppe 100">
                  <a:extLst>
                    <a:ext uri="{FF2B5EF4-FFF2-40B4-BE49-F238E27FC236}">
                      <a16:creationId xmlns:a16="http://schemas.microsoft.com/office/drawing/2014/main" id="{0BB50A37-EF61-E145-B01B-4CD63CD93CF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02" name="Rektangel 101">
                    <a:extLst>
                      <a:ext uri="{FF2B5EF4-FFF2-40B4-BE49-F238E27FC236}">
                        <a16:creationId xmlns:a16="http://schemas.microsoft.com/office/drawing/2014/main" id="{936DA9BF-3F5B-1645-B5A8-937601BD550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3" name="Rektangel 102">
                    <a:extLst>
                      <a:ext uri="{FF2B5EF4-FFF2-40B4-BE49-F238E27FC236}">
                        <a16:creationId xmlns:a16="http://schemas.microsoft.com/office/drawing/2014/main" id="{E37229E9-C19B-314E-A355-F74581E29A8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4" name="Rektangel 103">
                    <a:extLst>
                      <a:ext uri="{FF2B5EF4-FFF2-40B4-BE49-F238E27FC236}">
                        <a16:creationId xmlns:a16="http://schemas.microsoft.com/office/drawing/2014/main" id="{F5029DA2-C182-3D45-9570-AC932D04C9F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5" name="Rektangel 104">
                    <a:extLst>
                      <a:ext uri="{FF2B5EF4-FFF2-40B4-BE49-F238E27FC236}">
                        <a16:creationId xmlns:a16="http://schemas.microsoft.com/office/drawing/2014/main" id="{3F512FCD-C3D3-1246-B41C-4FB5A3A423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93" name="TekstSylinder 92">
              <a:extLst>
                <a:ext uri="{FF2B5EF4-FFF2-40B4-BE49-F238E27FC236}">
                  <a16:creationId xmlns:a16="http://schemas.microsoft.com/office/drawing/2014/main" id="{8EBAF184-0DA0-994C-BADC-830CD29ED2D3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94" name="Gruppe 93">
              <a:extLst>
                <a:ext uri="{FF2B5EF4-FFF2-40B4-BE49-F238E27FC236}">
                  <a16:creationId xmlns:a16="http://schemas.microsoft.com/office/drawing/2014/main" id="{704FC957-C060-9247-9858-582BFAE0455A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95" name="Vinkel 94">
                <a:extLst>
                  <a:ext uri="{FF2B5EF4-FFF2-40B4-BE49-F238E27FC236}">
                    <a16:creationId xmlns:a16="http://schemas.microsoft.com/office/drawing/2014/main" id="{E7E7E809-91BC-5948-8E10-28B2E9F17F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TekstSylinder 95">
                <a:extLst>
                  <a:ext uri="{FF2B5EF4-FFF2-40B4-BE49-F238E27FC236}">
                    <a16:creationId xmlns:a16="http://schemas.microsoft.com/office/drawing/2014/main" id="{6CDD19D7-ACD9-0F45-BCFE-9CD2378F0423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  <p:sp>
        <p:nvSpPr>
          <p:cNvPr id="8" name="TekstSylinder 7">
            <a:extLst>
              <a:ext uri="{FF2B5EF4-FFF2-40B4-BE49-F238E27FC236}">
                <a16:creationId xmlns:a16="http://schemas.microsoft.com/office/drawing/2014/main" id="{5791D208-883C-F8A4-EB92-0003C177368A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43175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bilde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8">
            <a:extLst>
              <a:ext uri="{FF2B5EF4-FFF2-40B4-BE49-F238E27FC236}">
                <a16:creationId xmlns:a16="http://schemas.microsoft.com/office/drawing/2014/main" id="{6277E8E0-A384-1D43-A9DE-6893B7E9B07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b-NO" noProof="0"/>
              <a:t>1. plasser et bilde i rammen</a:t>
            </a:r>
            <a:br>
              <a:rPr lang="nb-NO" noProof="0"/>
            </a:br>
            <a:r>
              <a:rPr lang="nb-NO" noProof="0"/>
              <a:t>2. plasser lengst bak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56C02C-6ABF-7448-8AB3-A94F70C24895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/>
          </a:p>
        </p:txBody>
      </p:sp>
      <p:grpSp>
        <p:nvGrpSpPr>
          <p:cNvPr id="24" name="Gruppe 23">
            <a:extLst>
              <a:ext uri="{FF2B5EF4-FFF2-40B4-BE49-F238E27FC236}">
                <a16:creationId xmlns:a16="http://schemas.microsoft.com/office/drawing/2014/main" id="{50B5CF7D-EF4B-BC4B-897D-478A1C752E68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F3538086-5796-944F-ADC5-DDFA26870893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49CA26D3-642B-9246-B3B8-5A6A4DF80568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F5D6D773-1417-8D4D-A1E8-9F65D1580842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E11F0BE5-35CD-2F41-A24B-FA33ACD7A1BB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6BA83732-486F-8745-84F0-E4A38EBBF9E9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49BF3912-4872-4F49-B737-72D9ADAABF5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7" name="Rektangel 56">
                <a:extLst>
                  <a:ext uri="{FF2B5EF4-FFF2-40B4-BE49-F238E27FC236}">
                    <a16:creationId xmlns:a16="http://schemas.microsoft.com/office/drawing/2014/main" id="{BE7D1982-FF51-A243-B873-504AF91CF24E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926AF779-45AE-834D-8B9B-E147A75152F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3B05EBB5-D0E3-414A-B5E2-20D2F397129F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B9C1812D-C535-E441-BF60-5844644FDCCB}"/>
                </a:ext>
              </a:extLst>
            </p:cNvPr>
            <p:cNvCxnSpPr>
              <a:cxnSpLocks/>
              <a:stCxn id="44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995F10A6-7E9E-7F46-835A-F8FA28E0C722}"/>
                </a:ext>
              </a:extLst>
            </p:cNvPr>
            <p:cNvCxnSpPr>
              <a:cxnSpLocks/>
              <a:stCxn id="40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DD497730-72C8-E54C-BE41-9CC89C106204}"/>
                </a:ext>
              </a:extLst>
            </p:cNvPr>
            <p:cNvCxnSpPr>
              <a:cxnSpLocks/>
              <a:stCxn id="46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7E6FCC74-278D-8F4C-9A19-B97229327336}"/>
                </a:ext>
              </a:extLst>
            </p:cNvPr>
            <p:cNvCxnSpPr>
              <a:cxnSpLocks/>
              <a:stCxn id="50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27C3F56A-19C1-8C43-BA7C-EC72D93ABACA}"/>
                </a:ext>
              </a:extLst>
            </p:cNvPr>
            <p:cNvCxnSpPr>
              <a:cxnSpLocks/>
              <a:stCxn id="48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0378D194-73C0-274E-8A33-2880856DCF97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1827F508-245F-AE4E-BD96-A37480556BEB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51" name="Rett linje 50">
                <a:extLst>
                  <a:ext uri="{FF2B5EF4-FFF2-40B4-BE49-F238E27FC236}">
                    <a16:creationId xmlns:a16="http://schemas.microsoft.com/office/drawing/2014/main" id="{84C00645-5B5B-6041-95E3-1F2F2F357F96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EE014F1F-1199-CF47-B4A6-3350B4501C57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8" name="Rektangel 47">
                <a:extLst>
                  <a:ext uri="{FF2B5EF4-FFF2-40B4-BE49-F238E27FC236}">
                    <a16:creationId xmlns:a16="http://schemas.microsoft.com/office/drawing/2014/main" id="{33E8FE13-D304-F04D-B4CA-11E8D9EA9403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49" name="Rett linje 48">
                <a:extLst>
                  <a:ext uri="{FF2B5EF4-FFF2-40B4-BE49-F238E27FC236}">
                    <a16:creationId xmlns:a16="http://schemas.microsoft.com/office/drawing/2014/main" id="{8F8C0134-63C2-2440-88C7-3E0DBD5FC22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D5A244B5-D5A7-9C46-837E-885BA4C5BFC8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6" name="Rektangel 45">
                <a:extLst>
                  <a:ext uri="{FF2B5EF4-FFF2-40B4-BE49-F238E27FC236}">
                    <a16:creationId xmlns:a16="http://schemas.microsoft.com/office/drawing/2014/main" id="{F5D7884B-D812-3A42-AE55-14E34C05CA01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47" name="Rett linje 46">
                <a:extLst>
                  <a:ext uri="{FF2B5EF4-FFF2-40B4-BE49-F238E27FC236}">
                    <a16:creationId xmlns:a16="http://schemas.microsoft.com/office/drawing/2014/main" id="{0E34DD54-E0FE-B84A-A7D4-D399F888B6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2B146932-A847-ED41-ABD8-DF09B93EA9F3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DCF17E64-4A02-7148-BEC3-83D8841BD636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45" name="Rett linje 44">
                <a:extLst>
                  <a:ext uri="{FF2B5EF4-FFF2-40B4-BE49-F238E27FC236}">
                    <a16:creationId xmlns:a16="http://schemas.microsoft.com/office/drawing/2014/main" id="{326A2BAE-5E17-B149-B1A2-FE9E4BD29FA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039AAC92-98CC-BF45-904E-888C16C074F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5DAD0FC4-3B41-474B-B643-2F9E699BC7EE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43" name="Rett linje 42">
                <a:extLst>
                  <a:ext uri="{FF2B5EF4-FFF2-40B4-BE49-F238E27FC236}">
                    <a16:creationId xmlns:a16="http://schemas.microsoft.com/office/drawing/2014/main" id="{FDA84C34-DD90-134D-ACDE-64A450224F5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uppe 37">
              <a:extLst>
                <a:ext uri="{FF2B5EF4-FFF2-40B4-BE49-F238E27FC236}">
                  <a16:creationId xmlns:a16="http://schemas.microsoft.com/office/drawing/2014/main" id="{A5007D20-96F1-2A41-A992-CD980E87AFC9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A7486652-B831-8E4A-B0E8-E9CEDB776DD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41" name="Rett linje 40">
                <a:extLst>
                  <a:ext uri="{FF2B5EF4-FFF2-40B4-BE49-F238E27FC236}">
                    <a16:creationId xmlns:a16="http://schemas.microsoft.com/office/drawing/2014/main" id="{F186D4B2-7812-1F46-A998-E3F036BC20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Rett linje 38">
              <a:extLst>
                <a:ext uri="{FF2B5EF4-FFF2-40B4-BE49-F238E27FC236}">
                  <a16:creationId xmlns:a16="http://schemas.microsoft.com/office/drawing/2014/main" id="{980F4E2E-5EA4-474F-9E31-835A8E98077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uppe 57">
            <a:extLst>
              <a:ext uri="{FF2B5EF4-FFF2-40B4-BE49-F238E27FC236}">
                <a16:creationId xmlns:a16="http://schemas.microsoft.com/office/drawing/2014/main" id="{AB51FACC-7DAC-294D-9ECF-B98A28144016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910BD624-E33C-2E4F-9442-1B07B87A8179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95253A5A-AE98-4B43-ACFC-C33A917B0FC3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B7E6E43F-D083-404B-88E6-8181D6A1EDCF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62" name="Rektangel 61">
              <a:extLst>
                <a:ext uri="{FF2B5EF4-FFF2-40B4-BE49-F238E27FC236}">
                  <a16:creationId xmlns:a16="http://schemas.microsoft.com/office/drawing/2014/main" id="{B3DA4965-4EDC-0D43-B4C1-940E1BA36158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511B640F-A541-1746-929D-B55DB001560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A3E73136-E410-5B4D-BC89-A1F88EC0428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55489C14-C32A-2246-BE81-0A7E94FE637E}"/>
                </a:ext>
              </a:extLst>
            </p:cNvPr>
            <p:cNvCxnSpPr>
              <a:cxnSpLocks/>
              <a:stCxn id="67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Rett linje 65">
              <a:extLst>
                <a:ext uri="{FF2B5EF4-FFF2-40B4-BE49-F238E27FC236}">
                  <a16:creationId xmlns:a16="http://schemas.microsoft.com/office/drawing/2014/main" id="{5CCE2020-A9E9-4E47-8A75-E0C90C42ECBB}"/>
                </a:ext>
              </a:extLst>
            </p:cNvPr>
            <p:cNvCxnSpPr>
              <a:cxnSpLocks/>
              <a:stCxn id="67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ktangel 66">
              <a:extLst>
                <a:ext uri="{FF2B5EF4-FFF2-40B4-BE49-F238E27FC236}">
                  <a16:creationId xmlns:a16="http://schemas.microsoft.com/office/drawing/2014/main" id="{21952FCC-D220-E74A-B32C-62AF01DD2A1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68" name="Rett linje 67">
              <a:extLst>
                <a:ext uri="{FF2B5EF4-FFF2-40B4-BE49-F238E27FC236}">
                  <a16:creationId xmlns:a16="http://schemas.microsoft.com/office/drawing/2014/main" id="{00806AAE-07AB-D440-904D-3846C9D74C0B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ktangel 68">
              <a:extLst>
                <a:ext uri="{FF2B5EF4-FFF2-40B4-BE49-F238E27FC236}">
                  <a16:creationId xmlns:a16="http://schemas.microsoft.com/office/drawing/2014/main" id="{56699FF4-FEB1-CA4E-B432-16BBEC84D1C4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AFA083EC-FDFD-9E4F-B595-6A6EC5B7FA7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E8926D28-35CE-DB4E-BF56-664AF369532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Rett linje 71">
              <a:extLst>
                <a:ext uri="{FF2B5EF4-FFF2-40B4-BE49-F238E27FC236}">
                  <a16:creationId xmlns:a16="http://schemas.microsoft.com/office/drawing/2014/main" id="{2E5810D3-57AB-6043-ACA4-6C358279D5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Plassholder for tekst 7">
            <a:extLst>
              <a:ext uri="{FF2B5EF4-FFF2-40B4-BE49-F238E27FC236}">
                <a16:creationId xmlns:a16="http://schemas.microsoft.com/office/drawing/2014/main" id="{B92A71BA-AE3E-044A-9513-C446526D6AA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1" name="TekstSylinder 90">
            <a:extLst>
              <a:ext uri="{FF2B5EF4-FFF2-40B4-BE49-F238E27FC236}">
                <a16:creationId xmlns:a16="http://schemas.microsoft.com/office/drawing/2014/main" id="{D8BFF3AF-100C-6745-B178-EF1A964BB521}"/>
              </a:ext>
            </a:extLst>
          </p:cNvPr>
          <p:cNvSpPr txBox="1"/>
          <p:nvPr userDrawn="1"/>
        </p:nvSpPr>
        <p:spPr>
          <a:xfrm>
            <a:off x="0" y="-213030"/>
            <a:ext cx="3068662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2018 / Innholdssider / negativ</a:t>
            </a:r>
          </a:p>
        </p:txBody>
      </p:sp>
      <p:grpSp>
        <p:nvGrpSpPr>
          <p:cNvPr id="116" name="Gruppe 115">
            <a:extLst>
              <a:ext uri="{FF2B5EF4-FFF2-40B4-BE49-F238E27FC236}">
                <a16:creationId xmlns:a16="http://schemas.microsoft.com/office/drawing/2014/main" id="{F4097E33-CF5F-8E43-B046-2CEB7B436B2D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117" name="Gruppe 116">
              <a:extLst>
                <a:ext uri="{FF2B5EF4-FFF2-40B4-BE49-F238E27FC236}">
                  <a16:creationId xmlns:a16="http://schemas.microsoft.com/office/drawing/2014/main" id="{DECE140A-93EB-3144-89A2-67734D7FECB3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122" name="Rektangel 121">
                <a:extLst>
                  <a:ext uri="{FF2B5EF4-FFF2-40B4-BE49-F238E27FC236}">
                    <a16:creationId xmlns:a16="http://schemas.microsoft.com/office/drawing/2014/main" id="{DDA73A66-85FA-424A-8AAA-0F985FE62182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123" name="Gruppe 122">
                <a:extLst>
                  <a:ext uri="{FF2B5EF4-FFF2-40B4-BE49-F238E27FC236}">
                    <a16:creationId xmlns:a16="http://schemas.microsoft.com/office/drawing/2014/main" id="{9640A54C-C539-B742-ABCC-6299AE5B8CEB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124" name="Gruppe 123">
                  <a:extLst>
                    <a:ext uri="{FF2B5EF4-FFF2-40B4-BE49-F238E27FC236}">
                      <a16:creationId xmlns:a16="http://schemas.microsoft.com/office/drawing/2014/main" id="{20F039C6-69E9-B941-A4D3-66A5C1CDD70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34" name="Rektangel 133">
                    <a:extLst>
                      <a:ext uri="{FF2B5EF4-FFF2-40B4-BE49-F238E27FC236}">
                        <a16:creationId xmlns:a16="http://schemas.microsoft.com/office/drawing/2014/main" id="{E6B7DA5B-F065-2842-BCE3-471D7906CE0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35" name="Rektangel 134">
                    <a:extLst>
                      <a:ext uri="{FF2B5EF4-FFF2-40B4-BE49-F238E27FC236}">
                        <a16:creationId xmlns:a16="http://schemas.microsoft.com/office/drawing/2014/main" id="{B04DDF36-E4D0-1541-8466-643799975A9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36" name="Rektangel 135">
                    <a:extLst>
                      <a:ext uri="{FF2B5EF4-FFF2-40B4-BE49-F238E27FC236}">
                        <a16:creationId xmlns:a16="http://schemas.microsoft.com/office/drawing/2014/main" id="{0C6F3194-B699-D740-A1E1-EAEB8C66A35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25" name="Gruppe 124">
                  <a:extLst>
                    <a:ext uri="{FF2B5EF4-FFF2-40B4-BE49-F238E27FC236}">
                      <a16:creationId xmlns:a16="http://schemas.microsoft.com/office/drawing/2014/main" id="{C17BA548-9E47-5E40-95F0-9D998CFD542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31" name="Rektangel 130">
                    <a:extLst>
                      <a:ext uri="{FF2B5EF4-FFF2-40B4-BE49-F238E27FC236}">
                        <a16:creationId xmlns:a16="http://schemas.microsoft.com/office/drawing/2014/main" id="{9B63810D-9182-9647-8817-730AA17B990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32" name="Rektangel 131">
                    <a:extLst>
                      <a:ext uri="{FF2B5EF4-FFF2-40B4-BE49-F238E27FC236}">
                        <a16:creationId xmlns:a16="http://schemas.microsoft.com/office/drawing/2014/main" id="{76178564-5C0D-A84D-A7E4-632055B6BBC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33" name="Rektangel 132">
                    <a:extLst>
                      <a:ext uri="{FF2B5EF4-FFF2-40B4-BE49-F238E27FC236}">
                        <a16:creationId xmlns:a16="http://schemas.microsoft.com/office/drawing/2014/main" id="{2D2CE19A-924B-564C-ABE6-C21E0B2CBAE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26" name="Gruppe 125">
                  <a:extLst>
                    <a:ext uri="{FF2B5EF4-FFF2-40B4-BE49-F238E27FC236}">
                      <a16:creationId xmlns:a16="http://schemas.microsoft.com/office/drawing/2014/main" id="{559F23A5-5BF4-B14C-82D4-70EFF9772D8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27" name="Rektangel 126">
                    <a:extLst>
                      <a:ext uri="{FF2B5EF4-FFF2-40B4-BE49-F238E27FC236}">
                        <a16:creationId xmlns:a16="http://schemas.microsoft.com/office/drawing/2014/main" id="{1C6AC6BA-EC18-824D-AF37-845A37278F2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8" name="Rektangel 127">
                    <a:extLst>
                      <a:ext uri="{FF2B5EF4-FFF2-40B4-BE49-F238E27FC236}">
                        <a16:creationId xmlns:a16="http://schemas.microsoft.com/office/drawing/2014/main" id="{6A88E69C-BC25-E944-B7EF-EBBC18D8339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9" name="Rektangel 128">
                    <a:extLst>
                      <a:ext uri="{FF2B5EF4-FFF2-40B4-BE49-F238E27FC236}">
                        <a16:creationId xmlns:a16="http://schemas.microsoft.com/office/drawing/2014/main" id="{CD353E5E-D83D-F24E-8720-DA4E6552C13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30" name="Rektangel 129">
                    <a:extLst>
                      <a:ext uri="{FF2B5EF4-FFF2-40B4-BE49-F238E27FC236}">
                        <a16:creationId xmlns:a16="http://schemas.microsoft.com/office/drawing/2014/main" id="{443B0873-2032-ED4A-82E8-AE8C6FE9F5A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118" name="TekstSylinder 117">
              <a:extLst>
                <a:ext uri="{FF2B5EF4-FFF2-40B4-BE49-F238E27FC236}">
                  <a16:creationId xmlns:a16="http://schemas.microsoft.com/office/drawing/2014/main" id="{6DB9C27B-183E-204C-A01D-673CC376DE0D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119" name="Gruppe 118">
              <a:extLst>
                <a:ext uri="{FF2B5EF4-FFF2-40B4-BE49-F238E27FC236}">
                  <a16:creationId xmlns:a16="http://schemas.microsoft.com/office/drawing/2014/main" id="{74D7BF0B-3E09-444C-9AFF-AB01B35624FC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120" name="Vinkel 119">
                <a:extLst>
                  <a:ext uri="{FF2B5EF4-FFF2-40B4-BE49-F238E27FC236}">
                    <a16:creationId xmlns:a16="http://schemas.microsoft.com/office/drawing/2014/main" id="{5A99E870-FD93-3B44-8FBD-4D137D1803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TekstSylinder 120">
                <a:extLst>
                  <a:ext uri="{FF2B5EF4-FFF2-40B4-BE49-F238E27FC236}">
                    <a16:creationId xmlns:a16="http://schemas.microsoft.com/office/drawing/2014/main" id="{FF708AAD-7EC4-8240-87D4-5F7492876627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  <p:sp>
        <p:nvSpPr>
          <p:cNvPr id="7" name="TekstSylinder 6">
            <a:extLst>
              <a:ext uri="{FF2B5EF4-FFF2-40B4-BE49-F238E27FC236}">
                <a16:creationId xmlns:a16="http://schemas.microsoft.com/office/drawing/2014/main" id="{04D0569F-149B-7D94-28C8-EC04C81DE81D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bg1"/>
                </a:solidFill>
              </a:rPr>
              <a:t>Sykehjemsetaten</a:t>
            </a:r>
            <a:endParaRPr lang="nb-NO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1592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8">
            <a:extLst>
              <a:ext uri="{FF2B5EF4-FFF2-40B4-BE49-F238E27FC236}">
                <a16:creationId xmlns:a16="http://schemas.microsoft.com/office/drawing/2014/main" id="{60CD866B-09E0-644B-925F-4FC4C3C24E6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 noProof="0"/>
              <a:t>1. plasser et bilde i rammen</a:t>
            </a:r>
            <a:br>
              <a:rPr lang="nb-NO" noProof="0"/>
            </a:br>
            <a:r>
              <a:rPr lang="nb-NO" noProof="0"/>
              <a:t>2. plasser lengst bak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7A1-83E2-5344-8976-17361E42FD8B}" type="datetime1">
              <a:rPr lang="nb-NO" smtClean="0"/>
              <a:t>12.05.2026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6" name="Plassholder for tekst 7">
            <a:extLst>
              <a:ext uri="{FF2B5EF4-FFF2-40B4-BE49-F238E27FC236}">
                <a16:creationId xmlns:a16="http://schemas.microsoft.com/office/drawing/2014/main" id="{BB1A03DA-0C1D-E543-8AED-4F84F9939FD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E6B2F163-6ED3-2147-9D52-FE9CA569B810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509D2454-70FF-CE43-BA44-8336A95E4B45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E01F046E-AA1F-A543-9EE9-1F139F5E93DD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9888665A-D584-654A-BDAB-173BDA280D00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B4DB81F3-C6A8-D842-8B16-582614A0A615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A507F676-471B-D34B-A0CC-1015F896AE9D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C220B5B3-B212-8840-BE9F-0BDEA799F84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0E30B65E-18B7-A743-91CC-519854ABBFF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BFB4B24A-00A6-A740-9B6F-090EA989E1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8ADB2E79-48A8-B942-ADEF-9DA957FAB045}"/>
                </a:ext>
              </a:extLst>
            </p:cNvPr>
            <p:cNvCxnSpPr>
              <a:cxnSpLocks/>
              <a:stCxn id="41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FE3F964E-27AF-5147-9507-F07231AFAE03}"/>
                </a:ext>
              </a:extLst>
            </p:cNvPr>
            <p:cNvCxnSpPr>
              <a:cxnSpLocks/>
              <a:stCxn id="43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D0A5FDB-18A9-3D49-BB00-63F06337B29F}"/>
                </a:ext>
              </a:extLst>
            </p:cNvPr>
            <p:cNvCxnSpPr>
              <a:cxnSpLocks/>
              <a:stCxn id="39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113B2CC6-F548-F845-9551-8EAC4BCD15F0}"/>
                </a:ext>
              </a:extLst>
            </p:cNvPr>
            <p:cNvCxnSpPr>
              <a:cxnSpLocks/>
              <a:stCxn id="45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BF5236E1-9C62-EC46-A641-A5DE731E3063}"/>
                </a:ext>
              </a:extLst>
            </p:cNvPr>
            <p:cNvCxnSpPr>
              <a:cxnSpLocks/>
              <a:stCxn id="49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160E83E6-97F0-8349-AE3E-0B28728EAB0A}"/>
                </a:ext>
              </a:extLst>
            </p:cNvPr>
            <p:cNvCxnSpPr>
              <a:cxnSpLocks/>
              <a:stCxn id="47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uppe 31">
              <a:extLst>
                <a:ext uri="{FF2B5EF4-FFF2-40B4-BE49-F238E27FC236}">
                  <a16:creationId xmlns:a16="http://schemas.microsoft.com/office/drawing/2014/main" id="{3A24E8AA-6FA1-5B47-95C6-5F3EED5830AC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737C8123-9A5E-904D-A679-6AA1399D81B9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50" name="Rett linje 49">
                <a:extLst>
                  <a:ext uri="{FF2B5EF4-FFF2-40B4-BE49-F238E27FC236}">
                    <a16:creationId xmlns:a16="http://schemas.microsoft.com/office/drawing/2014/main" id="{06CE9363-6BA2-8B4C-BE8E-74BA405E042C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86B73520-89F8-9F47-A1D7-D228D01885AF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7" name="Rektangel 46">
                <a:extLst>
                  <a:ext uri="{FF2B5EF4-FFF2-40B4-BE49-F238E27FC236}">
                    <a16:creationId xmlns:a16="http://schemas.microsoft.com/office/drawing/2014/main" id="{1CE07EF8-531B-694E-BF46-6672550BB790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48" name="Rett linje 47">
                <a:extLst>
                  <a:ext uri="{FF2B5EF4-FFF2-40B4-BE49-F238E27FC236}">
                    <a16:creationId xmlns:a16="http://schemas.microsoft.com/office/drawing/2014/main" id="{145F084E-1053-0245-85FD-2118E9DF9AE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D2003B3E-181B-8A4C-AE22-1F0D2605D09F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647ADF1D-5F42-8D47-AD41-E4F201CF52A9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D6EA2D86-99A2-F14C-ADD4-53641A8A7F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A83433ED-4FB5-2B4F-9191-C83A94955236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A7E6EB65-4D53-4849-B81B-72E7F6DB7DBA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F2B3A6CA-D596-AF46-A9EC-6AC4827C62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FA7B6066-4DFD-E94C-94AB-69F5B53199FE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A0039850-834E-CC40-B3F3-683135B32A66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42" name="Rett linje 41">
                <a:extLst>
                  <a:ext uri="{FF2B5EF4-FFF2-40B4-BE49-F238E27FC236}">
                    <a16:creationId xmlns:a16="http://schemas.microsoft.com/office/drawing/2014/main" id="{B824AF56-ECEA-4043-9C18-8E90194DD8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F11CB56F-0A6B-4543-801E-C174C1568B52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A90B194E-0C82-8C43-8756-A40AF75761D0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40" name="Rett linje 39">
                <a:extLst>
                  <a:ext uri="{FF2B5EF4-FFF2-40B4-BE49-F238E27FC236}">
                    <a16:creationId xmlns:a16="http://schemas.microsoft.com/office/drawing/2014/main" id="{AAC9C1BD-3CA7-FC4B-8E3D-DE83E5B7C7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Rett linje 37">
              <a:extLst>
                <a:ext uri="{FF2B5EF4-FFF2-40B4-BE49-F238E27FC236}">
                  <a16:creationId xmlns:a16="http://schemas.microsoft.com/office/drawing/2014/main" id="{C7A51BD2-CD19-A647-9106-EE6264D8BE8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e 56">
            <a:extLst>
              <a:ext uri="{FF2B5EF4-FFF2-40B4-BE49-F238E27FC236}">
                <a16:creationId xmlns:a16="http://schemas.microsoft.com/office/drawing/2014/main" id="{1255D6A5-7C18-3546-BA08-2FFEDAB34041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83B42075-3A5C-1E46-A9FA-362B5515A8A6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D106EC1A-221F-0A4B-9475-29240E861AA7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7637FBCC-CEAF-474B-9393-8790DD5AFB51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58DA230D-EB5E-5B47-A595-BC7A0838781B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62" name="Rett linje 61">
              <a:extLst>
                <a:ext uri="{FF2B5EF4-FFF2-40B4-BE49-F238E27FC236}">
                  <a16:creationId xmlns:a16="http://schemas.microsoft.com/office/drawing/2014/main" id="{29A6395B-F80C-7247-AF08-0815CB4E5CA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8E28BDF9-D392-E74A-B639-BDDDD517321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B18FF123-D027-C14E-AB15-B6FA96912712}"/>
                </a:ext>
              </a:extLst>
            </p:cNvPr>
            <p:cNvCxnSpPr>
              <a:cxnSpLocks/>
              <a:stCxn id="66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8D0FBEDD-4B7F-AB4D-A811-0314736171E9}"/>
                </a:ext>
              </a:extLst>
            </p:cNvPr>
            <p:cNvCxnSpPr>
              <a:cxnSpLocks/>
              <a:stCxn id="66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F95F586E-E9CB-7F4E-875F-DFADD3742B9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18AC3B52-7605-124D-9366-1406BC0941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ktangel 67">
              <a:extLst>
                <a:ext uri="{FF2B5EF4-FFF2-40B4-BE49-F238E27FC236}">
                  <a16:creationId xmlns:a16="http://schemas.microsoft.com/office/drawing/2014/main" id="{6D64798A-AF2F-F64B-B9C6-A6DDADD19126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69" name="Rett linje 68">
              <a:extLst>
                <a:ext uri="{FF2B5EF4-FFF2-40B4-BE49-F238E27FC236}">
                  <a16:creationId xmlns:a16="http://schemas.microsoft.com/office/drawing/2014/main" id="{F95D1769-0224-4D4A-B6BA-84065BF4B8E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6CFB1E29-DA85-B549-BFD0-C834FE927E6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5AF03FC7-8289-7A4E-A1A6-339D9AF6FCD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kstSylinder 71">
            <a:extLst>
              <a:ext uri="{FF2B5EF4-FFF2-40B4-BE49-F238E27FC236}">
                <a16:creationId xmlns:a16="http://schemas.microsoft.com/office/drawing/2014/main" id="{4CC3D295-8F51-F14C-A0DE-43811CC503C3}"/>
              </a:ext>
            </a:extLst>
          </p:cNvPr>
          <p:cNvSpPr txBox="1"/>
          <p:nvPr userDrawn="1"/>
        </p:nvSpPr>
        <p:spPr>
          <a:xfrm>
            <a:off x="0" y="-213030"/>
            <a:ext cx="3068662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2018 / Innholdssider / positiv</a:t>
            </a:r>
          </a:p>
        </p:txBody>
      </p:sp>
      <p:grpSp>
        <p:nvGrpSpPr>
          <p:cNvPr id="90" name="Gruppe 89">
            <a:extLst>
              <a:ext uri="{FF2B5EF4-FFF2-40B4-BE49-F238E27FC236}">
                <a16:creationId xmlns:a16="http://schemas.microsoft.com/office/drawing/2014/main" id="{7CA9C2BF-57F1-B045-9180-AF5743F3C790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91" name="Gruppe 90">
              <a:extLst>
                <a:ext uri="{FF2B5EF4-FFF2-40B4-BE49-F238E27FC236}">
                  <a16:creationId xmlns:a16="http://schemas.microsoft.com/office/drawing/2014/main" id="{9EE5E5A1-CB87-064E-A1B8-4F7240CA91C3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96" name="Rektangel 95">
                <a:extLst>
                  <a:ext uri="{FF2B5EF4-FFF2-40B4-BE49-F238E27FC236}">
                    <a16:creationId xmlns:a16="http://schemas.microsoft.com/office/drawing/2014/main" id="{9199446D-A160-E54C-A98A-97670A104D64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97" name="Gruppe 96">
                <a:extLst>
                  <a:ext uri="{FF2B5EF4-FFF2-40B4-BE49-F238E27FC236}">
                    <a16:creationId xmlns:a16="http://schemas.microsoft.com/office/drawing/2014/main" id="{C247B874-04D1-9D4E-A793-049462DE26D6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98" name="Gruppe 97">
                  <a:extLst>
                    <a:ext uri="{FF2B5EF4-FFF2-40B4-BE49-F238E27FC236}">
                      <a16:creationId xmlns:a16="http://schemas.microsoft.com/office/drawing/2014/main" id="{3467FE23-DCD1-4E47-BB9E-95855B3839A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08" name="Rektangel 107">
                    <a:extLst>
                      <a:ext uri="{FF2B5EF4-FFF2-40B4-BE49-F238E27FC236}">
                        <a16:creationId xmlns:a16="http://schemas.microsoft.com/office/drawing/2014/main" id="{EA2CFB82-4FE0-CA4F-8D2C-B9F50B3856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9" name="Rektangel 108">
                    <a:extLst>
                      <a:ext uri="{FF2B5EF4-FFF2-40B4-BE49-F238E27FC236}">
                        <a16:creationId xmlns:a16="http://schemas.microsoft.com/office/drawing/2014/main" id="{9A8820E8-7760-944E-A657-1E617296186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0" name="Rektangel 109">
                    <a:extLst>
                      <a:ext uri="{FF2B5EF4-FFF2-40B4-BE49-F238E27FC236}">
                        <a16:creationId xmlns:a16="http://schemas.microsoft.com/office/drawing/2014/main" id="{1EB784A8-BE62-BC46-9207-5D0171020E0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99" name="Gruppe 98">
                  <a:extLst>
                    <a:ext uri="{FF2B5EF4-FFF2-40B4-BE49-F238E27FC236}">
                      <a16:creationId xmlns:a16="http://schemas.microsoft.com/office/drawing/2014/main" id="{C0612BDE-564D-C94D-A7AB-2ACB109360F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05" name="Rektangel 104">
                    <a:extLst>
                      <a:ext uri="{FF2B5EF4-FFF2-40B4-BE49-F238E27FC236}">
                        <a16:creationId xmlns:a16="http://schemas.microsoft.com/office/drawing/2014/main" id="{9611E365-DC43-6947-8EBE-B931F53121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6" name="Rektangel 105">
                    <a:extLst>
                      <a:ext uri="{FF2B5EF4-FFF2-40B4-BE49-F238E27FC236}">
                        <a16:creationId xmlns:a16="http://schemas.microsoft.com/office/drawing/2014/main" id="{896A1615-33C0-2841-AD4C-3D62C2946BF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7" name="Rektangel 106">
                    <a:extLst>
                      <a:ext uri="{FF2B5EF4-FFF2-40B4-BE49-F238E27FC236}">
                        <a16:creationId xmlns:a16="http://schemas.microsoft.com/office/drawing/2014/main" id="{A4F6BBA8-3378-8946-9C45-2A239E00BF4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00" name="Gruppe 99">
                  <a:extLst>
                    <a:ext uri="{FF2B5EF4-FFF2-40B4-BE49-F238E27FC236}">
                      <a16:creationId xmlns:a16="http://schemas.microsoft.com/office/drawing/2014/main" id="{8C309830-E5F1-8E41-BCA9-251AA3B86FD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01" name="Rektangel 100">
                    <a:extLst>
                      <a:ext uri="{FF2B5EF4-FFF2-40B4-BE49-F238E27FC236}">
                        <a16:creationId xmlns:a16="http://schemas.microsoft.com/office/drawing/2014/main" id="{50CA88BB-7387-DD4B-A6E3-BEDF86F2614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2" name="Rektangel 101">
                    <a:extLst>
                      <a:ext uri="{FF2B5EF4-FFF2-40B4-BE49-F238E27FC236}">
                        <a16:creationId xmlns:a16="http://schemas.microsoft.com/office/drawing/2014/main" id="{AB1934A5-85F4-FF48-9398-897E1A8ADB5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3" name="Rektangel 102">
                    <a:extLst>
                      <a:ext uri="{FF2B5EF4-FFF2-40B4-BE49-F238E27FC236}">
                        <a16:creationId xmlns:a16="http://schemas.microsoft.com/office/drawing/2014/main" id="{963F2E7F-4C9D-0447-AAAF-227BFCF09E7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04" name="Rektangel 103">
                    <a:extLst>
                      <a:ext uri="{FF2B5EF4-FFF2-40B4-BE49-F238E27FC236}">
                        <a16:creationId xmlns:a16="http://schemas.microsoft.com/office/drawing/2014/main" id="{E6FAAD3A-5A0C-1244-8308-B81ABB39B04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92" name="TekstSylinder 91">
              <a:extLst>
                <a:ext uri="{FF2B5EF4-FFF2-40B4-BE49-F238E27FC236}">
                  <a16:creationId xmlns:a16="http://schemas.microsoft.com/office/drawing/2014/main" id="{BABF0E71-DEA0-3343-8AF8-6A9A70C4B49B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93" name="Gruppe 92">
              <a:extLst>
                <a:ext uri="{FF2B5EF4-FFF2-40B4-BE49-F238E27FC236}">
                  <a16:creationId xmlns:a16="http://schemas.microsoft.com/office/drawing/2014/main" id="{02BB3DD4-65FF-4E43-8EC4-72B29CEB570B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94" name="Vinkel 93">
                <a:extLst>
                  <a:ext uri="{FF2B5EF4-FFF2-40B4-BE49-F238E27FC236}">
                    <a16:creationId xmlns:a16="http://schemas.microsoft.com/office/drawing/2014/main" id="{B0A36170-F06E-8E41-9BC7-F44F4E26A5A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TekstSylinder 94">
                <a:extLst>
                  <a:ext uri="{FF2B5EF4-FFF2-40B4-BE49-F238E27FC236}">
                    <a16:creationId xmlns:a16="http://schemas.microsoft.com/office/drawing/2014/main" id="{A2E98FD4-0641-4147-A688-3F5F957482F2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  <p:sp>
        <p:nvSpPr>
          <p:cNvPr id="7" name="TekstSylinder 6">
            <a:extLst>
              <a:ext uri="{FF2B5EF4-FFF2-40B4-BE49-F238E27FC236}">
                <a16:creationId xmlns:a16="http://schemas.microsoft.com/office/drawing/2014/main" id="{D91717B3-8D52-DD0B-48D0-D535A76603F8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4513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8">
            <a:extLst>
              <a:ext uri="{FF2B5EF4-FFF2-40B4-BE49-F238E27FC236}">
                <a16:creationId xmlns:a16="http://schemas.microsoft.com/office/drawing/2014/main" id="{60CD866B-09E0-644B-925F-4FC4C3C24E6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b-NO" noProof="0"/>
              <a:t>1. plasser et bilde i rammen</a:t>
            </a:r>
            <a:br>
              <a:rPr lang="nb-NO" noProof="0"/>
            </a:br>
            <a:r>
              <a:rPr lang="nb-NO" noProof="0"/>
              <a:t>2. plasser lengst bak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39CC06A-0458-7443-A95A-A3C9036965EC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/>
          </a:p>
        </p:txBody>
      </p: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E6B2F163-6ED3-2147-9D52-FE9CA569B810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509D2454-70FF-CE43-BA44-8336A95E4B45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E01F046E-AA1F-A543-9EE9-1F139F5E93DD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9888665A-D584-654A-BDAB-173BDA280D00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B4DB81F3-C6A8-D842-8B16-582614A0A615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A507F676-471B-D34B-A0CC-1015F896AE9D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C220B5B3-B212-8840-BE9F-0BDEA799F84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0E30B65E-18B7-A743-91CC-519854ABBFF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</p:grp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BFB4B24A-00A6-A740-9B6F-090EA989E1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8ADB2E79-48A8-B942-ADEF-9DA957FAB045}"/>
                </a:ext>
              </a:extLst>
            </p:cNvPr>
            <p:cNvCxnSpPr>
              <a:cxnSpLocks/>
              <a:stCxn id="41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FE3F964E-27AF-5147-9507-F07231AFAE03}"/>
                </a:ext>
              </a:extLst>
            </p:cNvPr>
            <p:cNvCxnSpPr>
              <a:cxnSpLocks/>
              <a:stCxn id="43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D0A5FDB-18A9-3D49-BB00-63F06337B29F}"/>
                </a:ext>
              </a:extLst>
            </p:cNvPr>
            <p:cNvCxnSpPr>
              <a:cxnSpLocks/>
              <a:stCxn id="39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113B2CC6-F548-F845-9551-8EAC4BCD15F0}"/>
                </a:ext>
              </a:extLst>
            </p:cNvPr>
            <p:cNvCxnSpPr>
              <a:cxnSpLocks/>
              <a:stCxn id="45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BF5236E1-9C62-EC46-A641-A5DE731E3063}"/>
                </a:ext>
              </a:extLst>
            </p:cNvPr>
            <p:cNvCxnSpPr>
              <a:cxnSpLocks/>
              <a:stCxn id="49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160E83E6-97F0-8349-AE3E-0B28728EAB0A}"/>
                </a:ext>
              </a:extLst>
            </p:cNvPr>
            <p:cNvCxnSpPr>
              <a:cxnSpLocks/>
              <a:stCxn id="47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uppe 31">
              <a:extLst>
                <a:ext uri="{FF2B5EF4-FFF2-40B4-BE49-F238E27FC236}">
                  <a16:creationId xmlns:a16="http://schemas.microsoft.com/office/drawing/2014/main" id="{3A24E8AA-6FA1-5B47-95C6-5F3EED5830AC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737C8123-9A5E-904D-A679-6AA1399D81B9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33,87 cm</a:t>
                </a:r>
              </a:p>
            </p:txBody>
          </p:sp>
          <p:cxnSp>
            <p:nvCxnSpPr>
              <p:cNvPr id="50" name="Rett linje 49">
                <a:extLst>
                  <a:ext uri="{FF2B5EF4-FFF2-40B4-BE49-F238E27FC236}">
                    <a16:creationId xmlns:a16="http://schemas.microsoft.com/office/drawing/2014/main" id="{06CE9363-6BA2-8B4C-BE8E-74BA405E042C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86B73520-89F8-9F47-A1D7-D228D01885AF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7" name="Rektangel 46">
                <a:extLst>
                  <a:ext uri="{FF2B5EF4-FFF2-40B4-BE49-F238E27FC236}">
                    <a16:creationId xmlns:a16="http://schemas.microsoft.com/office/drawing/2014/main" id="{1CE07EF8-531B-694E-BF46-6672550BB790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28,20 cm</a:t>
                </a:r>
              </a:p>
            </p:txBody>
          </p:sp>
          <p:cxnSp>
            <p:nvCxnSpPr>
              <p:cNvPr id="48" name="Rett linje 47">
                <a:extLst>
                  <a:ext uri="{FF2B5EF4-FFF2-40B4-BE49-F238E27FC236}">
                    <a16:creationId xmlns:a16="http://schemas.microsoft.com/office/drawing/2014/main" id="{145F084E-1053-0245-85FD-2118E9DF9AE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D2003B3E-181B-8A4C-AE22-1F0D2605D09F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647ADF1D-5F42-8D47-AD41-E4F201CF52A9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22,56 cm</a:t>
                </a:r>
              </a:p>
            </p:txBody>
          </p: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D6EA2D86-99A2-F14C-ADD4-53641A8A7F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A83433ED-4FB5-2B4F-9191-C83A94955236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A7E6EB65-4D53-4849-B81B-72E7F6DB7DBA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F2B3A6CA-D596-AF46-A9EC-6AC4827C62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FA7B6066-4DFD-E94C-94AB-69F5B53199FE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A0039850-834E-CC40-B3F3-683135B32A66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42" name="Rett linje 41">
                <a:extLst>
                  <a:ext uri="{FF2B5EF4-FFF2-40B4-BE49-F238E27FC236}">
                    <a16:creationId xmlns:a16="http://schemas.microsoft.com/office/drawing/2014/main" id="{B824AF56-ECEA-4043-9C18-8E90194DD8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F11CB56F-0A6B-4543-801E-C174C1568B52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A90B194E-0C82-8C43-8756-A40AF75761D0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2,82 cm</a:t>
                </a:r>
              </a:p>
            </p:txBody>
          </p:sp>
          <p:cxnSp>
            <p:nvCxnSpPr>
              <p:cNvPr id="40" name="Rett linje 39">
                <a:extLst>
                  <a:ext uri="{FF2B5EF4-FFF2-40B4-BE49-F238E27FC236}">
                    <a16:creationId xmlns:a16="http://schemas.microsoft.com/office/drawing/2014/main" id="{AAC9C1BD-3CA7-FC4B-8E3D-DE83E5B7C7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Rett linje 37">
              <a:extLst>
                <a:ext uri="{FF2B5EF4-FFF2-40B4-BE49-F238E27FC236}">
                  <a16:creationId xmlns:a16="http://schemas.microsoft.com/office/drawing/2014/main" id="{C7A51BD2-CD19-A647-9106-EE6264D8BE8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e 56">
            <a:extLst>
              <a:ext uri="{FF2B5EF4-FFF2-40B4-BE49-F238E27FC236}">
                <a16:creationId xmlns:a16="http://schemas.microsoft.com/office/drawing/2014/main" id="{1255D6A5-7C18-3546-BA08-2FFEDAB34041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83B42075-3A5C-1E46-A9FA-362B5515A8A6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2,13 cm</a:t>
              </a:r>
            </a:p>
          </p:txBody>
        </p: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D106EC1A-221F-0A4B-9475-29240E861AA7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7637FBCC-CEAF-474B-9393-8790DD5AFB51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58DA230D-EB5E-5B47-A595-BC7A0838781B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5,64 cm</a:t>
              </a:r>
            </a:p>
          </p:txBody>
        </p:sp>
        <p:cxnSp>
          <p:nvCxnSpPr>
            <p:cNvPr id="62" name="Rett linje 61">
              <a:extLst>
                <a:ext uri="{FF2B5EF4-FFF2-40B4-BE49-F238E27FC236}">
                  <a16:creationId xmlns:a16="http://schemas.microsoft.com/office/drawing/2014/main" id="{29A6395B-F80C-7247-AF08-0815CB4E5CA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8E28BDF9-D392-E74A-B639-BDDDD517321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B18FF123-D027-C14E-AB15-B6FA96912712}"/>
                </a:ext>
              </a:extLst>
            </p:cNvPr>
            <p:cNvCxnSpPr>
              <a:cxnSpLocks/>
              <a:stCxn id="66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8D0FBEDD-4B7F-AB4D-A811-0314736171E9}"/>
                </a:ext>
              </a:extLst>
            </p:cNvPr>
            <p:cNvCxnSpPr>
              <a:cxnSpLocks/>
              <a:stCxn id="66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F95F586E-E9CB-7F4E-875F-DFADD3742B9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16,92 cm</a:t>
              </a: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18AC3B52-7605-124D-9366-1406BC0941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ktangel 67">
              <a:extLst>
                <a:ext uri="{FF2B5EF4-FFF2-40B4-BE49-F238E27FC236}">
                  <a16:creationId xmlns:a16="http://schemas.microsoft.com/office/drawing/2014/main" id="{6D64798A-AF2F-F64B-B9C6-A6DDADD19126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11,28 cm</a:t>
              </a:r>
            </a:p>
          </p:txBody>
        </p:sp>
        <p:cxnSp>
          <p:nvCxnSpPr>
            <p:cNvPr id="69" name="Rett linje 68">
              <a:extLst>
                <a:ext uri="{FF2B5EF4-FFF2-40B4-BE49-F238E27FC236}">
                  <a16:creationId xmlns:a16="http://schemas.microsoft.com/office/drawing/2014/main" id="{F95D1769-0224-4D4A-B6BA-84065BF4B8E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6CFB1E29-DA85-B549-BFD0-C834FE927E6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5AF03FC7-8289-7A4E-A1A6-339D9AF6FCD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Plassholder for tekst 7">
            <a:extLst>
              <a:ext uri="{FF2B5EF4-FFF2-40B4-BE49-F238E27FC236}">
                <a16:creationId xmlns:a16="http://schemas.microsoft.com/office/drawing/2014/main" id="{B4167E25-FC4E-0D40-B7E9-F526F2DED68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2" name="TekstSylinder 91">
            <a:extLst>
              <a:ext uri="{FF2B5EF4-FFF2-40B4-BE49-F238E27FC236}">
                <a16:creationId xmlns:a16="http://schemas.microsoft.com/office/drawing/2014/main" id="{6D51DDC6-EDC4-6145-9FBF-942463C865BC}"/>
              </a:ext>
            </a:extLst>
          </p:cNvPr>
          <p:cNvSpPr txBox="1"/>
          <p:nvPr userDrawn="1"/>
        </p:nvSpPr>
        <p:spPr>
          <a:xfrm>
            <a:off x="0" y="-213030"/>
            <a:ext cx="3068662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Oslo 2018 / Innholdssider / negativ</a:t>
            </a:r>
          </a:p>
        </p:txBody>
      </p:sp>
      <p:grpSp>
        <p:nvGrpSpPr>
          <p:cNvPr id="6" name="Gruppe 5">
            <a:extLst>
              <a:ext uri="{FF2B5EF4-FFF2-40B4-BE49-F238E27FC236}">
                <a16:creationId xmlns:a16="http://schemas.microsoft.com/office/drawing/2014/main" id="{8CA7E12B-54B4-874B-933C-FC3D9E55A3BC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75" name="Gruppe 74">
              <a:extLst>
                <a:ext uri="{FF2B5EF4-FFF2-40B4-BE49-F238E27FC236}">
                  <a16:creationId xmlns:a16="http://schemas.microsoft.com/office/drawing/2014/main" id="{8F8009E6-2DC8-1C47-86DE-7EB231C9CC5E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76" name="Rektangel 75">
                <a:extLst>
                  <a:ext uri="{FF2B5EF4-FFF2-40B4-BE49-F238E27FC236}">
                    <a16:creationId xmlns:a16="http://schemas.microsoft.com/office/drawing/2014/main" id="{AECE28FE-6B3F-5C41-9D27-3E564F32240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77" name="Gruppe 76">
                <a:extLst>
                  <a:ext uri="{FF2B5EF4-FFF2-40B4-BE49-F238E27FC236}">
                    <a16:creationId xmlns:a16="http://schemas.microsoft.com/office/drawing/2014/main" id="{CB74C1BB-F327-C041-8696-8CC95A20290D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8" name="Gruppe 77">
                  <a:extLst>
                    <a:ext uri="{FF2B5EF4-FFF2-40B4-BE49-F238E27FC236}">
                      <a16:creationId xmlns:a16="http://schemas.microsoft.com/office/drawing/2014/main" id="{8BA22E53-07F3-E344-B911-54485682BB0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8" name="Rektangel 87">
                    <a:extLst>
                      <a:ext uri="{FF2B5EF4-FFF2-40B4-BE49-F238E27FC236}">
                        <a16:creationId xmlns:a16="http://schemas.microsoft.com/office/drawing/2014/main" id="{F7E0A24B-DECB-ED4D-A71C-0EC6A992AF3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9" name="Rektangel 88">
                    <a:extLst>
                      <a:ext uri="{FF2B5EF4-FFF2-40B4-BE49-F238E27FC236}">
                        <a16:creationId xmlns:a16="http://schemas.microsoft.com/office/drawing/2014/main" id="{6E2329DA-C840-C147-8677-C1FFC58179C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90" name="Rektangel 89">
                    <a:extLst>
                      <a:ext uri="{FF2B5EF4-FFF2-40B4-BE49-F238E27FC236}">
                        <a16:creationId xmlns:a16="http://schemas.microsoft.com/office/drawing/2014/main" id="{7772449B-69B2-094B-91F1-1382CE2FB42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9" name="Gruppe 78">
                  <a:extLst>
                    <a:ext uri="{FF2B5EF4-FFF2-40B4-BE49-F238E27FC236}">
                      <a16:creationId xmlns:a16="http://schemas.microsoft.com/office/drawing/2014/main" id="{07ED3267-1D40-1D4D-9EC7-35334513797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85" name="Rektangel 84">
                    <a:extLst>
                      <a:ext uri="{FF2B5EF4-FFF2-40B4-BE49-F238E27FC236}">
                        <a16:creationId xmlns:a16="http://schemas.microsoft.com/office/drawing/2014/main" id="{D6BA8FBC-0FE5-4F46-8FC3-48DC4E4604E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6" name="Rektangel 85">
                    <a:extLst>
                      <a:ext uri="{FF2B5EF4-FFF2-40B4-BE49-F238E27FC236}">
                        <a16:creationId xmlns:a16="http://schemas.microsoft.com/office/drawing/2014/main" id="{F622D83D-32EF-974E-B8E9-3A938C35CDA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7" name="Rektangel 86">
                    <a:extLst>
                      <a:ext uri="{FF2B5EF4-FFF2-40B4-BE49-F238E27FC236}">
                        <a16:creationId xmlns:a16="http://schemas.microsoft.com/office/drawing/2014/main" id="{1BDF731E-7B6C-2144-B025-0869B767623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80" name="Gruppe 79">
                  <a:extLst>
                    <a:ext uri="{FF2B5EF4-FFF2-40B4-BE49-F238E27FC236}">
                      <a16:creationId xmlns:a16="http://schemas.microsoft.com/office/drawing/2014/main" id="{49B6A4FA-1E22-9147-8AD9-B28366A7CE3B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BE12CC14-985A-504B-A96D-5C6E9DE8F21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9E8D8E6F-EA70-1842-A974-5D35616E09F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3" name="Rektangel 82">
                    <a:extLst>
                      <a:ext uri="{FF2B5EF4-FFF2-40B4-BE49-F238E27FC236}">
                        <a16:creationId xmlns:a16="http://schemas.microsoft.com/office/drawing/2014/main" id="{751FBA97-2B6D-5B40-BFA2-E3FE8D3EF3F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4" name="Rektangel 83">
                    <a:extLst>
                      <a:ext uri="{FF2B5EF4-FFF2-40B4-BE49-F238E27FC236}">
                        <a16:creationId xmlns:a16="http://schemas.microsoft.com/office/drawing/2014/main" id="{7D4A6F92-ED09-794E-9D24-8961E4EB970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91" name="TekstSylinder 90">
              <a:extLst>
                <a:ext uri="{FF2B5EF4-FFF2-40B4-BE49-F238E27FC236}">
                  <a16:creationId xmlns:a16="http://schemas.microsoft.com/office/drawing/2014/main" id="{5A1DF305-43F9-0B42-BCC1-E577120FC643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grpSp>
          <p:nvGrpSpPr>
            <p:cNvPr id="93" name="Gruppe 92">
              <a:extLst>
                <a:ext uri="{FF2B5EF4-FFF2-40B4-BE49-F238E27FC236}">
                  <a16:creationId xmlns:a16="http://schemas.microsoft.com/office/drawing/2014/main" id="{6E30C78A-C11F-3D47-A36A-DA706F5C2C2B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94" name="Vinkel 93">
                <a:extLst>
                  <a:ext uri="{FF2B5EF4-FFF2-40B4-BE49-F238E27FC236}">
                    <a16:creationId xmlns:a16="http://schemas.microsoft.com/office/drawing/2014/main" id="{9502FE88-586C-5A4C-9443-40A0C140DD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TekstSylinder 94">
                <a:extLst>
                  <a:ext uri="{FF2B5EF4-FFF2-40B4-BE49-F238E27FC236}">
                    <a16:creationId xmlns:a16="http://schemas.microsoft.com/office/drawing/2014/main" id="{A577656F-9AE9-3D43-848E-7E4C5574867D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>
                    <a:solidFill>
                      <a:schemeClr val="tx1"/>
                    </a:solidFill>
                  </a:rPr>
                  <a:t>Mørk blå og mørk grønn bakgrunn, skal alltid ha negativ tekst/logo</a:t>
                </a:r>
              </a:p>
            </p:txBody>
          </p:sp>
        </p:grpSp>
      </p:grpSp>
      <p:sp>
        <p:nvSpPr>
          <p:cNvPr id="7" name="TekstSylinder 6">
            <a:extLst>
              <a:ext uri="{FF2B5EF4-FFF2-40B4-BE49-F238E27FC236}">
                <a16:creationId xmlns:a16="http://schemas.microsoft.com/office/drawing/2014/main" id="{25AD8BBF-1B3E-BD76-5428-D6D768C08FE4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bg1"/>
                </a:solidFill>
              </a:rPr>
              <a:t>Sykehjemsetaten</a:t>
            </a:r>
            <a:endParaRPr lang="nb-NO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3251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m_institusjone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6" y="720001"/>
            <a:ext cx="9469438" cy="1311999"/>
          </a:xfrm>
        </p:spPr>
        <p:txBody>
          <a:bodyPr/>
          <a:lstStyle>
            <a:lvl1pPr>
              <a:defRPr/>
            </a:lvl1pPr>
          </a:lstStyle>
          <a:p>
            <a:r>
              <a:rPr lang="nb-NO"/>
              <a:t>Om institusjonen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26" y="2032001"/>
            <a:ext cx="9469438" cy="4060824"/>
          </a:xfrm>
        </p:spPr>
        <p:txBody>
          <a:bodyPr>
            <a:normAutofit/>
          </a:bodyPr>
          <a:lstStyle>
            <a:lvl1pPr marL="0" indent="432000">
              <a:spcBef>
                <a:spcPts val="1800"/>
              </a:spcBef>
              <a:defRPr sz="1800"/>
            </a:lvl1pPr>
          </a:lstStyle>
          <a:p>
            <a:pPr lvl="0"/>
            <a:r>
              <a:rPr lang="nb-NO"/>
              <a:t>Skriv inn informasjon om institusjonen</a:t>
            </a:r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E0DF-BE6B-D248-92A9-54242D212695}" type="datetime1">
              <a:rPr lang="nb-NO" smtClean="0"/>
              <a:t>12.05.2026</a:t>
            </a:fld>
            <a:endParaRPr lang="nb-NO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C3AEBBB8-DACC-46FB-38BB-3120CDC77C25}"/>
              </a:ext>
            </a:extLst>
          </p:cNvPr>
          <p:cNvSpPr txBox="1"/>
          <p:nvPr userDrawn="1"/>
        </p:nvSpPr>
        <p:spPr>
          <a:xfrm>
            <a:off x="10688940" y="389579"/>
            <a:ext cx="13398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100" err="1">
                <a:solidFill>
                  <a:schemeClr val="tx1"/>
                </a:solidFill>
              </a:rPr>
              <a:t>Sykehjemsetaten</a:t>
            </a:r>
            <a:endParaRPr lang="nb-NO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183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34363" y="4060800"/>
            <a:ext cx="2030400" cy="2030400"/>
          </a:xfrm>
          <a:prstGeom prst="ellipse">
            <a:avLst/>
          </a:prstGeom>
          <a:solidFill>
            <a:schemeClr val="accent1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F3389B6A-FD25-C14D-9DE8-9CA2A9B3F5D0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35" name="Tittel 34">
            <a:extLst>
              <a:ext uri="{FF2B5EF4-FFF2-40B4-BE49-F238E27FC236}">
                <a16:creationId xmlns:a16="http://schemas.microsoft.com/office/drawing/2014/main" id="{13593DB4-8276-BA48-85E6-903D48BB61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-2" y="0"/>
            <a:ext cx="10164765" cy="6091200"/>
          </a:xfrm>
          <a:custGeom>
            <a:avLst/>
            <a:gdLst>
              <a:gd name="connsiteX0" fmla="*/ 0 w 10164765"/>
              <a:gd name="connsiteY0" fmla="*/ 0 h 6091200"/>
              <a:gd name="connsiteX1" fmla="*/ 7832037 w 10164765"/>
              <a:gd name="connsiteY1" fmla="*/ 0 h 6091200"/>
              <a:gd name="connsiteX2" fmla="*/ 8128001 w 10164765"/>
              <a:gd name="connsiteY2" fmla="*/ 0 h 6091200"/>
              <a:gd name="connsiteX3" fmla="*/ 10164765 w 10164765"/>
              <a:gd name="connsiteY3" fmla="*/ 0 h 6091200"/>
              <a:gd name="connsiteX4" fmla="*/ 10164765 w 10164765"/>
              <a:gd name="connsiteY4" fmla="*/ 4060824 h 6091200"/>
              <a:gd name="connsiteX5" fmla="*/ 8128001 w 10164765"/>
              <a:gd name="connsiteY5" fmla="*/ 4060824 h 6091200"/>
              <a:gd name="connsiteX6" fmla="*/ 8128001 w 10164765"/>
              <a:gd name="connsiteY6" fmla="*/ 6091200 h 6091200"/>
              <a:gd name="connsiteX7" fmla="*/ 0 w 10164765"/>
              <a:gd name="connsiteY7" fmla="*/ 6091200 h 609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64765" h="6091200">
                <a:moveTo>
                  <a:pt x="0" y="0"/>
                </a:moveTo>
                <a:lnTo>
                  <a:pt x="7832037" y="0"/>
                </a:lnTo>
                <a:lnTo>
                  <a:pt x="8128001" y="0"/>
                </a:lnTo>
                <a:lnTo>
                  <a:pt x="10164765" y="0"/>
                </a:lnTo>
                <a:lnTo>
                  <a:pt x="10164765" y="4060824"/>
                </a:lnTo>
                <a:lnTo>
                  <a:pt x="8128001" y="4060824"/>
                </a:lnTo>
                <a:lnTo>
                  <a:pt x="8128001" y="6091200"/>
                </a:lnTo>
                <a:lnTo>
                  <a:pt x="0" y="60912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0152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9175" y="4060824"/>
            <a:ext cx="5076825" cy="2032001"/>
          </a:xfrm>
        </p:spPr>
        <p:txBody>
          <a:bodyPr lIns="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8609563" y="45360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2D14BDF1-2A90-4C4F-BA2B-7F6522FF65B5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grønn 2</a:t>
            </a:r>
          </a:p>
        </p:txBody>
      </p:sp>
      <p:grpSp>
        <p:nvGrpSpPr>
          <p:cNvPr id="10" name="Gruppe 9">
            <a:extLst>
              <a:ext uri="{FF2B5EF4-FFF2-40B4-BE49-F238E27FC236}">
                <a16:creationId xmlns:a16="http://schemas.microsoft.com/office/drawing/2014/main" id="{CA73EC58-B81D-1343-BECD-7BE22166A632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1" name="Gruppe 10">
              <a:extLst>
                <a:ext uri="{FF2B5EF4-FFF2-40B4-BE49-F238E27FC236}">
                  <a16:creationId xmlns:a16="http://schemas.microsoft.com/office/drawing/2014/main" id="{98545F2A-C3D6-6145-8378-9C4DEFC2315B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8" name="Gruppe 27">
                <a:extLst>
                  <a:ext uri="{FF2B5EF4-FFF2-40B4-BE49-F238E27FC236}">
                    <a16:creationId xmlns:a16="http://schemas.microsoft.com/office/drawing/2014/main" id="{0C440F38-FCAE-114E-A0A3-290FE3FC797F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1C258BA7-48BF-4A48-BCE1-FD5F3604B88A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8" name="Rektangel 57">
                  <a:extLst>
                    <a:ext uri="{FF2B5EF4-FFF2-40B4-BE49-F238E27FC236}">
                      <a16:creationId xmlns:a16="http://schemas.microsoft.com/office/drawing/2014/main" id="{303B0FFA-20EE-8E4B-AD92-AF02D5B78262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7CD15456-9284-5C43-B52C-1398B9847830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BFBB3753-6E1B-2249-9F94-FF1BD069810D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2CA567F6-5C86-3D4C-93BE-0FA9B7564F4A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ABA6A2CC-207D-3A40-B178-AF483D277A43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0FBE7B59-EDE7-FC45-8291-EC9F24EAC74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B7858252-7942-E24C-98C4-3AA7C7F1B828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64D59320-3EAA-874A-B2AF-F528C955FE59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A0B02A43-EC42-604E-8D29-9FAC26EC76AE}"/>
                  </a:ext>
                </a:extLst>
              </p:cNvPr>
              <p:cNvCxnSpPr>
                <a:cxnSpLocks/>
                <a:stCxn id="45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5771DF48-7CAA-AC47-852B-372114228A08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0FDBCEF2-58FB-9845-A52D-DCF765B4E985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D117461F-5CA4-1F4B-831C-1AAB4CD6C4C2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Gruppe 37">
                <a:extLst>
                  <a:ext uri="{FF2B5EF4-FFF2-40B4-BE49-F238E27FC236}">
                    <a16:creationId xmlns:a16="http://schemas.microsoft.com/office/drawing/2014/main" id="{380B0443-0D5A-D449-89D7-A2A8FDE3A164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C86A7618-0DB5-8240-9F89-ECF83C03DCC1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7728A9C4-B7FB-9F4B-A6D7-F12D47711401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uppe 38">
                <a:extLst>
                  <a:ext uri="{FF2B5EF4-FFF2-40B4-BE49-F238E27FC236}">
                    <a16:creationId xmlns:a16="http://schemas.microsoft.com/office/drawing/2014/main" id="{644B8BE9-288A-0B40-B03E-7CBED3D76E22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98278179-F34F-8243-BC74-99D1D4F654D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01B2B9AB-FF32-3649-9762-3C1443622C2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940F2E12-51DE-0F49-BD92-97BD7119765D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80DD5754-16F1-1541-8222-AB968DB27F89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29CCCF04-0F22-C441-A495-58F05416DE4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5AF34A0E-4929-3545-88D6-63A9D61F7160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882124F0-4316-C54C-A8F0-EE6432FB19BE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DA437C8B-7F54-2745-A5EB-6A25F00FCEE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6D497A15-D042-5549-B971-DD27DE7FA83A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8E6DA4C1-6C07-D141-AB2C-895ACC87518E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78595C5E-E2C3-8642-962D-9490937496F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AD1EF88F-6A5B-814F-BED8-EEC9B4321C72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798158E4-CA6D-DD4D-93FA-0D7026D33F2C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F7081DB2-1A96-D34C-85A2-30AAB9167AC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5A15D91B-2203-4C4F-B9CE-DD88A9779834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DFAECE7A-91B3-254B-A5EC-5F9A609F24CB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4EB8F6CE-DCE1-E540-A1F3-3DF98E5C1644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508A3BB4-CF61-154A-B862-7CD975916220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DBA81579-1C47-AA42-83B4-DA825B5174D1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7020AB65-8408-FD4D-A8F1-CB785247F70E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8" name="Rett linje 17">
                <a:extLst>
                  <a:ext uri="{FF2B5EF4-FFF2-40B4-BE49-F238E27FC236}">
                    <a16:creationId xmlns:a16="http://schemas.microsoft.com/office/drawing/2014/main" id="{E5B654C7-CCD0-774C-BB3C-C28BC139BC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BC72FA31-30CF-9E43-A5D8-0A12AE2E03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E4EF1964-CE88-6F43-8FCB-965AD5D47360}"/>
                  </a:ext>
                </a:extLst>
              </p:cNvPr>
              <p:cNvCxnSpPr>
                <a:cxnSpLocks/>
                <a:stCxn id="22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BE6ACA77-C963-ED4B-A7CD-953586C1F365}"/>
                  </a:ext>
                </a:extLst>
              </p:cNvPr>
              <p:cNvCxnSpPr>
                <a:cxnSpLocks/>
                <a:stCxn id="22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540ABEBC-CB63-BD48-A013-8B91844EF6E6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4763C470-9706-6744-9718-16CBCEFABD2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0A73263A-533A-314E-A460-EE3E4CF008CF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628EECC1-B139-7F4B-85B2-F87D8CC811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DB1FB239-05C4-D148-9ACC-922F8FB0847B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2EB79A4D-645E-914B-AFE6-77A1412550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TekstSylinder 12">
              <a:extLst>
                <a:ext uri="{FF2B5EF4-FFF2-40B4-BE49-F238E27FC236}">
                  <a16:creationId xmlns:a16="http://schemas.microsoft.com/office/drawing/2014/main" id="{3CF8382F-DDD8-7641-ADF1-3318CC9C23AA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63" name="Gruppe 62">
            <a:extLst>
              <a:ext uri="{FF2B5EF4-FFF2-40B4-BE49-F238E27FC236}">
                <a16:creationId xmlns:a16="http://schemas.microsoft.com/office/drawing/2014/main" id="{D8E6AE4E-FC75-C448-A656-FDE1E20C6701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4" name="Gruppe 63">
              <a:extLst>
                <a:ext uri="{FF2B5EF4-FFF2-40B4-BE49-F238E27FC236}">
                  <a16:creationId xmlns:a16="http://schemas.microsoft.com/office/drawing/2014/main" id="{58ECE7ED-CBB8-2746-8C2E-F47DD6D0F6C4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8" name="Rektangel 67">
                <a:extLst>
                  <a:ext uri="{FF2B5EF4-FFF2-40B4-BE49-F238E27FC236}">
                    <a16:creationId xmlns:a16="http://schemas.microsoft.com/office/drawing/2014/main" id="{C34A8E35-2854-C844-B9B4-7F06E8243E9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E6D95DA6-F15F-4E48-8C5A-34FC2B266E05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0" name="Gruppe 69">
                  <a:extLst>
                    <a:ext uri="{FF2B5EF4-FFF2-40B4-BE49-F238E27FC236}">
                      <a16:creationId xmlns:a16="http://schemas.microsoft.com/office/drawing/2014/main" id="{1E0CBBC1-BA03-284C-BC73-A1E4420076C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4AA5AC15-400C-9F48-B004-96887BE0847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41BD9D46-4EA0-0B43-80D8-D042F08E72C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DBCD0115-0D9F-B940-9867-EEDC8DC8893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1" name="Gruppe 70">
                  <a:extLst>
                    <a:ext uri="{FF2B5EF4-FFF2-40B4-BE49-F238E27FC236}">
                      <a16:creationId xmlns:a16="http://schemas.microsoft.com/office/drawing/2014/main" id="{FE81ED9C-C0CF-0449-8720-9ADEA37C2F7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685BDCC4-F4F4-E143-97AC-2B6E6EB705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47D32540-00F9-704B-BB6A-B14D91B2D2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FFA5A7FF-22DB-B543-8C4B-4371CA62E5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F39620A5-1A0E-1247-85A4-403B1CFEB71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FB4740A7-1AA7-C04C-A348-074D1583D0F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24370059-761D-274E-96F5-C9B8468193B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0DC7604D-F0E0-C74F-B975-C2D8E10126D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AACAB3F1-7AE7-1145-8656-5DD3A276744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5" name="TekstSylinder 64">
              <a:extLst>
                <a:ext uri="{FF2B5EF4-FFF2-40B4-BE49-F238E27FC236}">
                  <a16:creationId xmlns:a16="http://schemas.microsoft.com/office/drawing/2014/main" id="{696E99BF-DACB-AB42-8E9A-E6C1C283194C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6" name="Vinkel 65">
              <a:extLst>
                <a:ext uri="{FF2B5EF4-FFF2-40B4-BE49-F238E27FC236}">
                  <a16:creationId xmlns:a16="http://schemas.microsoft.com/office/drawing/2014/main" id="{FAC5C4F4-DA97-6A4C-8DAC-4E5EDD44CCED}"/>
                </a:ext>
              </a:extLst>
            </p:cNvPr>
            <p:cNvCxnSpPr>
              <a:cxnSpLocks/>
              <a:stCxn id="80" idx="3"/>
              <a:endCxn id="77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545A59B3-0467-4144-870A-8F719ED382ED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0633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g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tel 33">
            <a:extLst>
              <a:ext uri="{FF2B5EF4-FFF2-40B4-BE49-F238E27FC236}">
                <a16:creationId xmlns:a16="http://schemas.microsoft.com/office/drawing/2014/main" id="{A3816B5A-BCB5-0F46-87EA-8478916C49F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-1"/>
            <a:ext cx="12192000" cy="6092825"/>
          </a:xfrm>
          <a:custGeom>
            <a:avLst/>
            <a:gdLst>
              <a:gd name="connsiteX0" fmla="*/ 0 w 12192000"/>
              <a:gd name="connsiteY0" fmla="*/ 0 h 6092825"/>
              <a:gd name="connsiteX1" fmla="*/ 12192000 w 12192000"/>
              <a:gd name="connsiteY1" fmla="*/ 0 h 6092825"/>
              <a:gd name="connsiteX2" fmla="*/ 12192000 w 12192000"/>
              <a:gd name="connsiteY2" fmla="*/ 4062425 h 6092825"/>
              <a:gd name="connsiteX3" fmla="*/ 10161600 w 12192000"/>
              <a:gd name="connsiteY3" fmla="*/ 4062425 h 6092825"/>
              <a:gd name="connsiteX4" fmla="*/ 10161600 w 12192000"/>
              <a:gd name="connsiteY4" fmla="*/ 6092825 h 6092825"/>
              <a:gd name="connsiteX5" fmla="*/ 0 w 12192000"/>
              <a:gd name="connsiteY5" fmla="*/ 6092825 h 6092825"/>
              <a:gd name="connsiteX6" fmla="*/ 0 w 12192000"/>
              <a:gd name="connsiteY6" fmla="*/ 2030401 h 6092825"/>
              <a:gd name="connsiteX7" fmla="*/ 2030400 w 12192000"/>
              <a:gd name="connsiteY7" fmla="*/ 2030401 h 6092825"/>
              <a:gd name="connsiteX8" fmla="*/ 2030400 w 12192000"/>
              <a:gd name="connsiteY8" fmla="*/ 1 h 6092825"/>
              <a:gd name="connsiteX9" fmla="*/ 0 w 12192000"/>
              <a:gd name="connsiteY9" fmla="*/ 1 h 609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092825">
                <a:moveTo>
                  <a:pt x="0" y="0"/>
                </a:moveTo>
                <a:lnTo>
                  <a:pt x="12192000" y="0"/>
                </a:lnTo>
                <a:lnTo>
                  <a:pt x="12192000" y="4062425"/>
                </a:lnTo>
                <a:lnTo>
                  <a:pt x="10161600" y="4062425"/>
                </a:lnTo>
                <a:lnTo>
                  <a:pt x="10161600" y="6092825"/>
                </a:lnTo>
                <a:lnTo>
                  <a:pt x="0" y="6092825"/>
                </a:lnTo>
                <a:lnTo>
                  <a:pt x="0" y="2030401"/>
                </a:lnTo>
                <a:lnTo>
                  <a:pt x="2030400" y="2030401"/>
                </a:lnTo>
                <a:lnTo>
                  <a:pt x="203040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25344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0" y="1600"/>
            <a:ext cx="2030400" cy="2030400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2CE51D89-216F-C248-97B9-E62942BAB32E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35175" y="4060824"/>
            <a:ext cx="8121600" cy="2032001"/>
          </a:xfrm>
        </p:spPr>
        <p:txBody>
          <a:bodyPr lIns="50760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472037" y="4768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5" name="Plassholder for tekst 34">
            <a:extLst>
              <a:ext uri="{FF2B5EF4-FFF2-40B4-BE49-F238E27FC236}">
                <a16:creationId xmlns:a16="http://schemas.microsoft.com/office/drawing/2014/main" id="{D14C1774-FEBF-524B-97FE-D812858FF61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180800" y="4060800"/>
            <a:ext cx="2030400" cy="2030400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ED97E241-441B-154C-8B0B-E43418F1C4F4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gul 2</a:t>
            </a:r>
          </a:p>
        </p:txBody>
      </p: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6F5B8C66-1CFA-8E4A-A685-9B6592A5C79E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BAEDC404-7A8D-D34C-85C5-28170069557A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9" name="Gruppe 28">
                <a:extLst>
                  <a:ext uri="{FF2B5EF4-FFF2-40B4-BE49-F238E27FC236}">
                    <a16:creationId xmlns:a16="http://schemas.microsoft.com/office/drawing/2014/main" id="{B3C9C108-801A-1E4F-8327-16BD7FB1609A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6B934F32-34B2-D14B-9309-D0BABA67DC1D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2B4B1CD0-0C39-F84F-A5EA-63BD73E85D55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16469B96-6FDC-C149-942D-617F43FC7392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24A507F6-E1C9-C246-8885-AA13FE0EA30F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3" name="Rektangel 62">
                  <a:extLst>
                    <a:ext uri="{FF2B5EF4-FFF2-40B4-BE49-F238E27FC236}">
                      <a16:creationId xmlns:a16="http://schemas.microsoft.com/office/drawing/2014/main" id="{90E228E5-638D-0743-961E-8CE690BAD50C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4" name="Rektangel 63">
                  <a:extLst>
                    <a:ext uri="{FF2B5EF4-FFF2-40B4-BE49-F238E27FC236}">
                      <a16:creationId xmlns:a16="http://schemas.microsoft.com/office/drawing/2014/main" id="{EA59EC3B-E979-E94E-A948-CF5472D9032A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8896EC2B-F349-584F-9569-546A8642A7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5B3751CF-5F65-FF47-B4FB-6A4E385E4ECF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0E8F8FAE-2108-954E-B3FE-91C28B9023F5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A6C76CE5-7D90-6B41-9E88-AAACD5939A9F}"/>
                  </a:ext>
                </a:extLst>
              </p:cNvPr>
              <p:cNvCxnSpPr>
                <a:cxnSpLocks/>
                <a:stCxn id="47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66DCBEA6-E67F-744B-B232-9BDD5B075769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48F4DC35-4D74-F24D-BB7A-B698029B2A53}"/>
                  </a:ext>
                </a:extLst>
              </p:cNvPr>
              <p:cNvCxnSpPr>
                <a:cxnSpLocks/>
                <a:stCxn id="57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EEB4398D-8E8A-C34C-B0ED-301EDB99ED87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B99A4063-FB57-894F-A1DF-9E510F9CE6DE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D1EE6DAC-4A77-CB4C-A7CD-06D56C10A1FF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8" name="Rett linje 57">
                  <a:extLst>
                    <a:ext uri="{FF2B5EF4-FFF2-40B4-BE49-F238E27FC236}">
                      <a16:creationId xmlns:a16="http://schemas.microsoft.com/office/drawing/2014/main" id="{7368DF10-2AAA-A746-9C21-72F7C724B546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7D2CE8FB-E9D2-0546-AA7D-471399582B6C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F23C4951-9685-3545-B9C6-43A452676DD4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E4B2CAAA-FBA4-E743-8D89-9824E9F6BD4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306D5E43-7449-4D4E-8033-A7D0C355F476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CFC2647F-369F-0548-9CBC-4E21E5F8468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ADFA3ADE-F8E6-8144-899C-D0CA2C1532F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EB86E87E-B483-4745-A05C-77E546A70A92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0F2358AA-821B-8C4D-9445-DFD0F9F16E75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150558E8-E64E-9E47-AB1F-C8F03A6DB57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Gruppe 43">
                <a:extLst>
                  <a:ext uri="{FF2B5EF4-FFF2-40B4-BE49-F238E27FC236}">
                    <a16:creationId xmlns:a16="http://schemas.microsoft.com/office/drawing/2014/main" id="{0C2F8E6E-EF55-AD4E-BCCC-AB52DD28BBE4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CB3FB46E-0A1A-8E4A-A7BF-29B5EB5F3FC9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F13C510D-2223-2047-B430-A5FA5936FD8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Gruppe 44">
                <a:extLst>
                  <a:ext uri="{FF2B5EF4-FFF2-40B4-BE49-F238E27FC236}">
                    <a16:creationId xmlns:a16="http://schemas.microsoft.com/office/drawing/2014/main" id="{E03CE588-E5C3-8147-B150-62705F720A5A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FB16F937-0FA1-D74A-8485-678BCB150BAA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7760DE8C-B39E-574A-9173-7EBC593BE85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269A18C3-1DB1-7D42-A1DE-2556C96837C8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63B9EA85-76AF-0A4D-A769-84D8A44DE592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E445B2F1-4266-2E47-8995-B7A84C53C116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6A93AB89-8F98-844E-8A1F-B6B69793F15C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46699D1C-3733-ED43-98A4-B2E617E16AFD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D35F1BF0-2E86-844C-8F31-C0FC3A3578C9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0B2B4C6A-C1C8-2B4C-943A-9635356B785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F7BD6B52-2161-3044-AFBA-6B158E5B079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11B9966E-AE71-3041-BD0A-C1D86CAD51D7}"/>
                  </a:ext>
                </a:extLst>
              </p:cNvPr>
              <p:cNvCxnSpPr>
                <a:cxnSpLocks/>
                <a:stCxn id="2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4B58C7B1-58B8-5A4C-9012-B9A463050D5C}"/>
                  </a:ext>
                </a:extLst>
              </p:cNvPr>
              <p:cNvCxnSpPr>
                <a:cxnSpLocks/>
                <a:stCxn id="2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325965AA-8A37-F34A-9395-0549AAB72D9B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24" name="Rett linje 23">
                <a:extLst>
                  <a:ext uri="{FF2B5EF4-FFF2-40B4-BE49-F238E27FC236}">
                    <a16:creationId xmlns:a16="http://schemas.microsoft.com/office/drawing/2014/main" id="{6ABA3F38-2A71-C34B-A428-BAAD12F496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B6A6A268-763B-D54F-93BC-01B8501001E6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A532ED41-3D8E-E545-A1EB-60862799F7F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F3335BF5-0330-3040-B68C-DA0383A5F577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50E861C9-D981-574D-B795-99F6263737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kstSylinder 13">
              <a:extLst>
                <a:ext uri="{FF2B5EF4-FFF2-40B4-BE49-F238E27FC236}">
                  <a16:creationId xmlns:a16="http://schemas.microsoft.com/office/drawing/2014/main" id="{AD11A3E2-6A72-B94B-8130-EC4EDF047598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38A746FB-6A33-E24A-85A4-7E544FCCC8D0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6" name="Gruppe 65">
              <a:extLst>
                <a:ext uri="{FF2B5EF4-FFF2-40B4-BE49-F238E27FC236}">
                  <a16:creationId xmlns:a16="http://schemas.microsoft.com/office/drawing/2014/main" id="{D87B58ED-9157-434B-8C3C-ED99EA0D426A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70" name="Rektangel 69">
                <a:extLst>
                  <a:ext uri="{FF2B5EF4-FFF2-40B4-BE49-F238E27FC236}">
                    <a16:creationId xmlns:a16="http://schemas.microsoft.com/office/drawing/2014/main" id="{D484EB73-4C7A-D849-A642-526722C7C7F4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99E81D3A-CC3F-504F-B8E2-D5A74B8A87B9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3E158624-CD01-BB4A-95AD-459E77D1192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B9E6756C-1C37-0445-B129-54E072DDDE1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3" name="Rektangel 82">
                    <a:extLst>
                      <a:ext uri="{FF2B5EF4-FFF2-40B4-BE49-F238E27FC236}">
                        <a16:creationId xmlns:a16="http://schemas.microsoft.com/office/drawing/2014/main" id="{E2556894-AF3A-3D4E-B2CA-87C6588DD67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4" name="Rektangel 83">
                    <a:extLst>
                      <a:ext uri="{FF2B5EF4-FFF2-40B4-BE49-F238E27FC236}">
                        <a16:creationId xmlns:a16="http://schemas.microsoft.com/office/drawing/2014/main" id="{3F212157-C7C5-2D44-9D99-46F8B004613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3" name="Gruppe 72">
                  <a:extLst>
                    <a:ext uri="{FF2B5EF4-FFF2-40B4-BE49-F238E27FC236}">
                      <a16:creationId xmlns:a16="http://schemas.microsoft.com/office/drawing/2014/main" id="{8BD5E2A6-B428-2848-819F-33BE0BF9E9A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AE19856D-EEDD-A24A-84D1-5A7ACB086F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0C690583-1E3E-9E4C-9B1D-BF9CD4C6A69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3338131A-61C0-954D-9654-31E5D8DCE33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4" name="Gruppe 73">
                  <a:extLst>
                    <a:ext uri="{FF2B5EF4-FFF2-40B4-BE49-F238E27FC236}">
                      <a16:creationId xmlns:a16="http://schemas.microsoft.com/office/drawing/2014/main" id="{F44E92C8-5780-7A49-A80B-0A6597298A95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03DFE3F4-217E-1247-A39C-76296D40EB1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E289F289-B1EE-3C40-891E-EE7843173E0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6A784681-552A-5842-8588-93A586A60CC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A4AF9075-F5E2-AE48-BE25-AC00CEBE195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D0574A85-E717-BF46-B01C-BB864B440971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8" name="Vinkel 67">
              <a:extLst>
                <a:ext uri="{FF2B5EF4-FFF2-40B4-BE49-F238E27FC236}">
                  <a16:creationId xmlns:a16="http://schemas.microsoft.com/office/drawing/2014/main" id="{0EC43C4F-D1A1-4C43-8E31-F6CA70D3A41B}"/>
                </a:ext>
              </a:extLst>
            </p:cNvPr>
            <p:cNvCxnSpPr>
              <a:cxnSpLocks/>
              <a:stCxn id="82" idx="3"/>
              <a:endCxn id="79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kstSylinder 68">
              <a:extLst>
                <a:ext uri="{FF2B5EF4-FFF2-40B4-BE49-F238E27FC236}">
                  <a16:creationId xmlns:a16="http://schemas.microsoft.com/office/drawing/2014/main" id="{B524C35F-63C3-C845-A112-F3E986F32AC7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78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tel 33">
            <a:extLst>
              <a:ext uri="{FF2B5EF4-FFF2-40B4-BE49-F238E27FC236}">
                <a16:creationId xmlns:a16="http://schemas.microsoft.com/office/drawing/2014/main" id="{A3816B5A-BCB5-0F46-87EA-8478916C49F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-1"/>
            <a:ext cx="12192000" cy="6092825"/>
          </a:xfrm>
          <a:custGeom>
            <a:avLst/>
            <a:gdLst>
              <a:gd name="connsiteX0" fmla="*/ 0 w 12192000"/>
              <a:gd name="connsiteY0" fmla="*/ 0 h 6092825"/>
              <a:gd name="connsiteX1" fmla="*/ 12192000 w 12192000"/>
              <a:gd name="connsiteY1" fmla="*/ 0 h 6092825"/>
              <a:gd name="connsiteX2" fmla="*/ 12192000 w 12192000"/>
              <a:gd name="connsiteY2" fmla="*/ 4062425 h 6092825"/>
              <a:gd name="connsiteX3" fmla="*/ 10161600 w 12192000"/>
              <a:gd name="connsiteY3" fmla="*/ 4062425 h 6092825"/>
              <a:gd name="connsiteX4" fmla="*/ 10161600 w 12192000"/>
              <a:gd name="connsiteY4" fmla="*/ 6092825 h 6092825"/>
              <a:gd name="connsiteX5" fmla="*/ 0 w 12192000"/>
              <a:gd name="connsiteY5" fmla="*/ 6092825 h 6092825"/>
              <a:gd name="connsiteX6" fmla="*/ 0 w 12192000"/>
              <a:gd name="connsiteY6" fmla="*/ 2030401 h 6092825"/>
              <a:gd name="connsiteX7" fmla="*/ 2030400 w 12192000"/>
              <a:gd name="connsiteY7" fmla="*/ 2030401 h 6092825"/>
              <a:gd name="connsiteX8" fmla="*/ 2030400 w 12192000"/>
              <a:gd name="connsiteY8" fmla="*/ 1 h 6092825"/>
              <a:gd name="connsiteX9" fmla="*/ 0 w 12192000"/>
              <a:gd name="connsiteY9" fmla="*/ 1 h 609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092825">
                <a:moveTo>
                  <a:pt x="0" y="0"/>
                </a:moveTo>
                <a:lnTo>
                  <a:pt x="12192000" y="0"/>
                </a:lnTo>
                <a:lnTo>
                  <a:pt x="12192000" y="4062425"/>
                </a:lnTo>
                <a:lnTo>
                  <a:pt x="10161600" y="4062425"/>
                </a:lnTo>
                <a:lnTo>
                  <a:pt x="10161600" y="6092825"/>
                </a:lnTo>
                <a:lnTo>
                  <a:pt x="0" y="6092825"/>
                </a:lnTo>
                <a:lnTo>
                  <a:pt x="0" y="2030401"/>
                </a:lnTo>
                <a:lnTo>
                  <a:pt x="2030400" y="2030401"/>
                </a:lnTo>
                <a:lnTo>
                  <a:pt x="203040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25344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0" y="1600"/>
            <a:ext cx="2030400" cy="2030400"/>
          </a:xfrm>
          <a:prstGeom prst="ellipse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accent5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/>
          <a:p>
            <a:fld id="{F641A862-612A-7D45-A0ED-07030570FC13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/>
          <a:p>
            <a:fld id="{8ACEFDFC-287E-0A4D-81A7-6CC8C070690D}" type="slidenum">
              <a:rPr lang="nb-NO" smtClean="0"/>
              <a:t>‹#›</a:t>
            </a:fld>
            <a:endParaRPr lang="nb-N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35175" y="4060824"/>
            <a:ext cx="8121600" cy="2032001"/>
          </a:xfrm>
        </p:spPr>
        <p:txBody>
          <a:bodyPr lIns="50760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472037" y="4768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>
                <a:solidFill>
                  <a:schemeClr val="accent5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5" name="Plassholder for tekst 34">
            <a:extLst>
              <a:ext uri="{FF2B5EF4-FFF2-40B4-BE49-F238E27FC236}">
                <a16:creationId xmlns:a16="http://schemas.microsoft.com/office/drawing/2014/main" id="{D14C1774-FEBF-524B-97FE-D812858FF61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180800" y="4060800"/>
            <a:ext cx="2030400" cy="2030400"/>
          </a:xfrm>
          <a:prstGeom prst="ellipse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>
                <a:solidFill>
                  <a:schemeClr val="accent5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04EAEAEB-6DF7-6A4F-99C1-D8CA6540DCF8}"/>
              </a:ext>
            </a:extLst>
          </p:cNvPr>
          <p:cNvSpPr txBox="1"/>
          <p:nvPr userDrawn="1"/>
        </p:nvSpPr>
        <p:spPr>
          <a:xfrm>
            <a:off x="695321" y="-213030"/>
            <a:ext cx="3368679" cy="20607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nb-NO" sz="800">
                <a:solidFill>
                  <a:schemeClr val="tx1"/>
                </a:solidFill>
              </a:rPr>
              <a:t>Tittellysbilde rød 2</a:t>
            </a:r>
          </a:p>
        </p:txBody>
      </p: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2FAEAD23-FAD7-4841-BE65-85F2454506ED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945BE277-8316-AA4A-903E-0467DFF876EA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9" name="Gruppe 28">
                <a:extLst>
                  <a:ext uri="{FF2B5EF4-FFF2-40B4-BE49-F238E27FC236}">
                    <a16:creationId xmlns:a16="http://schemas.microsoft.com/office/drawing/2014/main" id="{4E30A091-4497-6D48-9BB1-0A4FE63E95F7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D00B0C00-F1E5-724F-B2AB-7C56B0558567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F0A8EA78-DA38-4F47-882D-3E1A586A60D6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200FAC5D-E484-744A-90E0-E8F6455D5447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0B0EA588-7ECB-134C-81C5-21C16A0DAD55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3" name="Rektangel 62">
                  <a:extLst>
                    <a:ext uri="{FF2B5EF4-FFF2-40B4-BE49-F238E27FC236}">
                      <a16:creationId xmlns:a16="http://schemas.microsoft.com/office/drawing/2014/main" id="{9AD392E8-244B-2442-9126-2B04DDAA9526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64" name="Rektangel 63">
                  <a:extLst>
                    <a:ext uri="{FF2B5EF4-FFF2-40B4-BE49-F238E27FC236}">
                      <a16:creationId xmlns:a16="http://schemas.microsoft.com/office/drawing/2014/main" id="{0969B624-B3E0-274C-B305-953CEEFC7348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10462F6F-098B-EE4F-A301-C663C1B5A4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BF6EEB64-9278-6447-920B-FAF70C2667E3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40C1241C-264A-B641-A5A8-E37C85AD535A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7636B94C-4E9D-0D48-AF73-9A885757421C}"/>
                  </a:ext>
                </a:extLst>
              </p:cNvPr>
              <p:cNvCxnSpPr>
                <a:cxnSpLocks/>
                <a:stCxn id="47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0619621B-4AE6-494C-BFDB-EC976AB99630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F775C7C1-CCDF-3542-B096-04BF92337196}"/>
                  </a:ext>
                </a:extLst>
              </p:cNvPr>
              <p:cNvCxnSpPr>
                <a:cxnSpLocks/>
                <a:stCxn id="57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822E4D7E-9969-9442-B502-ED6C4145CDDC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621566D6-5F91-984C-B8FF-24CD3046F76A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0F61C55C-35B7-5449-8E60-6703109887B0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58" name="Rett linje 57">
                  <a:extLst>
                    <a:ext uri="{FF2B5EF4-FFF2-40B4-BE49-F238E27FC236}">
                      <a16:creationId xmlns:a16="http://schemas.microsoft.com/office/drawing/2014/main" id="{BFA1862D-D875-1C47-ADB0-C59F891176E2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EA7BB717-6809-D547-AA9B-F277142A420B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467EB79D-36F4-F84E-9924-35D09D00959D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6C1B5BBB-3139-754A-AD49-0346BEB1593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8FFAE170-99D3-F045-A1C4-BA4BD3D0CD9D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A9D1E7D5-6B55-DC42-B2C2-332DF4DDF25B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ECB3C235-C569-854E-9A3D-21ECED99D1F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817A38E0-5F44-8D43-8BAB-F1F424BF91DC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1FCA8AC0-1D35-BB4F-A199-6BD5B0286FB0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8B36AC7D-FD6D-9444-86AA-1784CE54EDD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Gruppe 43">
                <a:extLst>
                  <a:ext uri="{FF2B5EF4-FFF2-40B4-BE49-F238E27FC236}">
                    <a16:creationId xmlns:a16="http://schemas.microsoft.com/office/drawing/2014/main" id="{8B4D38FE-EAA9-1B41-A8FE-4B46CC8ABEB2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4633755C-59EE-FC48-811E-C061DE5BCE1B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E408B5AB-04E0-DE4E-BE23-5B7E51767AF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Gruppe 44">
                <a:extLst>
                  <a:ext uri="{FF2B5EF4-FFF2-40B4-BE49-F238E27FC236}">
                    <a16:creationId xmlns:a16="http://schemas.microsoft.com/office/drawing/2014/main" id="{265E1474-0F20-EA4A-9C55-1D6A43B9C3AB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2B742B97-4D8E-2D42-887E-7804075E1AC3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F335B4E3-DD91-8A46-A3AD-731EE9FEE80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3845BD3D-0864-D946-B9A7-8B2125DF7D05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307A8107-8B72-2346-A312-2D4FCAB3FF2E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F32FCDCD-3547-504B-8CFD-2E6049536DEC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98120869-9D10-9F4F-B63B-41A7B31CC534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C0496A06-35BD-7A42-9A91-63F77AFD80A4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24F1957A-5A06-F94F-BB8D-DF9138E3FBD8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E9B5DCB3-1C16-E643-873E-3E8DE32ACC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03BE5D87-60DD-FE47-ADC5-BFEEE1C0CB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A06EE499-D5C1-5249-99BF-5477AA5773D3}"/>
                  </a:ext>
                </a:extLst>
              </p:cNvPr>
              <p:cNvCxnSpPr>
                <a:cxnSpLocks/>
                <a:stCxn id="2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CEBE12AC-11FE-9449-8670-2AA33F86AFE2}"/>
                  </a:ext>
                </a:extLst>
              </p:cNvPr>
              <p:cNvCxnSpPr>
                <a:cxnSpLocks/>
                <a:stCxn id="2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D97BECD0-8B8E-CB48-9394-25A5B458EBC4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24" name="Rett linje 23">
                <a:extLst>
                  <a:ext uri="{FF2B5EF4-FFF2-40B4-BE49-F238E27FC236}">
                    <a16:creationId xmlns:a16="http://schemas.microsoft.com/office/drawing/2014/main" id="{1DD825C0-80B0-054E-B9BF-68F610AB8F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590E6BA3-9E31-9640-80C1-2FE00A0D278C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80B8FD9F-0C46-BB40-A9D0-847CCC5F96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8D5F40B7-E123-E94A-8A10-C14A8FAB08BE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BE300D95-934C-FA45-807A-B45726BE68E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kstSylinder 13">
              <a:extLst>
                <a:ext uri="{FF2B5EF4-FFF2-40B4-BE49-F238E27FC236}">
                  <a16:creationId xmlns:a16="http://schemas.microsoft.com/office/drawing/2014/main" id="{9000F2FD-6671-4B43-AB6C-9A5183C6C118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B3868ECA-695C-024B-BC27-8633CC39FBEC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6" name="Gruppe 65">
              <a:extLst>
                <a:ext uri="{FF2B5EF4-FFF2-40B4-BE49-F238E27FC236}">
                  <a16:creationId xmlns:a16="http://schemas.microsoft.com/office/drawing/2014/main" id="{0DFF1E16-38C7-5649-BEE9-D9F715C6C80B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70" name="Rektangel 69">
                <a:extLst>
                  <a:ext uri="{FF2B5EF4-FFF2-40B4-BE49-F238E27FC236}">
                    <a16:creationId xmlns:a16="http://schemas.microsoft.com/office/drawing/2014/main" id="{E27609C4-9B6A-1347-925B-26553A3B963B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BAAB81FB-2A5E-7848-9C28-B4807BC0468F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57F80322-8580-8C4B-A443-E2D83C70E1A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A44976CE-1D09-3149-8BE2-4C4FD704627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3" name="Rektangel 82">
                    <a:extLst>
                      <a:ext uri="{FF2B5EF4-FFF2-40B4-BE49-F238E27FC236}">
                        <a16:creationId xmlns:a16="http://schemas.microsoft.com/office/drawing/2014/main" id="{95C99E52-0020-4B4A-B601-6CFE9040C6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4" name="Rektangel 83">
                    <a:extLst>
                      <a:ext uri="{FF2B5EF4-FFF2-40B4-BE49-F238E27FC236}">
                        <a16:creationId xmlns:a16="http://schemas.microsoft.com/office/drawing/2014/main" id="{F191E3B5-93C7-904D-B845-F41FF3A9239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3" name="Gruppe 72">
                  <a:extLst>
                    <a:ext uri="{FF2B5EF4-FFF2-40B4-BE49-F238E27FC236}">
                      <a16:creationId xmlns:a16="http://schemas.microsoft.com/office/drawing/2014/main" id="{2EB1F167-54A7-1F44-B003-C3CA920A23E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13B9D3E2-0B63-F846-9DB0-3E2772BC7B6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17D5FEDF-481A-D74D-B900-ED1EFFDA163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D4FBFEF5-F2C0-E543-8AEA-2D6B4B966B4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74" name="Gruppe 73">
                  <a:extLst>
                    <a:ext uri="{FF2B5EF4-FFF2-40B4-BE49-F238E27FC236}">
                      <a16:creationId xmlns:a16="http://schemas.microsoft.com/office/drawing/2014/main" id="{171A3F57-B163-B849-8164-504A2028748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FAB8C606-26F4-614E-BF42-3011B3183B8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08A674CA-540F-6C40-BEB7-B247E2F83BD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8EF41A82-7355-E146-BAD2-D89BD9E38A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04B98BD7-80CD-534B-A4A4-C924CB23F65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21125877-43DA-5347-98EE-69440FC2583F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  <a:p>
              <a:pPr algn="l"/>
              <a:endParaRPr lang="nb-NO" err="1">
                <a:solidFill>
                  <a:schemeClr val="tx2"/>
                </a:solidFill>
              </a:endParaRPr>
            </a:p>
          </p:txBody>
        </p:sp>
        <p:cxnSp>
          <p:nvCxnSpPr>
            <p:cNvPr id="68" name="Vinkel 67">
              <a:extLst>
                <a:ext uri="{FF2B5EF4-FFF2-40B4-BE49-F238E27FC236}">
                  <a16:creationId xmlns:a16="http://schemas.microsoft.com/office/drawing/2014/main" id="{AC606624-9648-914B-87A6-1CED522175EA}"/>
                </a:ext>
              </a:extLst>
            </p:cNvPr>
            <p:cNvCxnSpPr>
              <a:cxnSpLocks/>
              <a:stCxn id="82" idx="3"/>
              <a:endCxn id="79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kstSylinder 68">
              <a:extLst>
                <a:ext uri="{FF2B5EF4-FFF2-40B4-BE49-F238E27FC236}">
                  <a16:creationId xmlns:a16="http://schemas.microsoft.com/office/drawing/2014/main" id="{7DA1E819-F266-954E-9ACC-FA20CEBD4F44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104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61.xml"/><Relationship Id="rId3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56.xml"/><Relationship Id="rId34" Type="http://schemas.openxmlformats.org/officeDocument/2006/relationships/image" Target="../media/image13.png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60.xml"/><Relationship Id="rId33" Type="http://schemas.openxmlformats.org/officeDocument/2006/relationships/image" Target="../media/image11.png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29" Type="http://schemas.openxmlformats.org/officeDocument/2006/relationships/slideLayout" Target="../slideLayouts/slideLayout64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31" Type="http://schemas.openxmlformats.org/officeDocument/2006/relationships/slideLayout" Target="../slideLayouts/slideLayout66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Relationship Id="rId27" Type="http://schemas.openxmlformats.org/officeDocument/2006/relationships/slideLayout" Target="../slideLayouts/slideLayout62.xml"/><Relationship Id="rId30" Type="http://schemas.openxmlformats.org/officeDocument/2006/relationships/slideLayout" Target="../slideLayouts/slideLayout65.xml"/><Relationship Id="rId35" Type="http://schemas.openxmlformats.org/officeDocument/2006/relationships/image" Target="../media/image2.png"/><Relationship Id="rId8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7D19DB-E18F-4144-9CBC-76AF7C95E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E42F49-DDD6-394E-A8FF-1D33FFDB0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6" y="2032000"/>
            <a:ext cx="9469438" cy="40607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BD181B-26C6-1441-AC51-F9CA495AD8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56825" y="6292352"/>
            <a:ext cx="1339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/>
                </a:solidFill>
                <a:latin typeface="Oslo Sans" panose="02000000000000000000" pitchFamily="2" charset="77"/>
              </a:defRPr>
            </a:lvl1pPr>
          </a:lstStyle>
          <a:p>
            <a:fld id="{A40496DB-E8C8-4849-8A63-AC568158CC03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DFE725-0D07-7B47-98CD-EAA5EC15E8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35176" y="6292849"/>
            <a:ext cx="8121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 i="0">
                <a:solidFill>
                  <a:schemeClr val="tx1"/>
                </a:solidFill>
                <a:latin typeface="Oslo Sans Light" panose="02000000000000000000" pitchFamily="2" charset="77"/>
              </a:defRPr>
            </a:lvl1pPr>
          </a:lstStyle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38F127-E3EF-B346-96BD-C679BB3F23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6674" y="6292352"/>
            <a:ext cx="695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/>
                </a:solidFill>
                <a:latin typeface="Oslo Sans" panose="02000000000000000000" pitchFamily="2" charset="77"/>
              </a:defRPr>
            </a:lvl1pPr>
          </a:lstStyle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655AFB16-D4F3-C04D-8A8D-B4B481D6101F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31200" y="6296400"/>
            <a:ext cx="688336" cy="360000"/>
          </a:xfrm>
          <a:prstGeom prst="rect">
            <a:avLst/>
          </a:prstGeom>
        </p:spPr>
      </p:pic>
      <p:grpSp>
        <p:nvGrpSpPr>
          <p:cNvPr id="7" name="Gruppe 6">
            <a:extLst>
              <a:ext uri="{FF2B5EF4-FFF2-40B4-BE49-F238E27FC236}">
                <a16:creationId xmlns:a16="http://schemas.microsoft.com/office/drawing/2014/main" id="{D82277FC-07F1-AB47-941F-3BC464842E95}"/>
              </a:ext>
            </a:extLst>
          </p:cNvPr>
          <p:cNvGrpSpPr/>
          <p:nvPr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51" name="Gruppe 50">
              <a:extLst>
                <a:ext uri="{FF2B5EF4-FFF2-40B4-BE49-F238E27FC236}">
                  <a16:creationId xmlns:a16="http://schemas.microsoft.com/office/drawing/2014/main" id="{B44CDB01-E460-3643-978B-976DFDCDC9FE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52" name="Gruppe 51">
                <a:extLst>
                  <a:ext uri="{FF2B5EF4-FFF2-40B4-BE49-F238E27FC236}">
                    <a16:creationId xmlns:a16="http://schemas.microsoft.com/office/drawing/2014/main" id="{DBE46DEF-60E7-5B46-AD1B-A57A5C59CA43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88" name="Rektangel 87">
                  <a:extLst>
                    <a:ext uri="{FF2B5EF4-FFF2-40B4-BE49-F238E27FC236}">
                      <a16:creationId xmlns:a16="http://schemas.microsoft.com/office/drawing/2014/main" id="{F13331D1-F609-AD44-83BF-BAEF95BF22E3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89" name="Rektangel 88">
                  <a:extLst>
                    <a:ext uri="{FF2B5EF4-FFF2-40B4-BE49-F238E27FC236}">
                      <a16:creationId xmlns:a16="http://schemas.microsoft.com/office/drawing/2014/main" id="{601DC206-D487-2146-B60B-9346351B6209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90" name="Rektangel 89">
                  <a:extLst>
                    <a:ext uri="{FF2B5EF4-FFF2-40B4-BE49-F238E27FC236}">
                      <a16:creationId xmlns:a16="http://schemas.microsoft.com/office/drawing/2014/main" id="{95563654-18C4-E049-B075-EFAE23D27B7F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91" name="Rektangel 90">
                  <a:extLst>
                    <a:ext uri="{FF2B5EF4-FFF2-40B4-BE49-F238E27FC236}">
                      <a16:creationId xmlns:a16="http://schemas.microsoft.com/office/drawing/2014/main" id="{C723BB83-6916-7F48-8496-B45E04B52E9D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92" name="Rektangel 91">
                  <a:extLst>
                    <a:ext uri="{FF2B5EF4-FFF2-40B4-BE49-F238E27FC236}">
                      <a16:creationId xmlns:a16="http://schemas.microsoft.com/office/drawing/2014/main" id="{61EE50B3-2E35-D042-B07B-22CB8798A169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  <p:sp>
              <p:nvSpPr>
                <p:cNvPr id="93" name="Rektangel 92">
                  <a:extLst>
                    <a:ext uri="{FF2B5EF4-FFF2-40B4-BE49-F238E27FC236}">
                      <a16:creationId xmlns:a16="http://schemas.microsoft.com/office/drawing/2014/main" id="{5F396E9B-C02C-E549-8D9D-2F635A7A1EE2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5,64 cm</a:t>
                  </a:r>
                </a:p>
              </p:txBody>
            </p:sp>
          </p:grpSp>
          <p:cxnSp>
            <p:nvCxnSpPr>
              <p:cNvPr id="53" name="Rett linje 52">
                <a:extLst>
                  <a:ext uri="{FF2B5EF4-FFF2-40B4-BE49-F238E27FC236}">
                    <a16:creationId xmlns:a16="http://schemas.microsoft.com/office/drawing/2014/main" id="{E17FFD9C-CA80-F742-92C1-C8300BFFB9C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Rett linje 55">
                <a:extLst>
                  <a:ext uri="{FF2B5EF4-FFF2-40B4-BE49-F238E27FC236}">
                    <a16:creationId xmlns:a16="http://schemas.microsoft.com/office/drawing/2014/main" id="{FE2AF690-3FA9-A94A-B8B5-A8D7675F87F1}"/>
                  </a:ext>
                </a:extLst>
              </p:cNvPr>
              <p:cNvCxnSpPr>
                <a:cxnSpLocks/>
                <a:stCxn id="78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Rett linje 58">
                <a:extLst>
                  <a:ext uri="{FF2B5EF4-FFF2-40B4-BE49-F238E27FC236}">
                    <a16:creationId xmlns:a16="http://schemas.microsoft.com/office/drawing/2014/main" id="{F4468E54-BA10-7244-BE9E-3618081B2E29}"/>
                  </a:ext>
                </a:extLst>
              </p:cNvPr>
              <p:cNvCxnSpPr>
                <a:cxnSpLocks/>
                <a:stCxn id="80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Rett linje 59">
                <a:extLst>
                  <a:ext uri="{FF2B5EF4-FFF2-40B4-BE49-F238E27FC236}">
                    <a16:creationId xmlns:a16="http://schemas.microsoft.com/office/drawing/2014/main" id="{802EFB61-8B6A-3448-AEFC-573BD73CBA7B}"/>
                  </a:ext>
                </a:extLst>
              </p:cNvPr>
              <p:cNvCxnSpPr>
                <a:cxnSpLocks/>
                <a:stCxn id="76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Rett linje 60">
                <a:extLst>
                  <a:ext uri="{FF2B5EF4-FFF2-40B4-BE49-F238E27FC236}">
                    <a16:creationId xmlns:a16="http://schemas.microsoft.com/office/drawing/2014/main" id="{4495D86F-83BB-D841-819E-E7EFE4C86368}"/>
                  </a:ext>
                </a:extLst>
              </p:cNvPr>
              <p:cNvCxnSpPr>
                <a:cxnSpLocks/>
                <a:stCxn id="82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Rett linje 62">
                <a:extLst>
                  <a:ext uri="{FF2B5EF4-FFF2-40B4-BE49-F238E27FC236}">
                    <a16:creationId xmlns:a16="http://schemas.microsoft.com/office/drawing/2014/main" id="{F6759061-AE87-FB4F-BE6C-CA10D3EF2F63}"/>
                  </a:ext>
                </a:extLst>
              </p:cNvPr>
              <p:cNvCxnSpPr>
                <a:cxnSpLocks/>
                <a:stCxn id="86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Rett linje 67">
                <a:extLst>
                  <a:ext uri="{FF2B5EF4-FFF2-40B4-BE49-F238E27FC236}">
                    <a16:creationId xmlns:a16="http://schemas.microsoft.com/office/drawing/2014/main" id="{966CD6C9-85A9-6242-A16C-A89819B4F63B}"/>
                  </a:ext>
                </a:extLst>
              </p:cNvPr>
              <p:cNvCxnSpPr>
                <a:cxnSpLocks/>
                <a:stCxn id="84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D22EC228-3961-D047-A490-0051EFBFB484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86" name="Rektangel 85">
                  <a:extLst>
                    <a:ext uri="{FF2B5EF4-FFF2-40B4-BE49-F238E27FC236}">
                      <a16:creationId xmlns:a16="http://schemas.microsoft.com/office/drawing/2014/main" id="{60D4D8E5-28E3-D043-872D-3C90EECEC9C1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33,87 cm</a:t>
                  </a:r>
                </a:p>
              </p:txBody>
            </p:sp>
            <p:cxnSp>
              <p:nvCxnSpPr>
                <p:cNvPr id="87" name="Rett linje 86">
                  <a:extLst>
                    <a:ext uri="{FF2B5EF4-FFF2-40B4-BE49-F238E27FC236}">
                      <a16:creationId xmlns:a16="http://schemas.microsoft.com/office/drawing/2014/main" id="{22AC440B-D129-2B46-906C-241A275D07F7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Gruppe 69">
                <a:extLst>
                  <a:ext uri="{FF2B5EF4-FFF2-40B4-BE49-F238E27FC236}">
                    <a16:creationId xmlns:a16="http://schemas.microsoft.com/office/drawing/2014/main" id="{DD245E6A-62D8-444C-8F4C-FA46DF1ACBF1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84" name="Rektangel 83">
                  <a:extLst>
                    <a:ext uri="{FF2B5EF4-FFF2-40B4-BE49-F238E27FC236}">
                      <a16:creationId xmlns:a16="http://schemas.microsoft.com/office/drawing/2014/main" id="{A6F930F5-1F42-8C44-912D-1E7AD767D42A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28,20 cm</a:t>
                  </a:r>
                </a:p>
              </p:txBody>
            </p:sp>
            <p:cxnSp>
              <p:nvCxnSpPr>
                <p:cNvPr id="85" name="Rett linje 84">
                  <a:extLst>
                    <a:ext uri="{FF2B5EF4-FFF2-40B4-BE49-F238E27FC236}">
                      <a16:creationId xmlns:a16="http://schemas.microsoft.com/office/drawing/2014/main" id="{0718B71B-1735-BA42-B9A4-84E37EF811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7E1BCEC3-3A90-3740-BE0E-0C15D80AFDE3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82" name="Rektangel 81">
                  <a:extLst>
                    <a:ext uri="{FF2B5EF4-FFF2-40B4-BE49-F238E27FC236}">
                      <a16:creationId xmlns:a16="http://schemas.microsoft.com/office/drawing/2014/main" id="{ABCA5FB8-8529-FD49-9610-5B2DAE59151B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22,56 cm</a:t>
                  </a:r>
                </a:p>
              </p:txBody>
            </p:sp>
            <p:cxnSp>
              <p:nvCxnSpPr>
                <p:cNvPr id="83" name="Rett linje 82">
                  <a:extLst>
                    <a:ext uri="{FF2B5EF4-FFF2-40B4-BE49-F238E27FC236}">
                      <a16:creationId xmlns:a16="http://schemas.microsoft.com/office/drawing/2014/main" id="{DF3ADDFA-CA5C-4347-8A76-E401BD2421C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Gruppe 71">
                <a:extLst>
                  <a:ext uri="{FF2B5EF4-FFF2-40B4-BE49-F238E27FC236}">
                    <a16:creationId xmlns:a16="http://schemas.microsoft.com/office/drawing/2014/main" id="{E373B03A-43B9-F247-98EA-F0F315D19065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80" name="Rektangel 79">
                  <a:extLst>
                    <a:ext uri="{FF2B5EF4-FFF2-40B4-BE49-F238E27FC236}">
                      <a16:creationId xmlns:a16="http://schemas.microsoft.com/office/drawing/2014/main" id="{D7CC119A-59B2-4E45-ABF4-12CC9863D8DB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16,92 cm</a:t>
                  </a:r>
                </a:p>
              </p:txBody>
            </p:sp>
            <p:cxnSp>
              <p:nvCxnSpPr>
                <p:cNvPr id="81" name="Rett linje 80">
                  <a:extLst>
                    <a:ext uri="{FF2B5EF4-FFF2-40B4-BE49-F238E27FC236}">
                      <a16:creationId xmlns:a16="http://schemas.microsoft.com/office/drawing/2014/main" id="{29E19601-BF3A-6945-B6EA-B39B514666D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Gruppe 72">
                <a:extLst>
                  <a:ext uri="{FF2B5EF4-FFF2-40B4-BE49-F238E27FC236}">
                    <a16:creationId xmlns:a16="http://schemas.microsoft.com/office/drawing/2014/main" id="{46D3E486-E9D7-D246-8D34-D3E03C5ADDA2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78" name="Rektangel 77">
                  <a:extLst>
                    <a:ext uri="{FF2B5EF4-FFF2-40B4-BE49-F238E27FC236}">
                      <a16:creationId xmlns:a16="http://schemas.microsoft.com/office/drawing/2014/main" id="{2924E641-B14F-9342-93B1-45270397C558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11,28 cm</a:t>
                  </a:r>
                </a:p>
              </p:txBody>
            </p:sp>
            <p:cxnSp>
              <p:nvCxnSpPr>
                <p:cNvPr id="79" name="Rett linje 78">
                  <a:extLst>
                    <a:ext uri="{FF2B5EF4-FFF2-40B4-BE49-F238E27FC236}">
                      <a16:creationId xmlns:a16="http://schemas.microsoft.com/office/drawing/2014/main" id="{7289E497-4845-2B47-8B11-9AA2E900715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Gruppe 73">
                <a:extLst>
                  <a:ext uri="{FF2B5EF4-FFF2-40B4-BE49-F238E27FC236}">
                    <a16:creationId xmlns:a16="http://schemas.microsoft.com/office/drawing/2014/main" id="{A4AE3721-B59D-6F4A-8398-9214B952E02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76" name="Rektangel 75">
                  <a:extLst>
                    <a:ext uri="{FF2B5EF4-FFF2-40B4-BE49-F238E27FC236}">
                      <a16:creationId xmlns:a16="http://schemas.microsoft.com/office/drawing/2014/main" id="{D735E99D-5AF9-174C-8E83-28479BD52A3E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rPr>
                    <a:t>2,82 cm</a:t>
                  </a:r>
                </a:p>
              </p:txBody>
            </p:sp>
            <p:cxnSp>
              <p:nvCxnSpPr>
                <p:cNvPr id="77" name="Rett linje 76">
                  <a:extLst>
                    <a:ext uri="{FF2B5EF4-FFF2-40B4-BE49-F238E27FC236}">
                      <a16:creationId xmlns:a16="http://schemas.microsoft.com/office/drawing/2014/main" id="{A70D7560-61DB-994A-87B8-39AAE2B011A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5" name="Rett linje 74">
                <a:extLst>
                  <a:ext uri="{FF2B5EF4-FFF2-40B4-BE49-F238E27FC236}">
                    <a16:creationId xmlns:a16="http://schemas.microsoft.com/office/drawing/2014/main" id="{6BB287FE-25B7-6E46-A8D8-09106D1DE5E0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uppe 93">
              <a:extLst>
                <a:ext uri="{FF2B5EF4-FFF2-40B4-BE49-F238E27FC236}">
                  <a16:creationId xmlns:a16="http://schemas.microsoft.com/office/drawing/2014/main" id="{2C16CF82-97BF-0148-B86A-9951B518F6E9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95" name="Rektangel 94">
                <a:extLst>
                  <a:ext uri="{FF2B5EF4-FFF2-40B4-BE49-F238E27FC236}">
                    <a16:creationId xmlns:a16="http://schemas.microsoft.com/office/drawing/2014/main" id="{CF65C379-267C-BB4F-A4C0-EF3E3538965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2,13 cm</a:t>
                </a:r>
              </a:p>
            </p:txBody>
          </p:sp>
          <p:sp>
            <p:nvSpPr>
              <p:cNvPr id="96" name="Rektangel 95">
                <a:extLst>
                  <a:ext uri="{FF2B5EF4-FFF2-40B4-BE49-F238E27FC236}">
                    <a16:creationId xmlns:a16="http://schemas.microsoft.com/office/drawing/2014/main" id="{B4C47047-2EED-5F40-82EE-04A3BFEAD50C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97" name="Rektangel 96">
                <a:extLst>
                  <a:ext uri="{FF2B5EF4-FFF2-40B4-BE49-F238E27FC236}">
                    <a16:creationId xmlns:a16="http://schemas.microsoft.com/office/drawing/2014/main" id="{8B1E96CC-ED06-AA41-8932-E34FD694D0DE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sp>
            <p:nvSpPr>
              <p:cNvPr id="98" name="Rektangel 97">
                <a:extLst>
                  <a:ext uri="{FF2B5EF4-FFF2-40B4-BE49-F238E27FC236}">
                    <a16:creationId xmlns:a16="http://schemas.microsoft.com/office/drawing/2014/main" id="{642D5F4C-819A-1748-9143-910B7D3857BC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5,64 cm</a:t>
                </a:r>
              </a:p>
            </p:txBody>
          </p:sp>
          <p:cxnSp>
            <p:nvCxnSpPr>
              <p:cNvPr id="99" name="Rett linje 98">
                <a:extLst>
                  <a:ext uri="{FF2B5EF4-FFF2-40B4-BE49-F238E27FC236}">
                    <a16:creationId xmlns:a16="http://schemas.microsoft.com/office/drawing/2014/main" id="{980BA797-8DD7-B649-833E-3D97C11FD3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Rett linje 99">
                <a:extLst>
                  <a:ext uri="{FF2B5EF4-FFF2-40B4-BE49-F238E27FC236}">
                    <a16:creationId xmlns:a16="http://schemas.microsoft.com/office/drawing/2014/main" id="{BC32A0A9-54E5-CD4C-BE81-6E7DC431DB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Rett linje 100">
                <a:extLst>
                  <a:ext uri="{FF2B5EF4-FFF2-40B4-BE49-F238E27FC236}">
                    <a16:creationId xmlns:a16="http://schemas.microsoft.com/office/drawing/2014/main" id="{249C515F-6819-F04B-AD39-C3EBC7066AC1}"/>
                  </a:ext>
                </a:extLst>
              </p:cNvPr>
              <p:cNvCxnSpPr>
                <a:cxnSpLocks/>
                <a:stCxn id="10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Rett linje 101">
                <a:extLst>
                  <a:ext uri="{FF2B5EF4-FFF2-40B4-BE49-F238E27FC236}">
                    <a16:creationId xmlns:a16="http://schemas.microsoft.com/office/drawing/2014/main" id="{8C691848-1A12-F74A-A3FA-44B5DBFA0EF1}"/>
                  </a:ext>
                </a:extLst>
              </p:cNvPr>
              <p:cNvCxnSpPr>
                <a:cxnSpLocks/>
                <a:stCxn id="10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Rektangel 102">
                <a:extLst>
                  <a:ext uri="{FF2B5EF4-FFF2-40B4-BE49-F238E27FC236}">
                    <a16:creationId xmlns:a16="http://schemas.microsoft.com/office/drawing/2014/main" id="{679A96D0-630E-A248-8A66-85AFEAADB6D9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16,92 cm</a:t>
                </a:r>
              </a:p>
            </p:txBody>
          </p:sp>
          <p:cxnSp>
            <p:nvCxnSpPr>
              <p:cNvPr id="104" name="Rett linje 103">
                <a:extLst>
                  <a:ext uri="{FF2B5EF4-FFF2-40B4-BE49-F238E27FC236}">
                    <a16:creationId xmlns:a16="http://schemas.microsoft.com/office/drawing/2014/main" id="{277A3813-78CA-4245-9274-37A394F9AC8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Rektangel 104">
                <a:extLst>
                  <a:ext uri="{FF2B5EF4-FFF2-40B4-BE49-F238E27FC236}">
                    <a16:creationId xmlns:a16="http://schemas.microsoft.com/office/drawing/2014/main" id="{D02A2843-C4BF-0948-A00B-ABA55DFA0E9B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11,28 cm</a:t>
                </a:r>
              </a:p>
            </p:txBody>
          </p:sp>
          <p:cxnSp>
            <p:nvCxnSpPr>
              <p:cNvPr id="106" name="Rett linje 105">
                <a:extLst>
                  <a:ext uri="{FF2B5EF4-FFF2-40B4-BE49-F238E27FC236}">
                    <a16:creationId xmlns:a16="http://schemas.microsoft.com/office/drawing/2014/main" id="{BB928164-D999-9747-8045-A70F91E561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ett linje 106">
                <a:extLst>
                  <a:ext uri="{FF2B5EF4-FFF2-40B4-BE49-F238E27FC236}">
                    <a16:creationId xmlns:a16="http://schemas.microsoft.com/office/drawing/2014/main" id="{C7477409-7230-4247-BA24-6E66275F588F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tt linje 107">
                <a:extLst>
                  <a:ext uri="{FF2B5EF4-FFF2-40B4-BE49-F238E27FC236}">
                    <a16:creationId xmlns:a16="http://schemas.microsoft.com/office/drawing/2014/main" id="{1DEAA521-022B-7E41-855C-0F5D51E729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9" name="TekstSylinder 108">
              <a:extLst>
                <a:ext uri="{FF2B5EF4-FFF2-40B4-BE49-F238E27FC236}">
                  <a16:creationId xmlns:a16="http://schemas.microsoft.com/office/drawing/2014/main" id="{45B3E6E9-F77A-DD45-98C1-8C513069745F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</a:rPr>
                <a:t>Oslo 2019</a:t>
              </a:r>
            </a:p>
          </p:txBody>
        </p:sp>
      </p:grpSp>
      <p:grpSp>
        <p:nvGrpSpPr>
          <p:cNvPr id="8" name="Gruppe 7">
            <a:extLst>
              <a:ext uri="{FF2B5EF4-FFF2-40B4-BE49-F238E27FC236}">
                <a16:creationId xmlns:a16="http://schemas.microsoft.com/office/drawing/2014/main" id="{CBB6964B-BA5A-DD48-A089-32057D28988E}"/>
              </a:ext>
            </a:extLst>
          </p:cNvPr>
          <p:cNvGrpSpPr/>
          <p:nvPr/>
        </p:nvGrpSpPr>
        <p:grpSpPr>
          <a:xfrm>
            <a:off x="12252770" y="1"/>
            <a:ext cx="1165167" cy="4935681"/>
            <a:chOff x="12252770" y="1"/>
            <a:chExt cx="1165167" cy="4935681"/>
          </a:xfrm>
        </p:grpSpPr>
        <p:grpSp>
          <p:nvGrpSpPr>
            <p:cNvPr id="110" name="Gruppe 109">
              <a:extLst>
                <a:ext uri="{FF2B5EF4-FFF2-40B4-BE49-F238E27FC236}">
                  <a16:creationId xmlns:a16="http://schemas.microsoft.com/office/drawing/2014/main" id="{C9C92012-9FC3-2E4E-BE38-A18855EFBC7C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111" name="Rektangel 110">
                <a:extLst>
                  <a:ext uri="{FF2B5EF4-FFF2-40B4-BE49-F238E27FC236}">
                    <a16:creationId xmlns:a16="http://schemas.microsoft.com/office/drawing/2014/main" id="{D9D0B4AE-0662-2F43-8093-C11987AA900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112" name="Gruppe 111">
                <a:extLst>
                  <a:ext uri="{FF2B5EF4-FFF2-40B4-BE49-F238E27FC236}">
                    <a16:creationId xmlns:a16="http://schemas.microsoft.com/office/drawing/2014/main" id="{45F59ADC-46DD-CC40-AC59-6E98221334D7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113" name="Gruppe 112">
                  <a:extLst>
                    <a:ext uri="{FF2B5EF4-FFF2-40B4-BE49-F238E27FC236}">
                      <a16:creationId xmlns:a16="http://schemas.microsoft.com/office/drawing/2014/main" id="{CD074050-EE73-4342-AFCE-05394593BD2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23" name="Rektangel 122">
                    <a:extLst>
                      <a:ext uri="{FF2B5EF4-FFF2-40B4-BE49-F238E27FC236}">
                        <a16:creationId xmlns:a16="http://schemas.microsoft.com/office/drawing/2014/main" id="{1377A3AD-D44C-0742-9B48-A685AE324C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4" name="Rektangel 123">
                    <a:extLst>
                      <a:ext uri="{FF2B5EF4-FFF2-40B4-BE49-F238E27FC236}">
                        <a16:creationId xmlns:a16="http://schemas.microsoft.com/office/drawing/2014/main" id="{A78EDC14-E0FB-D84C-817C-F708E18EAB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5" name="Rektangel 124">
                    <a:extLst>
                      <a:ext uri="{FF2B5EF4-FFF2-40B4-BE49-F238E27FC236}">
                        <a16:creationId xmlns:a16="http://schemas.microsoft.com/office/drawing/2014/main" id="{DC4DBF56-E631-6343-BC9A-AFB883B4195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14" name="Gruppe 113">
                  <a:extLst>
                    <a:ext uri="{FF2B5EF4-FFF2-40B4-BE49-F238E27FC236}">
                      <a16:creationId xmlns:a16="http://schemas.microsoft.com/office/drawing/2014/main" id="{85B84A1D-B5F3-D14A-B84E-F6637105161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20" name="Rektangel 119">
                    <a:extLst>
                      <a:ext uri="{FF2B5EF4-FFF2-40B4-BE49-F238E27FC236}">
                        <a16:creationId xmlns:a16="http://schemas.microsoft.com/office/drawing/2014/main" id="{0B13B0B7-FEB5-1B40-86D4-F84FFECAFA5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1" name="Rektangel 120">
                    <a:extLst>
                      <a:ext uri="{FF2B5EF4-FFF2-40B4-BE49-F238E27FC236}">
                        <a16:creationId xmlns:a16="http://schemas.microsoft.com/office/drawing/2014/main" id="{CED241D4-53D9-B546-A17C-D2A3C0F01B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2" name="Rektangel 121">
                    <a:extLst>
                      <a:ext uri="{FF2B5EF4-FFF2-40B4-BE49-F238E27FC236}">
                        <a16:creationId xmlns:a16="http://schemas.microsoft.com/office/drawing/2014/main" id="{BD2FDEE2-59C5-2244-8D48-B748B21F44E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15" name="Gruppe 114">
                  <a:extLst>
                    <a:ext uri="{FF2B5EF4-FFF2-40B4-BE49-F238E27FC236}">
                      <a16:creationId xmlns:a16="http://schemas.microsoft.com/office/drawing/2014/main" id="{353F38E4-440D-D14F-A3C3-220E2A72518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16" name="Rektangel 115">
                    <a:extLst>
                      <a:ext uri="{FF2B5EF4-FFF2-40B4-BE49-F238E27FC236}">
                        <a16:creationId xmlns:a16="http://schemas.microsoft.com/office/drawing/2014/main" id="{88F57B44-0B4E-2741-9DB9-91D02336B1A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7" name="Rektangel 116">
                    <a:extLst>
                      <a:ext uri="{FF2B5EF4-FFF2-40B4-BE49-F238E27FC236}">
                        <a16:creationId xmlns:a16="http://schemas.microsoft.com/office/drawing/2014/main" id="{39067185-4605-874B-893C-F2B4942611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8" name="Rektangel 117">
                    <a:extLst>
                      <a:ext uri="{FF2B5EF4-FFF2-40B4-BE49-F238E27FC236}">
                        <a16:creationId xmlns:a16="http://schemas.microsoft.com/office/drawing/2014/main" id="{7FC7A109-0231-844F-B452-CE563CE3F06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9" name="Rektangel 118">
                    <a:extLst>
                      <a:ext uri="{FF2B5EF4-FFF2-40B4-BE49-F238E27FC236}">
                        <a16:creationId xmlns:a16="http://schemas.microsoft.com/office/drawing/2014/main" id="{39A195BA-5772-5944-8FDB-4AA90CCBAB4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126" name="TekstSylinder 125">
              <a:extLst>
                <a:ext uri="{FF2B5EF4-FFF2-40B4-BE49-F238E27FC236}">
                  <a16:creationId xmlns:a16="http://schemas.microsoft.com/office/drawing/2014/main" id="{3484B298-00C0-F64D-9790-F98610961696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5066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cxnSp>
          <p:nvCxnSpPr>
            <p:cNvPr id="11" name="Vinkel 10">
              <a:extLst>
                <a:ext uri="{FF2B5EF4-FFF2-40B4-BE49-F238E27FC236}">
                  <a16:creationId xmlns:a16="http://schemas.microsoft.com/office/drawing/2014/main" id="{78D3CBB5-2B72-8343-94A5-B544F70D8B49}"/>
                </a:ext>
              </a:extLst>
            </p:cNvPr>
            <p:cNvCxnSpPr>
              <a:cxnSpLocks/>
              <a:stCxn id="123" idx="3"/>
              <a:endCxn id="120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kstSylinder 16">
              <a:extLst>
                <a:ext uri="{FF2B5EF4-FFF2-40B4-BE49-F238E27FC236}">
                  <a16:creationId xmlns:a16="http://schemas.microsoft.com/office/drawing/2014/main" id="{19819DB8-B612-BD4F-87C2-D875F61C4A97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6548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787" r:id="rId4"/>
    <p:sldLayoutId id="2147483786" r:id="rId5"/>
    <p:sldLayoutId id="2147483705" r:id="rId6"/>
    <p:sldLayoutId id="2147483706" r:id="rId7"/>
    <p:sldLayoutId id="2147483712" r:id="rId8"/>
    <p:sldLayoutId id="2147483711" r:id="rId9"/>
    <p:sldLayoutId id="2147483840" r:id="rId10"/>
    <p:sldLayoutId id="2147483866" r:id="rId11"/>
    <p:sldLayoutId id="2147483850" r:id="rId12"/>
    <p:sldLayoutId id="2147483849" r:id="rId13"/>
    <p:sldLayoutId id="2147483844" r:id="rId14"/>
    <p:sldLayoutId id="2147483845" r:id="rId15"/>
    <p:sldLayoutId id="2147483846" r:id="rId16"/>
    <p:sldLayoutId id="2147483740" r:id="rId17"/>
    <p:sldLayoutId id="2147483741" r:id="rId18"/>
    <p:sldLayoutId id="2147483860" r:id="rId19"/>
    <p:sldLayoutId id="2147483742" r:id="rId20"/>
    <p:sldLayoutId id="2147483743" r:id="rId21"/>
    <p:sldLayoutId id="2147483864" r:id="rId22"/>
    <p:sldLayoutId id="2147483865" r:id="rId23"/>
    <p:sldLayoutId id="2147483754" r:id="rId24"/>
    <p:sldLayoutId id="2147483833" r:id="rId25"/>
    <p:sldLayoutId id="2147483756" r:id="rId26"/>
    <p:sldLayoutId id="2147483834" r:id="rId27"/>
    <p:sldLayoutId id="2147483755" r:id="rId28"/>
    <p:sldLayoutId id="2147483835" r:id="rId29"/>
    <p:sldLayoutId id="2147483757" r:id="rId30"/>
    <p:sldLayoutId id="2147483836" r:id="rId31"/>
    <p:sldLayoutId id="2147483867" r:id="rId32"/>
    <p:sldLayoutId id="2147483900" r:id="rId33"/>
    <p:sldLayoutId id="2147483901" r:id="rId34"/>
    <p:sldLayoutId id="2147483902" r:id="rId35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1200"/>
        </a:spcBef>
        <a:buSzPct val="100000"/>
        <a:buFontTx/>
        <a:buBlip>
          <a:blip r:embed="rId38"/>
        </a:buBlip>
        <a:defRPr sz="20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396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17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7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5"/>
        </a:buClr>
        <a:buFont typeface="Wingdings" pitchFamily="2" charset="2"/>
        <a:buChar char="§"/>
        <a:tabLst/>
        <a:defRPr sz="16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75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93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6"/>
        </a:buClr>
        <a:buFont typeface="Wingdings" pitchFamily="2" charset="2"/>
        <a:buChar char="§"/>
        <a:tabLst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>
          <p15:clr>
            <a:srgbClr val="F26B43"/>
          </p15:clr>
        </p15:guide>
        <p15:guide id="4" pos="2560">
          <p15:clr>
            <a:srgbClr val="F26B43"/>
          </p15:clr>
        </p15:guide>
        <p15:guide id="5" pos="1282">
          <p15:clr>
            <a:srgbClr val="F26B43"/>
          </p15:clr>
        </p15:guide>
        <p15:guide id="6" pos="5120">
          <p15:clr>
            <a:srgbClr val="F26B43"/>
          </p15:clr>
        </p15:guide>
        <p15:guide id="7" pos="6403">
          <p15:clr>
            <a:srgbClr val="F26B43"/>
          </p15:clr>
        </p15:guide>
        <p15:guide id="8" orient="horz" pos="1280">
          <p15:clr>
            <a:srgbClr val="F26B43"/>
          </p15:clr>
        </p15:guide>
        <p15:guide id="9" orient="horz" pos="2561">
          <p15:clr>
            <a:srgbClr val="F26B43"/>
          </p15:clr>
        </p15:guide>
        <p15:guide id="10" orient="horz" pos="3838">
          <p15:clr>
            <a:srgbClr val="F26B43"/>
          </p15:clr>
        </p15:guide>
        <p15:guide id="11" orient="horz" pos="411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7D19DB-E18F-4144-9CBC-76AF7C95E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/>
              <a:t>Klikk for å redigere tittelstil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E42F49-DDD6-394E-A8FF-1D33FFDB0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6" y="2032000"/>
            <a:ext cx="9469438" cy="40607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BD181B-26C6-1441-AC51-F9CA495AD8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56825" y="6292352"/>
            <a:ext cx="1339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A40496DB-E8C8-4849-8A63-AC568158CC03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DFE725-0D07-7B47-98CD-EAA5EC15E8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35176" y="6292849"/>
            <a:ext cx="8121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 i="0">
                <a:solidFill>
                  <a:schemeClr val="tx1"/>
                </a:solidFill>
                <a:latin typeface="+mn-lt"/>
              </a:defRPr>
            </a:lvl1pPr>
          </a:lstStyle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38F127-E3EF-B346-96BD-C679BB3F23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6674" y="6292352"/>
            <a:ext cx="695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/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655AFB16-D4F3-C04D-8A8D-B4B481D6101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200" y="6296400"/>
            <a:ext cx="688336" cy="360000"/>
          </a:xfrm>
          <a:prstGeom prst="rect">
            <a:avLst/>
          </a:prstGeom>
        </p:spPr>
      </p:pic>
      <p:grpSp>
        <p:nvGrpSpPr>
          <p:cNvPr id="7" name="Gruppe 6">
            <a:extLst>
              <a:ext uri="{FF2B5EF4-FFF2-40B4-BE49-F238E27FC236}">
                <a16:creationId xmlns:a16="http://schemas.microsoft.com/office/drawing/2014/main" id="{D82277FC-07F1-AB47-941F-3BC464842E95}"/>
              </a:ext>
            </a:extLst>
          </p:cNvPr>
          <p:cNvGrpSpPr/>
          <p:nvPr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51" name="Gruppe 50">
              <a:extLst>
                <a:ext uri="{FF2B5EF4-FFF2-40B4-BE49-F238E27FC236}">
                  <a16:creationId xmlns:a16="http://schemas.microsoft.com/office/drawing/2014/main" id="{B44CDB01-E460-3643-978B-976DFDCDC9FE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52" name="Gruppe 51">
                <a:extLst>
                  <a:ext uri="{FF2B5EF4-FFF2-40B4-BE49-F238E27FC236}">
                    <a16:creationId xmlns:a16="http://schemas.microsoft.com/office/drawing/2014/main" id="{DBE46DEF-60E7-5B46-AD1B-A57A5C59CA43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88" name="Rektangel 87">
                  <a:extLst>
                    <a:ext uri="{FF2B5EF4-FFF2-40B4-BE49-F238E27FC236}">
                      <a16:creationId xmlns:a16="http://schemas.microsoft.com/office/drawing/2014/main" id="{F13331D1-F609-AD44-83BF-BAEF95BF22E3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89" name="Rektangel 88">
                  <a:extLst>
                    <a:ext uri="{FF2B5EF4-FFF2-40B4-BE49-F238E27FC236}">
                      <a16:creationId xmlns:a16="http://schemas.microsoft.com/office/drawing/2014/main" id="{601DC206-D487-2146-B60B-9346351B6209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</a:rPr>
                    <a:t>5,64 cm</a:t>
                  </a:r>
                </a:p>
              </p:txBody>
            </p:sp>
            <p:sp>
              <p:nvSpPr>
                <p:cNvPr id="90" name="Rektangel 89">
                  <a:extLst>
                    <a:ext uri="{FF2B5EF4-FFF2-40B4-BE49-F238E27FC236}">
                      <a16:creationId xmlns:a16="http://schemas.microsoft.com/office/drawing/2014/main" id="{95563654-18C4-E049-B075-EFAE23D27B7F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</a:rPr>
                    <a:t>5,64 cm</a:t>
                  </a:r>
                </a:p>
              </p:txBody>
            </p:sp>
            <p:sp>
              <p:nvSpPr>
                <p:cNvPr id="91" name="Rektangel 90">
                  <a:extLst>
                    <a:ext uri="{FF2B5EF4-FFF2-40B4-BE49-F238E27FC236}">
                      <a16:creationId xmlns:a16="http://schemas.microsoft.com/office/drawing/2014/main" id="{C723BB83-6916-7F48-8496-B45E04B52E9D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</a:rPr>
                    <a:t>5,64 cm</a:t>
                  </a:r>
                </a:p>
              </p:txBody>
            </p:sp>
            <p:sp>
              <p:nvSpPr>
                <p:cNvPr id="92" name="Rektangel 91">
                  <a:extLst>
                    <a:ext uri="{FF2B5EF4-FFF2-40B4-BE49-F238E27FC236}">
                      <a16:creationId xmlns:a16="http://schemas.microsoft.com/office/drawing/2014/main" id="{61EE50B3-2E35-D042-B07B-22CB8798A169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</a:rPr>
                    <a:t>5,64 cm</a:t>
                  </a:r>
                </a:p>
              </p:txBody>
            </p:sp>
            <p:sp>
              <p:nvSpPr>
                <p:cNvPr id="93" name="Rektangel 92">
                  <a:extLst>
                    <a:ext uri="{FF2B5EF4-FFF2-40B4-BE49-F238E27FC236}">
                      <a16:creationId xmlns:a16="http://schemas.microsoft.com/office/drawing/2014/main" id="{5F396E9B-C02C-E549-8D9D-2F635A7A1EE2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</a:rPr>
                    <a:t>5,64 cm</a:t>
                  </a:r>
                </a:p>
              </p:txBody>
            </p:sp>
          </p:grpSp>
          <p:cxnSp>
            <p:nvCxnSpPr>
              <p:cNvPr id="53" name="Rett linje 52">
                <a:extLst>
                  <a:ext uri="{FF2B5EF4-FFF2-40B4-BE49-F238E27FC236}">
                    <a16:creationId xmlns:a16="http://schemas.microsoft.com/office/drawing/2014/main" id="{E17FFD9C-CA80-F742-92C1-C8300BFFB9C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Rett linje 55">
                <a:extLst>
                  <a:ext uri="{FF2B5EF4-FFF2-40B4-BE49-F238E27FC236}">
                    <a16:creationId xmlns:a16="http://schemas.microsoft.com/office/drawing/2014/main" id="{FE2AF690-3FA9-A94A-B8B5-A8D7675F87F1}"/>
                  </a:ext>
                </a:extLst>
              </p:cNvPr>
              <p:cNvCxnSpPr>
                <a:cxnSpLocks/>
                <a:stCxn id="78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Rett linje 58">
                <a:extLst>
                  <a:ext uri="{FF2B5EF4-FFF2-40B4-BE49-F238E27FC236}">
                    <a16:creationId xmlns:a16="http://schemas.microsoft.com/office/drawing/2014/main" id="{F4468E54-BA10-7244-BE9E-3618081B2E29}"/>
                  </a:ext>
                </a:extLst>
              </p:cNvPr>
              <p:cNvCxnSpPr>
                <a:cxnSpLocks/>
                <a:stCxn id="80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Rett linje 59">
                <a:extLst>
                  <a:ext uri="{FF2B5EF4-FFF2-40B4-BE49-F238E27FC236}">
                    <a16:creationId xmlns:a16="http://schemas.microsoft.com/office/drawing/2014/main" id="{802EFB61-8B6A-3448-AEFC-573BD73CBA7B}"/>
                  </a:ext>
                </a:extLst>
              </p:cNvPr>
              <p:cNvCxnSpPr>
                <a:cxnSpLocks/>
                <a:stCxn id="76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Rett linje 60">
                <a:extLst>
                  <a:ext uri="{FF2B5EF4-FFF2-40B4-BE49-F238E27FC236}">
                    <a16:creationId xmlns:a16="http://schemas.microsoft.com/office/drawing/2014/main" id="{4495D86F-83BB-D841-819E-E7EFE4C86368}"/>
                  </a:ext>
                </a:extLst>
              </p:cNvPr>
              <p:cNvCxnSpPr>
                <a:cxnSpLocks/>
                <a:stCxn id="82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Rett linje 62">
                <a:extLst>
                  <a:ext uri="{FF2B5EF4-FFF2-40B4-BE49-F238E27FC236}">
                    <a16:creationId xmlns:a16="http://schemas.microsoft.com/office/drawing/2014/main" id="{F6759061-AE87-FB4F-BE6C-CA10D3EF2F63}"/>
                  </a:ext>
                </a:extLst>
              </p:cNvPr>
              <p:cNvCxnSpPr>
                <a:cxnSpLocks/>
                <a:stCxn id="86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Rett linje 67">
                <a:extLst>
                  <a:ext uri="{FF2B5EF4-FFF2-40B4-BE49-F238E27FC236}">
                    <a16:creationId xmlns:a16="http://schemas.microsoft.com/office/drawing/2014/main" id="{966CD6C9-85A9-6242-A16C-A89819B4F63B}"/>
                  </a:ext>
                </a:extLst>
              </p:cNvPr>
              <p:cNvCxnSpPr>
                <a:cxnSpLocks/>
                <a:stCxn id="84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D22EC228-3961-D047-A490-0051EFBFB484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86" name="Rektangel 85">
                  <a:extLst>
                    <a:ext uri="{FF2B5EF4-FFF2-40B4-BE49-F238E27FC236}">
                      <a16:creationId xmlns:a16="http://schemas.microsoft.com/office/drawing/2014/main" id="{60D4D8E5-28E3-D043-872D-3C90EECEC9C1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</a:rPr>
                    <a:t>33,87 cm</a:t>
                  </a:r>
                </a:p>
              </p:txBody>
            </p:sp>
            <p:cxnSp>
              <p:nvCxnSpPr>
                <p:cNvPr id="87" name="Rett linje 86">
                  <a:extLst>
                    <a:ext uri="{FF2B5EF4-FFF2-40B4-BE49-F238E27FC236}">
                      <a16:creationId xmlns:a16="http://schemas.microsoft.com/office/drawing/2014/main" id="{22AC440B-D129-2B46-906C-241A275D07F7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Gruppe 69">
                <a:extLst>
                  <a:ext uri="{FF2B5EF4-FFF2-40B4-BE49-F238E27FC236}">
                    <a16:creationId xmlns:a16="http://schemas.microsoft.com/office/drawing/2014/main" id="{DD245E6A-62D8-444C-8F4C-FA46DF1ACBF1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84" name="Rektangel 83">
                  <a:extLst>
                    <a:ext uri="{FF2B5EF4-FFF2-40B4-BE49-F238E27FC236}">
                      <a16:creationId xmlns:a16="http://schemas.microsoft.com/office/drawing/2014/main" id="{A6F930F5-1F42-8C44-912D-1E7AD767D42A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</a:rPr>
                    <a:t>28,20 cm</a:t>
                  </a:r>
                </a:p>
              </p:txBody>
            </p:sp>
            <p:cxnSp>
              <p:nvCxnSpPr>
                <p:cNvPr id="85" name="Rett linje 84">
                  <a:extLst>
                    <a:ext uri="{FF2B5EF4-FFF2-40B4-BE49-F238E27FC236}">
                      <a16:creationId xmlns:a16="http://schemas.microsoft.com/office/drawing/2014/main" id="{0718B71B-1735-BA42-B9A4-84E37EF811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7E1BCEC3-3A90-3740-BE0E-0C15D80AFDE3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82" name="Rektangel 81">
                  <a:extLst>
                    <a:ext uri="{FF2B5EF4-FFF2-40B4-BE49-F238E27FC236}">
                      <a16:creationId xmlns:a16="http://schemas.microsoft.com/office/drawing/2014/main" id="{ABCA5FB8-8529-FD49-9610-5B2DAE59151B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</a:rPr>
                    <a:t>22,56 cm</a:t>
                  </a:r>
                </a:p>
              </p:txBody>
            </p:sp>
            <p:cxnSp>
              <p:nvCxnSpPr>
                <p:cNvPr id="83" name="Rett linje 82">
                  <a:extLst>
                    <a:ext uri="{FF2B5EF4-FFF2-40B4-BE49-F238E27FC236}">
                      <a16:creationId xmlns:a16="http://schemas.microsoft.com/office/drawing/2014/main" id="{DF3ADDFA-CA5C-4347-8A76-E401BD2421C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Gruppe 71">
                <a:extLst>
                  <a:ext uri="{FF2B5EF4-FFF2-40B4-BE49-F238E27FC236}">
                    <a16:creationId xmlns:a16="http://schemas.microsoft.com/office/drawing/2014/main" id="{E373B03A-43B9-F247-98EA-F0F315D19065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80" name="Rektangel 79">
                  <a:extLst>
                    <a:ext uri="{FF2B5EF4-FFF2-40B4-BE49-F238E27FC236}">
                      <a16:creationId xmlns:a16="http://schemas.microsoft.com/office/drawing/2014/main" id="{D7CC119A-59B2-4E45-ABF4-12CC9863D8DB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</a:rPr>
                    <a:t>16,92 cm</a:t>
                  </a:r>
                </a:p>
              </p:txBody>
            </p:sp>
            <p:cxnSp>
              <p:nvCxnSpPr>
                <p:cNvPr id="81" name="Rett linje 80">
                  <a:extLst>
                    <a:ext uri="{FF2B5EF4-FFF2-40B4-BE49-F238E27FC236}">
                      <a16:creationId xmlns:a16="http://schemas.microsoft.com/office/drawing/2014/main" id="{29E19601-BF3A-6945-B6EA-B39B514666D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Gruppe 72">
                <a:extLst>
                  <a:ext uri="{FF2B5EF4-FFF2-40B4-BE49-F238E27FC236}">
                    <a16:creationId xmlns:a16="http://schemas.microsoft.com/office/drawing/2014/main" id="{46D3E486-E9D7-D246-8D34-D3E03C5ADDA2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78" name="Rektangel 77">
                  <a:extLst>
                    <a:ext uri="{FF2B5EF4-FFF2-40B4-BE49-F238E27FC236}">
                      <a16:creationId xmlns:a16="http://schemas.microsoft.com/office/drawing/2014/main" id="{2924E641-B14F-9342-93B1-45270397C558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</a:rPr>
                    <a:t>11,28 cm</a:t>
                  </a:r>
                </a:p>
              </p:txBody>
            </p:sp>
            <p:cxnSp>
              <p:nvCxnSpPr>
                <p:cNvPr id="79" name="Rett linje 78">
                  <a:extLst>
                    <a:ext uri="{FF2B5EF4-FFF2-40B4-BE49-F238E27FC236}">
                      <a16:creationId xmlns:a16="http://schemas.microsoft.com/office/drawing/2014/main" id="{7289E497-4845-2B47-8B11-9AA2E900715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Gruppe 73">
                <a:extLst>
                  <a:ext uri="{FF2B5EF4-FFF2-40B4-BE49-F238E27FC236}">
                    <a16:creationId xmlns:a16="http://schemas.microsoft.com/office/drawing/2014/main" id="{A4AE3721-B59D-6F4A-8398-9214B952E02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76" name="Rektangel 75">
                  <a:extLst>
                    <a:ext uri="{FF2B5EF4-FFF2-40B4-BE49-F238E27FC236}">
                      <a16:creationId xmlns:a16="http://schemas.microsoft.com/office/drawing/2014/main" id="{D735E99D-5AF9-174C-8E83-28479BD52A3E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</a:rPr>
                    <a:t>2,82 cm</a:t>
                  </a:r>
                </a:p>
              </p:txBody>
            </p:sp>
            <p:cxnSp>
              <p:nvCxnSpPr>
                <p:cNvPr id="77" name="Rett linje 76">
                  <a:extLst>
                    <a:ext uri="{FF2B5EF4-FFF2-40B4-BE49-F238E27FC236}">
                      <a16:creationId xmlns:a16="http://schemas.microsoft.com/office/drawing/2014/main" id="{A70D7560-61DB-994A-87B8-39AAE2B011A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5" name="Rett linje 74">
                <a:extLst>
                  <a:ext uri="{FF2B5EF4-FFF2-40B4-BE49-F238E27FC236}">
                    <a16:creationId xmlns:a16="http://schemas.microsoft.com/office/drawing/2014/main" id="{6BB287FE-25B7-6E46-A8D8-09106D1DE5E0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uppe 93">
              <a:extLst>
                <a:ext uri="{FF2B5EF4-FFF2-40B4-BE49-F238E27FC236}">
                  <a16:creationId xmlns:a16="http://schemas.microsoft.com/office/drawing/2014/main" id="{2C16CF82-97BF-0148-B86A-9951B518F6E9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95" name="Rektangel 94">
                <a:extLst>
                  <a:ext uri="{FF2B5EF4-FFF2-40B4-BE49-F238E27FC236}">
                    <a16:creationId xmlns:a16="http://schemas.microsoft.com/office/drawing/2014/main" id="{CF65C379-267C-BB4F-A4C0-EF3E3538965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</a:rPr>
                  <a:t>2,13 cm</a:t>
                </a:r>
              </a:p>
            </p:txBody>
          </p:sp>
          <p:sp>
            <p:nvSpPr>
              <p:cNvPr id="96" name="Rektangel 95">
                <a:extLst>
                  <a:ext uri="{FF2B5EF4-FFF2-40B4-BE49-F238E27FC236}">
                    <a16:creationId xmlns:a16="http://schemas.microsoft.com/office/drawing/2014/main" id="{B4C47047-2EED-5F40-82EE-04A3BFEAD50C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97" name="Rektangel 96">
                <a:extLst>
                  <a:ext uri="{FF2B5EF4-FFF2-40B4-BE49-F238E27FC236}">
                    <a16:creationId xmlns:a16="http://schemas.microsoft.com/office/drawing/2014/main" id="{8B1E96CC-ED06-AA41-8932-E34FD694D0DE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</a:rPr>
                  <a:t>5,64 cm</a:t>
                </a:r>
              </a:p>
            </p:txBody>
          </p:sp>
          <p:sp>
            <p:nvSpPr>
              <p:cNvPr id="98" name="Rektangel 97">
                <a:extLst>
                  <a:ext uri="{FF2B5EF4-FFF2-40B4-BE49-F238E27FC236}">
                    <a16:creationId xmlns:a16="http://schemas.microsoft.com/office/drawing/2014/main" id="{642D5F4C-819A-1748-9143-910B7D3857BC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</a:rPr>
                  <a:t>5,64 cm</a:t>
                </a:r>
              </a:p>
            </p:txBody>
          </p:sp>
          <p:cxnSp>
            <p:nvCxnSpPr>
              <p:cNvPr id="99" name="Rett linje 98">
                <a:extLst>
                  <a:ext uri="{FF2B5EF4-FFF2-40B4-BE49-F238E27FC236}">
                    <a16:creationId xmlns:a16="http://schemas.microsoft.com/office/drawing/2014/main" id="{980BA797-8DD7-B649-833E-3D97C11FD3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Rett linje 99">
                <a:extLst>
                  <a:ext uri="{FF2B5EF4-FFF2-40B4-BE49-F238E27FC236}">
                    <a16:creationId xmlns:a16="http://schemas.microsoft.com/office/drawing/2014/main" id="{BC32A0A9-54E5-CD4C-BE81-6E7DC431DB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Rett linje 100">
                <a:extLst>
                  <a:ext uri="{FF2B5EF4-FFF2-40B4-BE49-F238E27FC236}">
                    <a16:creationId xmlns:a16="http://schemas.microsoft.com/office/drawing/2014/main" id="{249C515F-6819-F04B-AD39-C3EBC7066AC1}"/>
                  </a:ext>
                </a:extLst>
              </p:cNvPr>
              <p:cNvCxnSpPr>
                <a:cxnSpLocks/>
                <a:stCxn id="10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Rett linje 101">
                <a:extLst>
                  <a:ext uri="{FF2B5EF4-FFF2-40B4-BE49-F238E27FC236}">
                    <a16:creationId xmlns:a16="http://schemas.microsoft.com/office/drawing/2014/main" id="{8C691848-1A12-F74A-A3FA-44B5DBFA0EF1}"/>
                  </a:ext>
                </a:extLst>
              </p:cNvPr>
              <p:cNvCxnSpPr>
                <a:cxnSpLocks/>
                <a:stCxn id="10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Rektangel 102">
                <a:extLst>
                  <a:ext uri="{FF2B5EF4-FFF2-40B4-BE49-F238E27FC236}">
                    <a16:creationId xmlns:a16="http://schemas.microsoft.com/office/drawing/2014/main" id="{679A96D0-630E-A248-8A66-85AFEAADB6D9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</a:rPr>
                  <a:t>16,92 cm</a:t>
                </a:r>
              </a:p>
            </p:txBody>
          </p:sp>
          <p:cxnSp>
            <p:nvCxnSpPr>
              <p:cNvPr id="104" name="Rett linje 103">
                <a:extLst>
                  <a:ext uri="{FF2B5EF4-FFF2-40B4-BE49-F238E27FC236}">
                    <a16:creationId xmlns:a16="http://schemas.microsoft.com/office/drawing/2014/main" id="{277A3813-78CA-4245-9274-37A394F9AC8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Rektangel 104">
                <a:extLst>
                  <a:ext uri="{FF2B5EF4-FFF2-40B4-BE49-F238E27FC236}">
                    <a16:creationId xmlns:a16="http://schemas.microsoft.com/office/drawing/2014/main" id="{D02A2843-C4BF-0948-A00B-ABA55DFA0E9B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</a:rPr>
                  <a:t>11,28 cm</a:t>
                </a:r>
              </a:p>
            </p:txBody>
          </p:sp>
          <p:cxnSp>
            <p:nvCxnSpPr>
              <p:cNvPr id="106" name="Rett linje 105">
                <a:extLst>
                  <a:ext uri="{FF2B5EF4-FFF2-40B4-BE49-F238E27FC236}">
                    <a16:creationId xmlns:a16="http://schemas.microsoft.com/office/drawing/2014/main" id="{BB928164-D999-9747-8045-A70F91E561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ett linje 106">
                <a:extLst>
                  <a:ext uri="{FF2B5EF4-FFF2-40B4-BE49-F238E27FC236}">
                    <a16:creationId xmlns:a16="http://schemas.microsoft.com/office/drawing/2014/main" id="{C7477409-7230-4247-BA24-6E66275F588F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tt linje 107">
                <a:extLst>
                  <a:ext uri="{FF2B5EF4-FFF2-40B4-BE49-F238E27FC236}">
                    <a16:creationId xmlns:a16="http://schemas.microsoft.com/office/drawing/2014/main" id="{1DEAA521-022B-7E41-855C-0F5D51E729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9" name="TekstSylinder 108">
              <a:extLst>
                <a:ext uri="{FF2B5EF4-FFF2-40B4-BE49-F238E27FC236}">
                  <a16:creationId xmlns:a16="http://schemas.microsoft.com/office/drawing/2014/main" id="{45B3E6E9-F77A-DD45-98C1-8C513069745F}"/>
                </a:ext>
              </a:extLst>
            </p:cNvPr>
            <p:cNvSpPr txBox="1"/>
            <p:nvPr userDrawn="1"/>
          </p:nvSpPr>
          <p:spPr>
            <a:xfrm>
              <a:off x="0" y="-213030"/>
              <a:ext cx="688336" cy="20607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nb-NO" sz="800">
                  <a:solidFill>
                    <a:schemeClr val="tx1"/>
                  </a:solidFill>
                  <a:latin typeface="+mn-lt"/>
                </a:rPr>
                <a:t>Oslo 2019</a:t>
              </a:r>
            </a:p>
          </p:txBody>
        </p:sp>
      </p:grpSp>
      <p:grpSp>
        <p:nvGrpSpPr>
          <p:cNvPr id="8" name="Gruppe 7">
            <a:extLst>
              <a:ext uri="{FF2B5EF4-FFF2-40B4-BE49-F238E27FC236}">
                <a16:creationId xmlns:a16="http://schemas.microsoft.com/office/drawing/2014/main" id="{CBB6964B-BA5A-DD48-A089-32057D28988E}"/>
              </a:ext>
            </a:extLst>
          </p:cNvPr>
          <p:cNvGrpSpPr/>
          <p:nvPr/>
        </p:nvGrpSpPr>
        <p:grpSpPr>
          <a:xfrm>
            <a:off x="12252770" y="1"/>
            <a:ext cx="1165167" cy="4935681"/>
            <a:chOff x="12252770" y="1"/>
            <a:chExt cx="1165167" cy="4935681"/>
          </a:xfrm>
        </p:grpSpPr>
        <p:grpSp>
          <p:nvGrpSpPr>
            <p:cNvPr id="110" name="Gruppe 109">
              <a:extLst>
                <a:ext uri="{FF2B5EF4-FFF2-40B4-BE49-F238E27FC236}">
                  <a16:creationId xmlns:a16="http://schemas.microsoft.com/office/drawing/2014/main" id="{C9C92012-9FC3-2E4E-BE38-A18855EFBC7C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111" name="Rektangel 110">
                <a:extLst>
                  <a:ext uri="{FF2B5EF4-FFF2-40B4-BE49-F238E27FC236}">
                    <a16:creationId xmlns:a16="http://schemas.microsoft.com/office/drawing/2014/main" id="{D9D0B4AE-0662-2F43-8093-C11987AA900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grpSp>
            <p:nvGrpSpPr>
              <p:cNvPr id="112" name="Gruppe 111">
                <a:extLst>
                  <a:ext uri="{FF2B5EF4-FFF2-40B4-BE49-F238E27FC236}">
                    <a16:creationId xmlns:a16="http://schemas.microsoft.com/office/drawing/2014/main" id="{45F59ADC-46DD-CC40-AC59-6E98221334D7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113" name="Gruppe 112">
                  <a:extLst>
                    <a:ext uri="{FF2B5EF4-FFF2-40B4-BE49-F238E27FC236}">
                      <a16:creationId xmlns:a16="http://schemas.microsoft.com/office/drawing/2014/main" id="{CD074050-EE73-4342-AFCE-05394593BD2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23" name="Rektangel 122">
                    <a:extLst>
                      <a:ext uri="{FF2B5EF4-FFF2-40B4-BE49-F238E27FC236}">
                        <a16:creationId xmlns:a16="http://schemas.microsoft.com/office/drawing/2014/main" id="{1377A3AD-D44C-0742-9B48-A685AE324C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4" name="Rektangel 123">
                    <a:extLst>
                      <a:ext uri="{FF2B5EF4-FFF2-40B4-BE49-F238E27FC236}">
                        <a16:creationId xmlns:a16="http://schemas.microsoft.com/office/drawing/2014/main" id="{A78EDC14-E0FB-D84C-817C-F708E18EAB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5" name="Rektangel 124">
                    <a:extLst>
                      <a:ext uri="{FF2B5EF4-FFF2-40B4-BE49-F238E27FC236}">
                        <a16:creationId xmlns:a16="http://schemas.microsoft.com/office/drawing/2014/main" id="{DC4DBF56-E631-6343-BC9A-AFB883B4195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14" name="Gruppe 113">
                  <a:extLst>
                    <a:ext uri="{FF2B5EF4-FFF2-40B4-BE49-F238E27FC236}">
                      <a16:creationId xmlns:a16="http://schemas.microsoft.com/office/drawing/2014/main" id="{85B84A1D-B5F3-D14A-B84E-F6637105161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20" name="Rektangel 119">
                    <a:extLst>
                      <a:ext uri="{FF2B5EF4-FFF2-40B4-BE49-F238E27FC236}">
                        <a16:creationId xmlns:a16="http://schemas.microsoft.com/office/drawing/2014/main" id="{0B13B0B7-FEB5-1B40-86D4-F84FFECAFA5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1" name="Rektangel 120">
                    <a:extLst>
                      <a:ext uri="{FF2B5EF4-FFF2-40B4-BE49-F238E27FC236}">
                        <a16:creationId xmlns:a16="http://schemas.microsoft.com/office/drawing/2014/main" id="{CED241D4-53D9-B546-A17C-D2A3C0F01B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22" name="Rektangel 121">
                    <a:extLst>
                      <a:ext uri="{FF2B5EF4-FFF2-40B4-BE49-F238E27FC236}">
                        <a16:creationId xmlns:a16="http://schemas.microsoft.com/office/drawing/2014/main" id="{BD2FDEE2-59C5-2244-8D48-B748B21F44E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  <p:grpSp>
              <p:nvGrpSpPr>
                <p:cNvPr id="115" name="Gruppe 114">
                  <a:extLst>
                    <a:ext uri="{FF2B5EF4-FFF2-40B4-BE49-F238E27FC236}">
                      <a16:creationId xmlns:a16="http://schemas.microsoft.com/office/drawing/2014/main" id="{353F38E4-440D-D14F-A3C3-220E2A72518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16" name="Rektangel 115">
                    <a:extLst>
                      <a:ext uri="{FF2B5EF4-FFF2-40B4-BE49-F238E27FC236}">
                        <a16:creationId xmlns:a16="http://schemas.microsoft.com/office/drawing/2014/main" id="{88F57B44-0B4E-2741-9DB9-91D02336B1A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7" name="Rektangel 116">
                    <a:extLst>
                      <a:ext uri="{FF2B5EF4-FFF2-40B4-BE49-F238E27FC236}">
                        <a16:creationId xmlns:a16="http://schemas.microsoft.com/office/drawing/2014/main" id="{39067185-4605-874B-893C-F2B4942611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8" name="Rektangel 117">
                    <a:extLst>
                      <a:ext uri="{FF2B5EF4-FFF2-40B4-BE49-F238E27FC236}">
                        <a16:creationId xmlns:a16="http://schemas.microsoft.com/office/drawing/2014/main" id="{7FC7A109-0231-844F-B452-CE563CE3F06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  <p:sp>
                <p:nvSpPr>
                  <p:cNvPr id="119" name="Rektangel 118">
                    <a:extLst>
                      <a:ext uri="{FF2B5EF4-FFF2-40B4-BE49-F238E27FC236}">
                        <a16:creationId xmlns:a16="http://schemas.microsoft.com/office/drawing/2014/main" id="{39A195BA-5772-5944-8FDB-4AA90CCBAB4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/>
                  </a:p>
                </p:txBody>
              </p:sp>
            </p:grpSp>
          </p:grpSp>
        </p:grpSp>
        <p:sp>
          <p:nvSpPr>
            <p:cNvPr id="126" name="TekstSylinder 125">
              <a:extLst>
                <a:ext uri="{FF2B5EF4-FFF2-40B4-BE49-F238E27FC236}">
                  <a16:creationId xmlns:a16="http://schemas.microsoft.com/office/drawing/2014/main" id="{3484B298-00C0-F64D-9790-F98610961696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5066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Sørg alltid for god lesbarhet/kontrast </a:t>
              </a:r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og følg lovlige farge-kombinasjoner.</a:t>
              </a:r>
            </a:p>
          </p:txBody>
        </p:sp>
        <p:cxnSp>
          <p:nvCxnSpPr>
            <p:cNvPr id="11" name="Vinkel 10">
              <a:extLst>
                <a:ext uri="{FF2B5EF4-FFF2-40B4-BE49-F238E27FC236}">
                  <a16:creationId xmlns:a16="http://schemas.microsoft.com/office/drawing/2014/main" id="{78D3CBB5-2B72-8343-94A5-B544F70D8B49}"/>
                </a:ext>
              </a:extLst>
            </p:cNvPr>
            <p:cNvCxnSpPr>
              <a:cxnSpLocks/>
              <a:stCxn id="123" idx="3"/>
              <a:endCxn id="120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kstSylinder 16">
              <a:extLst>
                <a:ext uri="{FF2B5EF4-FFF2-40B4-BE49-F238E27FC236}">
                  <a16:creationId xmlns:a16="http://schemas.microsoft.com/office/drawing/2014/main" id="{19819DB8-B612-BD4F-87C2-D875F61C4A97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>
                  <a:solidFill>
                    <a:schemeClr val="tx1"/>
                  </a:solidFill>
                  <a:latin typeface="+mn-lt"/>
                </a:rPr>
                <a:t>Mørk blå og mørk grønn bakgrunn, skal alltid ha negativ tekst/logo</a:t>
              </a:r>
            </a:p>
          </p:txBody>
        </p:sp>
      </p:grpSp>
      <p:grpSp>
        <p:nvGrpSpPr>
          <p:cNvPr id="9" name="Gruppe 8">
            <a:extLst>
              <a:ext uri="{FF2B5EF4-FFF2-40B4-BE49-F238E27FC236}">
                <a16:creationId xmlns:a16="http://schemas.microsoft.com/office/drawing/2014/main" id="{EDB2B5CD-F123-4EC5-A5C7-D2C131B4C279}"/>
              </a:ext>
            </a:extLst>
          </p:cNvPr>
          <p:cNvGrpSpPr/>
          <p:nvPr userDrawn="1"/>
        </p:nvGrpSpPr>
        <p:grpSpPr>
          <a:xfrm>
            <a:off x="12252771" y="4895414"/>
            <a:ext cx="1358453" cy="2376370"/>
            <a:chOff x="12252771" y="4895414"/>
            <a:chExt cx="1358453" cy="2376370"/>
          </a:xfrm>
        </p:grpSpPr>
        <p:pic>
          <p:nvPicPr>
            <p:cNvPr id="10" name="Bilde 9">
              <a:extLst>
                <a:ext uri="{FF2B5EF4-FFF2-40B4-BE49-F238E27FC236}">
                  <a16:creationId xmlns:a16="http://schemas.microsoft.com/office/drawing/2014/main" id="{D5D1FF81-6B95-3989-A7AF-E6DBCF7D636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4"/>
            <a:srcRect l="6576" t="4555" r="7419" b="3277"/>
            <a:stretch/>
          </p:blipFill>
          <p:spPr>
            <a:xfrm>
              <a:off x="12252771" y="5525940"/>
              <a:ext cx="1358453" cy="1745844"/>
            </a:xfrm>
            <a:prstGeom prst="rect">
              <a:avLst/>
            </a:prstGeom>
          </p:spPr>
        </p:pic>
        <p:sp>
          <p:nvSpPr>
            <p:cNvPr id="12" name="TekstSylinder 11">
              <a:extLst>
                <a:ext uri="{FF2B5EF4-FFF2-40B4-BE49-F238E27FC236}">
                  <a16:creationId xmlns:a16="http://schemas.microsoft.com/office/drawing/2014/main" id="{9F6D9D2C-60DE-E35D-8874-8DCEDC7A2C44}"/>
                </a:ext>
              </a:extLst>
            </p:cNvPr>
            <p:cNvSpPr txBox="1"/>
            <p:nvPr userDrawn="1"/>
          </p:nvSpPr>
          <p:spPr>
            <a:xfrm>
              <a:off x="12266069" y="4895414"/>
              <a:ext cx="1345155" cy="6413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Hvis du vil prøve noen av de ferdige oppsettene så høyreklikk på denne teksten, og velg oppsett slik du ser på bildet under.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116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  <p:sldLayoutId id="2147483881" r:id="rId13"/>
    <p:sldLayoutId id="2147483882" r:id="rId14"/>
    <p:sldLayoutId id="2147483883" r:id="rId15"/>
    <p:sldLayoutId id="2147483884" r:id="rId16"/>
    <p:sldLayoutId id="2147483885" r:id="rId17"/>
    <p:sldLayoutId id="2147483886" r:id="rId18"/>
    <p:sldLayoutId id="2147483887" r:id="rId19"/>
    <p:sldLayoutId id="2147483888" r:id="rId20"/>
    <p:sldLayoutId id="2147483889" r:id="rId21"/>
    <p:sldLayoutId id="2147483890" r:id="rId22"/>
    <p:sldLayoutId id="2147483891" r:id="rId23"/>
    <p:sldLayoutId id="2147483892" r:id="rId24"/>
    <p:sldLayoutId id="2147483893" r:id="rId25"/>
    <p:sldLayoutId id="2147483894" r:id="rId26"/>
    <p:sldLayoutId id="2147483895" r:id="rId27"/>
    <p:sldLayoutId id="2147483896" r:id="rId28"/>
    <p:sldLayoutId id="2147483897" r:id="rId29"/>
    <p:sldLayoutId id="2147483898" r:id="rId30"/>
    <p:sldLayoutId id="2147483899" r:id="rId31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1200"/>
        </a:spcBef>
        <a:buSzPct val="100000"/>
        <a:buFontTx/>
        <a:buBlip>
          <a:blip r:embed="rId35"/>
        </a:buBlip>
        <a:defRPr sz="20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396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17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7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5"/>
        </a:buClr>
        <a:buFont typeface="Wingdings" pitchFamily="2" charset="2"/>
        <a:buChar char="§"/>
        <a:tabLst/>
        <a:defRPr sz="16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75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93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6"/>
        </a:buClr>
        <a:buFont typeface="Wingdings" pitchFamily="2" charset="2"/>
        <a:buChar char="§"/>
        <a:tabLst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438">
          <p15:clr>
            <a:srgbClr val="F26B43"/>
          </p15:clr>
        </p15:guide>
        <p15:guide id="3" pos="7242">
          <p15:clr>
            <a:srgbClr val="F26B43"/>
          </p15:clr>
        </p15:guide>
        <p15:guide id="4" pos="2560">
          <p15:clr>
            <a:srgbClr val="F26B43"/>
          </p15:clr>
        </p15:guide>
        <p15:guide id="5" pos="1282">
          <p15:clr>
            <a:srgbClr val="F26B43"/>
          </p15:clr>
        </p15:guide>
        <p15:guide id="6" pos="5120">
          <p15:clr>
            <a:srgbClr val="F26B43"/>
          </p15:clr>
        </p15:guide>
        <p15:guide id="7" pos="6403">
          <p15:clr>
            <a:srgbClr val="F26B43"/>
          </p15:clr>
        </p15:guide>
        <p15:guide id="8" orient="horz" pos="1280">
          <p15:clr>
            <a:srgbClr val="F26B43"/>
          </p15:clr>
        </p15:guide>
        <p15:guide id="9" orient="horz" pos="2561">
          <p15:clr>
            <a:srgbClr val="F26B43"/>
          </p15:clr>
        </p15:guide>
        <p15:guide id="10" orient="horz" pos="3838">
          <p15:clr>
            <a:srgbClr val="F26B43"/>
          </p15:clr>
        </p15:guide>
        <p15:guide id="11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8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4.svg"/><Relationship Id="rId5" Type="http://schemas.openxmlformats.org/officeDocument/2006/relationships/image" Target="../media/image23.svg"/><Relationship Id="rId4" Type="http://schemas.openxmlformats.org/officeDocument/2006/relationships/image" Target="../media/image22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F6E8493-6A9C-9FCF-3E52-84C708B14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420-2B41-5A47-8224-27AB9025098A}" type="datetime1">
              <a:rPr lang="nb-NO" smtClean="0"/>
              <a:t>12.05.2026</a:t>
            </a:fld>
            <a:endParaRPr lang="nb-NO"/>
          </a:p>
        </p:txBody>
      </p:sp>
      <p:sp>
        <p:nvSpPr>
          <p:cNvPr id="3" name="Plassholder for lysbildenummer 2">
            <a:extLst>
              <a:ext uri="{FF2B5EF4-FFF2-40B4-BE49-F238E27FC236}">
                <a16:creationId xmlns:a16="http://schemas.microsoft.com/office/drawing/2014/main" id="{C04A009E-87EA-A512-7620-D747A1E29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1</a:t>
            </a:fld>
            <a:endParaRPr lang="nb-NO"/>
          </a:p>
        </p:txBody>
      </p:sp>
      <p:sp>
        <p:nvSpPr>
          <p:cNvPr id="4" name="Tittel 3">
            <a:extLst>
              <a:ext uri="{FF2B5EF4-FFF2-40B4-BE49-F238E27FC236}">
                <a16:creationId xmlns:a16="http://schemas.microsoft.com/office/drawing/2014/main" id="{ED1086CA-17E1-676E-E176-D91F57D54D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0"/>
            <a:ext cx="5911850" cy="4060824"/>
          </a:xfrm>
        </p:spPr>
        <p:txBody>
          <a:bodyPr/>
          <a:lstStyle/>
          <a:p>
            <a:r>
              <a:rPr lang="nb-NO"/>
              <a:t>Leverandørkonferanse</a:t>
            </a:r>
          </a:p>
        </p:txBody>
      </p:sp>
      <p:sp>
        <p:nvSpPr>
          <p:cNvPr id="5" name="Undertittel 4">
            <a:extLst>
              <a:ext uri="{FF2B5EF4-FFF2-40B4-BE49-F238E27FC236}">
                <a16:creationId xmlns:a16="http://schemas.microsoft.com/office/drawing/2014/main" id="{2ADF57B7-94BD-AC3D-7B16-C5F0DA3764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b-NO" sz="2800"/>
              <a:t>Konkurranseutsetting av Ellingsrudhjemmet og Langerudhjemmet</a:t>
            </a:r>
          </a:p>
          <a:p>
            <a:endParaRPr lang="nb-NO" sz="2800"/>
          </a:p>
          <a:p>
            <a:endParaRPr lang="nb-NO" sz="2800"/>
          </a:p>
          <a:p>
            <a:endParaRPr lang="nb-NO" sz="28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B6FDF7-854C-4E8E-C8B9-8DE473D81B30}"/>
              </a:ext>
            </a:extLst>
          </p:cNvPr>
          <p:cNvSpPr txBox="1"/>
          <p:nvPr/>
        </p:nvSpPr>
        <p:spPr>
          <a:xfrm>
            <a:off x="193003" y="6320869"/>
            <a:ext cx="398874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12. </a:t>
            </a:r>
            <a:r>
              <a:rPr lang="en-US" err="1"/>
              <a:t>mai</a:t>
            </a:r>
            <a:r>
              <a:rPr lang="en-US"/>
              <a:t> 2026</a:t>
            </a:r>
          </a:p>
        </p:txBody>
      </p:sp>
    </p:spTree>
    <p:extLst>
      <p:ext uri="{BB962C8B-B14F-4D97-AF65-F5344CB8AC3E}">
        <p14:creationId xmlns:p14="http://schemas.microsoft.com/office/powerpoint/2010/main" val="1486956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BBC46923-7B32-CC0F-15EA-633E427773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985" y="1189140"/>
            <a:ext cx="10972800" cy="448749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b-NO" sz="2000"/>
          </a:p>
          <a:p>
            <a:pPr marL="215900" indent="-215900"/>
            <a:r>
              <a:rPr lang="nb-NO" sz="2000"/>
              <a:t>Ønskelig å utvikle kontrakter som i vesentlig grad skal legge til rette for innovasjon og tjenesteutvikling</a:t>
            </a:r>
            <a:endParaRPr lang="nb-NO"/>
          </a:p>
          <a:p>
            <a:pPr marL="215900" indent="-215900"/>
            <a:r>
              <a:rPr lang="nb-NO" sz="2100"/>
              <a:t>Hvordan kan man styrke valgfriheten for de eldre?</a:t>
            </a:r>
          </a:p>
          <a:p>
            <a:pPr marL="215900" indent="-215900"/>
            <a:r>
              <a:rPr lang="nb-NO" sz="2100"/>
              <a:t>Hvordan kan det legges til rette for mangfold i bemanningen ved å ta i bruk arbeidskraftsreservene i samfunnet?</a:t>
            </a:r>
          </a:p>
          <a:p>
            <a:pPr marL="215900" indent="-215900"/>
            <a:r>
              <a:rPr lang="nb-NO" sz="2100">
                <a:ea typeface="+mn-lt"/>
                <a:cs typeface="+mn-lt"/>
              </a:rPr>
              <a:t>Hvordan kan det legges til rette for mer bruk av teknologi i tjenestene?</a:t>
            </a:r>
          </a:p>
          <a:p>
            <a:pPr marL="215900" indent="-215900"/>
            <a:endParaRPr lang="nb-NO">
              <a:ea typeface="+mn-lt"/>
              <a:cs typeface="+mn-lt"/>
            </a:endParaRPr>
          </a:p>
          <a:p>
            <a:pPr marL="0" indent="0">
              <a:buNone/>
            </a:pPr>
            <a:endParaRPr lang="nb-NO" sz="2000"/>
          </a:p>
          <a:p>
            <a:pPr marL="0" indent="0">
              <a:buNone/>
            </a:pPr>
            <a:endParaRPr lang="nb-NO" sz="2000"/>
          </a:p>
          <a:p>
            <a:pPr marL="0" indent="0">
              <a:buNone/>
            </a:pPr>
            <a:endParaRPr lang="nb-N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17E720-15A7-D074-6585-65A1644F6409}"/>
              </a:ext>
            </a:extLst>
          </p:cNvPr>
          <p:cNvSpPr/>
          <p:nvPr/>
        </p:nvSpPr>
        <p:spPr>
          <a:xfrm>
            <a:off x="-2796" y="699"/>
            <a:ext cx="12197591" cy="8235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F38EB533-E9EA-6C1C-57B1-1013A986E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63" y="204724"/>
            <a:ext cx="10743406" cy="1038156"/>
          </a:xfrm>
        </p:spPr>
        <p:txBody>
          <a:bodyPr vert="horz" lIns="0" tIns="0" rIns="0" bIns="0" rtlCol="0" anchor="t">
            <a:noAutofit/>
          </a:bodyPr>
          <a:lstStyle/>
          <a:p>
            <a:pPr algn="ctr"/>
            <a:r>
              <a:rPr lang="nb-NO">
                <a:solidFill>
                  <a:schemeClr val="bg1"/>
                </a:solidFill>
              </a:rPr>
              <a:t>Innovasjon og tjenesteutvikling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891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707C921-AD81-E800-2E06-EACD6901D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243" y="612425"/>
            <a:ext cx="10801349" cy="1311999"/>
          </a:xfrm>
        </p:spPr>
        <p:txBody>
          <a:bodyPr/>
          <a:lstStyle/>
          <a:p>
            <a:r>
              <a:rPr lang="nb-NO"/>
              <a:t>Mangel på kvalifisert </a:t>
            </a:r>
            <a:br>
              <a:rPr lang="nb-NO"/>
            </a:br>
            <a:r>
              <a:rPr lang="nb-NO"/>
              <a:t>helsepersonell</a:t>
            </a:r>
          </a:p>
        </p:txBody>
      </p:sp>
      <p:pic>
        <p:nvPicPr>
          <p:cNvPr id="7" name="Bilde 7">
            <a:extLst>
              <a:ext uri="{FF2B5EF4-FFF2-40B4-BE49-F238E27FC236}">
                <a16:creationId xmlns:a16="http://schemas.microsoft.com/office/drawing/2014/main" id="{EF637C51-9B20-E935-5552-34B7E968542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740890" y="383443"/>
            <a:ext cx="5267814" cy="6229595"/>
          </a:xfrm>
        </p:spPr>
      </p:pic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599B4602-4A25-50A3-2B1C-38A069A5D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1E7B-50BA-9449-91F9-9A9201D90364}" type="datetime1">
              <a:rPr lang="nb-NO" smtClean="0"/>
              <a:t>12.05.2026</a:t>
            </a:fld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D6D1F67-7894-CB64-A032-BBA740180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11</a:t>
            </a:fld>
            <a:endParaRPr lang="nb-NO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13E09B2C-8251-3162-C7DE-9EE3B988DBC1}"/>
              </a:ext>
            </a:extLst>
          </p:cNvPr>
          <p:cNvSpPr txBox="1"/>
          <p:nvPr/>
        </p:nvSpPr>
        <p:spPr>
          <a:xfrm>
            <a:off x="264715" y="1972543"/>
            <a:ext cx="6050359" cy="16004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b-NO" sz="1400" i="1"/>
              <a:t>Til tross for at den kommende aldringen av befolkningen har vært kjent i lang tid, blir det utdannet for få sykepleiere.</a:t>
            </a:r>
            <a:endParaRPr lang="nb-NO"/>
          </a:p>
          <a:p>
            <a:endParaRPr lang="nb-NO" sz="1400" b="1" i="1"/>
          </a:p>
          <a:p>
            <a:r>
              <a:rPr lang="nb-NO" sz="1400" b="1" i="1"/>
              <a:t>Sykepleiermangelen er forventet å forverre seg i årene framover. Situasjonen blir ikke bedre av at det samtidig ser ut til å bli voksende mangel på helsefagarbeidere, vernepleiere og ergoterapeuter.</a:t>
            </a:r>
            <a:endParaRPr lang="nb-NO" b="1"/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4DBFBA8D-D5C4-1A6E-5293-E7B19064B0C7}"/>
              </a:ext>
            </a:extLst>
          </p:cNvPr>
          <p:cNvSpPr txBox="1"/>
          <p:nvPr/>
        </p:nvSpPr>
        <p:spPr>
          <a:xfrm>
            <a:off x="2912519" y="3750251"/>
            <a:ext cx="326826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b-NO" sz="1200"/>
              <a:t>SSB:  Arbeidsmarkedet for helsepersonell fram mot 2040. 12. Januar 2023</a:t>
            </a:r>
          </a:p>
        </p:txBody>
      </p:sp>
      <p:graphicFrame>
        <p:nvGraphicFramePr>
          <p:cNvPr id="4" name="Plassholder for innhold 3">
            <a:extLst>
              <a:ext uri="{FF2B5EF4-FFF2-40B4-BE49-F238E27FC236}">
                <a16:creationId xmlns:a16="http://schemas.microsoft.com/office/drawing/2014/main" id="{7A31EBEE-2632-FF6A-DECE-0E9B012AFD85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 flipV="1">
          <a:off x="6315075" y="4775200"/>
          <a:ext cx="65315" cy="1317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25885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4A1A5910-BA25-2FFF-5511-D5023DDC4CBE}"/>
              </a:ext>
            </a:extLst>
          </p:cNvPr>
          <p:cNvSpPr/>
          <p:nvPr/>
        </p:nvSpPr>
        <p:spPr>
          <a:xfrm>
            <a:off x="2745" y="-688"/>
            <a:ext cx="12186086" cy="7611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3200"/>
              <a:t>Tjenesteytingsavtale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E0B6F44-159A-60AB-4751-590AC3A335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612" y="1367806"/>
            <a:ext cx="8254133" cy="4591885"/>
          </a:xfrm>
        </p:spPr>
        <p:txBody>
          <a:bodyPr>
            <a:normAutofit/>
          </a:bodyPr>
          <a:lstStyle/>
          <a:p>
            <a:pPr marL="215900" indent="-215900">
              <a:buFont typeface="Arial"/>
              <a:buChar char="•"/>
            </a:pPr>
            <a:r>
              <a:rPr lang="nb-NO" sz="1800"/>
              <a:t>Regulerer avtaleforholdet mellom Leverandør og Oppdragsgiver gjennom hele kontraktsperioden.</a:t>
            </a:r>
          </a:p>
          <a:p>
            <a:pPr marL="215900" indent="-215900">
              <a:buFont typeface="Arial"/>
              <a:buChar char="•"/>
            </a:pPr>
            <a:r>
              <a:rPr lang="nb-NO" sz="1800"/>
              <a:t>Innholdet er i stor grad lik tjenesteytingsavtalen som har blitt benyttet i tidligere konkurranser. </a:t>
            </a:r>
          </a:p>
          <a:p>
            <a:pPr marL="215900" indent="-215900">
              <a:buFont typeface="Arial"/>
              <a:buChar char="•"/>
            </a:pPr>
            <a:r>
              <a:rPr lang="nb-NO" sz="1800"/>
              <a:t>Kontraktskravet om at ingen ansatte skal ned i lønn som følge av konkurranseutsetting videreføres.</a:t>
            </a:r>
          </a:p>
          <a:p>
            <a:pPr marL="215900" indent="-215900">
              <a:buFont typeface="Arial"/>
              <a:buChar char="•"/>
            </a:pPr>
            <a:r>
              <a:rPr lang="nb-NO" sz="1800">
                <a:ea typeface="+mn-lt"/>
                <a:cs typeface="+mn-lt"/>
              </a:rPr>
              <a:t>Tjenesteytingsavtalen punkt 4.14 om gaver er revidert. </a:t>
            </a:r>
            <a:r>
              <a:rPr lang="nb-NO" sz="1800">
                <a:latin typeface="Oslo Sans Office Normal"/>
                <a:ea typeface="+mn-lt"/>
                <a:cs typeface="+mn-lt"/>
              </a:rPr>
              <a:t>Er lagt inn at leverandør </a:t>
            </a:r>
            <a:r>
              <a:rPr lang="nb-NO" sz="1800" b="1">
                <a:latin typeface="Oslo Sans Office Normal"/>
                <a:ea typeface="+mn-lt"/>
                <a:cs typeface="+mn-lt"/>
              </a:rPr>
              <a:t>innen 14 dager</a:t>
            </a:r>
            <a:r>
              <a:rPr lang="nb-NO" sz="1800">
                <a:latin typeface="Oslo Sans Office Normal"/>
                <a:ea typeface="+mn-lt"/>
                <a:cs typeface="+mn-lt"/>
              </a:rPr>
              <a:t> skal gi skriftlig melding til Oppdragsgiveren om enhver større gave som ønskes gitt. Videre  er det lagt inn at det med større gave menes alle gaver med verdi over</a:t>
            </a:r>
            <a:r>
              <a:rPr lang="nb-NO" sz="1800" b="1">
                <a:latin typeface="Oslo Sans Office Normal"/>
                <a:ea typeface="+mn-lt"/>
                <a:cs typeface="+mn-lt"/>
              </a:rPr>
              <a:t> kr. 5 000</a:t>
            </a:r>
            <a:r>
              <a:rPr lang="nb-NO" sz="1800">
                <a:latin typeface="Oslo Sans Office Normal"/>
                <a:ea typeface="+mn-lt"/>
                <a:cs typeface="+mn-lt"/>
              </a:rPr>
              <a:t>. </a:t>
            </a:r>
          </a:p>
          <a:p>
            <a:pPr marL="215900" indent="-215900">
              <a:buFont typeface="Arial"/>
              <a:buChar char="•"/>
            </a:pPr>
            <a:r>
              <a:rPr lang="nb-NO" sz="1800">
                <a:ea typeface="+mn-lt"/>
                <a:cs typeface="+mn-lt"/>
              </a:rPr>
              <a:t>I Tjenesteytingsavtalen punkt 9.7 er det lagt inn et  avsnitt som tydeliggjør håndtering av inventar ved kontraktsopphør.</a:t>
            </a:r>
            <a:endParaRPr lang="nb-NO" sz="1800">
              <a:ea typeface="+mn-lt"/>
              <a:cs typeface="Arial"/>
            </a:endParaRPr>
          </a:p>
          <a:p>
            <a:pPr marL="215900" indent="-215900">
              <a:buFont typeface="Arial"/>
              <a:buChar char="•"/>
            </a:pPr>
            <a:endParaRPr lang="nb-NO" sz="1800">
              <a:solidFill>
                <a:srgbClr val="FF0000"/>
              </a:solidFill>
              <a:cs typeface="Arial"/>
            </a:endParaRPr>
          </a:p>
          <a:p>
            <a:pPr marL="215900" indent="-215900">
              <a:buFont typeface="Arial"/>
              <a:buChar char="•"/>
            </a:pPr>
            <a:endParaRPr lang="nb-NO" sz="1400">
              <a:solidFill>
                <a:srgbClr val="000000"/>
              </a:solidFill>
              <a:latin typeface="Oslo Sans Office Normal"/>
              <a:cs typeface="Arial"/>
            </a:endParaRPr>
          </a:p>
          <a:p>
            <a:pPr marL="215900" indent="-215900">
              <a:buFont typeface="Arial"/>
              <a:buChar char="•"/>
            </a:pPr>
            <a:endParaRPr lang="nb-NO">
              <a:latin typeface="Oslo Sans Office Normal"/>
              <a:cs typeface="Arial"/>
            </a:endParaRPr>
          </a:p>
          <a:p>
            <a:pPr marL="215900" indent="-215900">
              <a:buFont typeface="Arial"/>
              <a:buChar char="•"/>
            </a:pPr>
            <a:endParaRPr lang="nb-NO" sz="2000">
              <a:latin typeface="Arial"/>
              <a:cs typeface="Arial"/>
            </a:endParaRPr>
          </a:p>
          <a:p>
            <a:pPr marL="321945" indent="-285750">
              <a:buFont typeface="Arial"/>
              <a:buChar char="•"/>
            </a:pPr>
            <a:endParaRPr lang="nb-NO"/>
          </a:p>
          <a:p>
            <a:pPr marL="215900" indent="-215900">
              <a:buFont typeface="Arial"/>
              <a:buChar char="•"/>
            </a:pPr>
            <a:endParaRPr lang="nb-NO"/>
          </a:p>
          <a:p>
            <a:pPr marL="0" indent="0">
              <a:buNone/>
            </a:pPr>
            <a:endParaRPr lang="nb-NO"/>
          </a:p>
          <a:p>
            <a:pPr marL="215900" indent="-215900">
              <a:buFont typeface="Arial"/>
              <a:buChar char="•"/>
            </a:pP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25380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6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312D05-319F-BC3E-2938-ABB0C8855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3CDEDCF1-48D1-2991-A107-7205CC667925}"/>
              </a:ext>
            </a:extLst>
          </p:cNvPr>
          <p:cNvSpPr/>
          <p:nvPr/>
        </p:nvSpPr>
        <p:spPr>
          <a:xfrm>
            <a:off x="2745" y="-688"/>
            <a:ext cx="12186086" cy="7611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3200"/>
              <a:t>Tjenesteytingsavtale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C2922E43-A73A-B7B5-4A51-978C9D5A3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612" y="1442757"/>
            <a:ext cx="5406002" cy="4491950"/>
          </a:xfrm>
        </p:spPr>
        <p:txBody>
          <a:bodyPr>
            <a:normAutofit/>
          </a:bodyPr>
          <a:lstStyle/>
          <a:p>
            <a:pPr marL="215900" indent="-215900">
              <a:buFont typeface="Arial"/>
              <a:buChar char="•"/>
            </a:pPr>
            <a:r>
              <a:rPr lang="nb-NO" sz="1800">
                <a:solidFill>
                  <a:srgbClr val="000000"/>
                </a:solidFill>
                <a:latin typeface="Oslo Sans Office Normal"/>
                <a:cs typeface="Arial"/>
              </a:rPr>
              <a:t>Kontraktene kan ha en varighet på inntil ti år, og ikke kortere enn åtte år</a:t>
            </a:r>
          </a:p>
          <a:p>
            <a:pPr marL="215900" indent="-215900">
              <a:buFont typeface="Arial"/>
              <a:buChar char="•"/>
            </a:pPr>
            <a:r>
              <a:rPr lang="nb-NO" sz="1800">
                <a:solidFill>
                  <a:srgbClr val="000000"/>
                </a:solidFill>
                <a:latin typeface="Oslo Sans Office Normal"/>
                <a:cs typeface="Arial"/>
              </a:rPr>
              <a:t>På bakgrunn av den pågående prosessen knyttet til bydelsreformen i Oslo, vil de enkelte tjenesteytingsavtalene struktureres som to separate kontraktsdokumenter: Tjenesteytingsavtale for drift av langtidsplasser og Tjenesteytingsavtale for drift av dagsenter. Dette gjøres for å muliggjøre en potensiell senere overdragelse av dagsentertilbud til bydel, dersom bydelsreformen medfører at ansvaret for dagsentertilbud legges til bydel.</a:t>
            </a:r>
            <a:endParaRPr lang="nb-NO"/>
          </a:p>
          <a:p>
            <a:pPr marL="215900" indent="-215900">
              <a:buFont typeface="Arial"/>
              <a:buChar char="•"/>
            </a:pPr>
            <a:endParaRPr lang="nb-NO">
              <a:latin typeface="Oslo Sans Office Normal"/>
              <a:cs typeface="Arial"/>
            </a:endParaRPr>
          </a:p>
          <a:p>
            <a:pPr marL="215900" indent="-215900">
              <a:buFont typeface="Arial"/>
              <a:buChar char="•"/>
            </a:pPr>
            <a:endParaRPr lang="nb-NO" sz="2000">
              <a:latin typeface="Arial"/>
              <a:cs typeface="Arial"/>
            </a:endParaRPr>
          </a:p>
          <a:p>
            <a:pPr marL="321945" indent="-285750">
              <a:buFont typeface="Arial"/>
              <a:buChar char="•"/>
            </a:pPr>
            <a:endParaRPr lang="nb-NO"/>
          </a:p>
          <a:p>
            <a:pPr marL="215900" indent="-215900">
              <a:buFont typeface="Arial"/>
              <a:buChar char="•"/>
            </a:pPr>
            <a:endParaRPr lang="nb-NO"/>
          </a:p>
          <a:p>
            <a:pPr marL="0" indent="0">
              <a:buNone/>
            </a:pPr>
            <a:endParaRPr lang="nb-NO"/>
          </a:p>
          <a:p>
            <a:pPr marL="215900" indent="-215900">
              <a:buFont typeface="Arial"/>
              <a:buChar char="•"/>
            </a:pPr>
            <a:endParaRPr lang="nb-NO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947664-488B-BD40-7984-127B41E93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221" y="1711377"/>
            <a:ext cx="5220607" cy="3535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0950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6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8256FE-BF34-060C-83E8-843551212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A47182E-F7E3-3FD6-BD4B-E5C9FD473AD5}"/>
              </a:ext>
            </a:extLst>
          </p:cNvPr>
          <p:cNvSpPr/>
          <p:nvPr/>
        </p:nvSpPr>
        <p:spPr>
          <a:xfrm>
            <a:off x="2745" y="-688"/>
            <a:ext cx="12186086" cy="7611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b-NO" sz="3200"/>
              <a:t>Risikofordeling ved ledighet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277C2CCB-28F1-22D0-8139-04EFC54275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612" y="1367806"/>
            <a:ext cx="8254133" cy="4591885"/>
          </a:xfrm>
        </p:spPr>
        <p:txBody>
          <a:bodyPr>
            <a:normAutofit/>
          </a:bodyPr>
          <a:lstStyle/>
          <a:p>
            <a:pPr marL="215900" indent="-215900">
              <a:buFont typeface="Arial"/>
              <a:buChar char="•"/>
            </a:pPr>
            <a:endParaRPr lang="nb-NO" sz="1800">
              <a:solidFill>
                <a:srgbClr val="000000"/>
              </a:solidFill>
              <a:cs typeface="Arial"/>
            </a:endParaRPr>
          </a:p>
          <a:p>
            <a:pPr marL="215900" indent="-215900">
              <a:buFont typeface="Arial"/>
              <a:buChar char="•"/>
            </a:pPr>
            <a:r>
              <a:rPr lang="nb-NO" sz="1800">
                <a:solidFill>
                  <a:srgbClr val="000000"/>
                </a:solidFill>
                <a:latin typeface="Oslo Sans Office Normal"/>
                <a:cs typeface="Arial"/>
              </a:rPr>
              <a:t>Risikoen for ledighet og nedtak av plasser ved ledighet reguleres eksplisitt i kontrakt</a:t>
            </a:r>
          </a:p>
          <a:p>
            <a:pPr marL="215900" indent="-215900">
              <a:buFont typeface="Arial"/>
              <a:buChar char="•"/>
            </a:pPr>
            <a:r>
              <a:rPr lang="nb-NO" sz="1800"/>
              <a:t>Ved ledighet forplikter kontraktsmekanismen leverandøren til å redusere plasser uten nedre grense, og lar leverandøren justere pleiebemanningen tilsvarende </a:t>
            </a:r>
          </a:p>
          <a:p>
            <a:pPr marL="215900" indent="-215900">
              <a:buFont typeface="Arial"/>
              <a:buChar char="•"/>
            </a:pPr>
            <a:r>
              <a:rPr lang="nb-NO" sz="1800">
                <a:latin typeface="Oslo Sans Office Normal"/>
                <a:cs typeface="Arial"/>
              </a:rPr>
              <a:t>Besparelsen knyttet til plassreduksjonen fordeles mellom leverandør og oppdragsgiver. Fordelingen mellom leverandør og oppdragsgiver reguleres i kontrakt</a:t>
            </a:r>
          </a:p>
          <a:p>
            <a:pPr marL="321945" indent="-285750">
              <a:buFont typeface="Arial"/>
              <a:buChar char="•"/>
            </a:pPr>
            <a:endParaRPr lang="nb-NO"/>
          </a:p>
          <a:p>
            <a:pPr marL="0" indent="0">
              <a:buNone/>
            </a:pP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444139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4A1A5910-BA25-2FFF-5511-D5023DDC4CBE}"/>
              </a:ext>
            </a:extLst>
          </p:cNvPr>
          <p:cNvSpPr/>
          <p:nvPr/>
        </p:nvSpPr>
        <p:spPr>
          <a:xfrm>
            <a:off x="2745" y="-688"/>
            <a:ext cx="12176666" cy="85310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b-NO" sz="3200">
                <a:solidFill>
                  <a:schemeClr val="bg1"/>
                </a:solidFill>
                <a:ea typeface="+mn-lt"/>
                <a:cs typeface="+mn-lt"/>
              </a:rPr>
              <a:t>Kravspesifikasjon</a:t>
            </a:r>
            <a:endParaRPr lang="nb-NO">
              <a:solidFill>
                <a:schemeClr val="bg1"/>
              </a:solidFill>
            </a:endParaRP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E0B6F44-159A-60AB-4751-590AC3A335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556" y="1713528"/>
            <a:ext cx="7993449" cy="4130675"/>
          </a:xfrm>
        </p:spPr>
        <p:txBody>
          <a:bodyPr>
            <a:normAutofit/>
          </a:bodyPr>
          <a:lstStyle/>
          <a:p>
            <a:pPr marL="215900" indent="-215900">
              <a:buFont typeface="Arial"/>
              <a:buChar char="•"/>
            </a:pPr>
            <a:endParaRPr lang="nb-NO" sz="1800">
              <a:latin typeface="Oslo Sans Office Normal"/>
              <a:cs typeface="Arial"/>
            </a:endParaRPr>
          </a:p>
          <a:p>
            <a:pPr marL="215900" indent="-215900">
              <a:buFont typeface="Arial"/>
              <a:buChar char="•"/>
            </a:pPr>
            <a:endParaRPr lang="nb-NO" sz="2000">
              <a:latin typeface="Arial"/>
              <a:cs typeface="Arial"/>
            </a:endParaRPr>
          </a:p>
          <a:p>
            <a:pPr marL="321945" indent="-285750">
              <a:buFont typeface="Arial"/>
              <a:buChar char="•"/>
            </a:pPr>
            <a:endParaRPr lang="nb-NO"/>
          </a:p>
          <a:p>
            <a:pPr marL="215900" indent="-215900">
              <a:buFont typeface="Arial"/>
              <a:buChar char="•"/>
            </a:pPr>
            <a:endParaRPr lang="nb-NO"/>
          </a:p>
          <a:p>
            <a:pPr marL="0" indent="0">
              <a:buNone/>
            </a:pPr>
            <a:endParaRPr lang="nb-NO"/>
          </a:p>
          <a:p>
            <a:pPr marL="215900" indent="-215900">
              <a:buFont typeface="Arial"/>
              <a:buChar char="•"/>
            </a:pPr>
            <a:endParaRPr lang="nb-NO"/>
          </a:p>
          <a:p>
            <a:pPr marL="215900" indent="-215900">
              <a:buFont typeface="Arial"/>
              <a:buChar char="•"/>
            </a:pPr>
            <a:endParaRPr lang="nb-NO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56E49A-F635-EF46-D5E6-78B163F1D65B}"/>
              </a:ext>
            </a:extLst>
          </p:cNvPr>
          <p:cNvSpPr txBox="1"/>
          <p:nvPr/>
        </p:nvSpPr>
        <p:spPr>
          <a:xfrm>
            <a:off x="890845" y="1720093"/>
            <a:ext cx="9479830" cy="41549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15900" indent="-215900">
              <a:spcBef>
                <a:spcPts val="1200"/>
              </a:spcBef>
              <a:buSzPct val="100000"/>
              <a:buFont typeface="Arial"/>
              <a:buChar char="•"/>
            </a:pPr>
            <a:r>
              <a:rPr lang="en-US"/>
              <a:t>Det er </a:t>
            </a:r>
            <a:r>
              <a:rPr lang="en-US" err="1"/>
              <a:t>utarbeidet</a:t>
            </a:r>
            <a:r>
              <a:rPr lang="en-US"/>
              <a:t> to </a:t>
            </a:r>
            <a:r>
              <a:rPr lang="en-US" err="1"/>
              <a:t>ulike</a:t>
            </a:r>
            <a:r>
              <a:rPr lang="en-US"/>
              <a:t> </a:t>
            </a:r>
            <a:r>
              <a:rPr lang="en-US" err="1"/>
              <a:t>utkast</a:t>
            </a:r>
            <a:r>
              <a:rPr lang="en-US"/>
              <a:t> </a:t>
            </a:r>
            <a:r>
              <a:rPr lang="en-US" err="1"/>
              <a:t>til</a:t>
            </a:r>
            <a:r>
              <a:rPr lang="en-US"/>
              <a:t> </a:t>
            </a:r>
            <a:r>
              <a:rPr lang="en-US" err="1"/>
              <a:t>kravspesifikasjoner</a:t>
            </a:r>
            <a:r>
              <a:rPr lang="en-US"/>
              <a:t>, </a:t>
            </a:r>
            <a:r>
              <a:rPr lang="en-US" err="1"/>
              <a:t>herunder</a:t>
            </a:r>
            <a:r>
              <a:rPr lang="en-US"/>
              <a:t> for </a:t>
            </a:r>
            <a:r>
              <a:rPr lang="en-US" err="1"/>
              <a:t>langtidsplasser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for </a:t>
            </a:r>
            <a:r>
              <a:rPr lang="en-US" err="1"/>
              <a:t>dagsenter</a:t>
            </a:r>
            <a:r>
              <a:rPr lang="en-US"/>
              <a:t>. </a:t>
            </a:r>
          </a:p>
          <a:p>
            <a:pPr marL="215900" indent="-215900">
              <a:spcBef>
                <a:spcPts val="1200"/>
              </a:spcBef>
              <a:buSzPct val="100000"/>
              <a:buFont typeface="Arial"/>
              <a:buChar char="•"/>
            </a:pPr>
            <a:r>
              <a:rPr lang="en-US"/>
              <a:t>Kravspesifikasjonene </a:t>
            </a:r>
            <a:r>
              <a:rPr lang="en-US" err="1"/>
              <a:t>inneholder</a:t>
            </a:r>
            <a:r>
              <a:rPr lang="en-US"/>
              <a:t> </a:t>
            </a:r>
            <a:r>
              <a:rPr lang="en-US" err="1"/>
              <a:t>minimumskrav</a:t>
            </a:r>
            <a:r>
              <a:rPr lang="en-US"/>
              <a:t>, </a:t>
            </a:r>
            <a:r>
              <a:rPr lang="en-US" err="1"/>
              <a:t>minimumskrav</a:t>
            </a:r>
            <a:r>
              <a:rPr lang="en-US"/>
              <a:t>/</a:t>
            </a:r>
            <a:r>
              <a:rPr lang="en-US" err="1"/>
              <a:t>evalueringskrav</a:t>
            </a:r>
            <a:r>
              <a:rPr lang="en-US"/>
              <a:t> (</a:t>
            </a:r>
            <a:r>
              <a:rPr lang="en-US" err="1"/>
              <a:t>minimumskrav</a:t>
            </a:r>
            <a:r>
              <a:rPr lang="en-US"/>
              <a:t> der </a:t>
            </a:r>
            <a:r>
              <a:rPr lang="en-US" err="1"/>
              <a:t>meroppfyllelse</a:t>
            </a:r>
            <a:r>
              <a:rPr lang="en-US"/>
              <a:t> </a:t>
            </a:r>
            <a:r>
              <a:rPr lang="en-US" err="1"/>
              <a:t>vil</a:t>
            </a:r>
            <a:r>
              <a:rPr lang="en-US"/>
              <a:t> </a:t>
            </a:r>
            <a:r>
              <a:rPr lang="en-US" err="1"/>
              <a:t>vektlegges</a:t>
            </a:r>
            <a:r>
              <a:rPr lang="en-US"/>
              <a:t> 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evalueringen</a:t>
            </a:r>
            <a:r>
              <a:rPr lang="en-US"/>
              <a:t>)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evalueringskrav</a:t>
            </a:r>
            <a:endParaRPr lang="en-US"/>
          </a:p>
          <a:p>
            <a:pPr marL="215900" indent="-215900">
              <a:spcBef>
                <a:spcPts val="1200"/>
              </a:spcBef>
              <a:buSzPct val="100000"/>
              <a:buFont typeface="Arial"/>
              <a:buChar char="•"/>
            </a:pPr>
            <a:r>
              <a:rPr lang="nb-NO"/>
              <a:t>Lokale særegenheter avhengig av hvilket sykehjem som velges, og som vil kunne påvirke noen av områdene, vil utdypes ytterligere. </a:t>
            </a:r>
          </a:p>
          <a:p>
            <a:pPr marL="215900" indent="-215900">
              <a:spcBef>
                <a:spcPts val="1200"/>
              </a:spcBef>
              <a:buSzPct val="100000"/>
              <a:buFont typeface="Arial"/>
              <a:buChar char="•"/>
            </a:pPr>
            <a:r>
              <a:rPr lang="en-US" err="1"/>
              <a:t>Oversikt</a:t>
            </a:r>
            <a:r>
              <a:rPr lang="en-US"/>
              <a:t> over </a:t>
            </a:r>
            <a:r>
              <a:rPr lang="en-US" err="1"/>
              <a:t>ikke</a:t>
            </a:r>
            <a:r>
              <a:rPr lang="en-US"/>
              <a:t> </a:t>
            </a:r>
            <a:r>
              <a:rPr lang="en-US" err="1"/>
              <a:t>uttømmende</a:t>
            </a:r>
            <a:r>
              <a:rPr lang="en-US"/>
              <a:t> </a:t>
            </a:r>
            <a:r>
              <a:rPr lang="en-US" err="1"/>
              <a:t>ressursdokumenter</a:t>
            </a:r>
            <a:r>
              <a:rPr lang="en-US"/>
              <a:t> </a:t>
            </a:r>
            <a:r>
              <a:rPr lang="en-US" err="1"/>
              <a:t>som</a:t>
            </a:r>
            <a:r>
              <a:rPr lang="en-US"/>
              <a:t> </a:t>
            </a:r>
            <a:r>
              <a:rPr lang="en-US" err="1"/>
              <a:t>leverandørene</a:t>
            </a:r>
            <a:r>
              <a:rPr lang="en-US"/>
              <a:t> </a:t>
            </a:r>
            <a:r>
              <a:rPr lang="en-US" err="1"/>
              <a:t>skal</a:t>
            </a:r>
            <a:r>
              <a:rPr lang="en-US"/>
              <a:t> </a:t>
            </a:r>
            <a:r>
              <a:rPr lang="en-US" err="1"/>
              <a:t>etterleve</a:t>
            </a:r>
            <a:r>
              <a:rPr lang="en-US"/>
              <a:t> </a:t>
            </a:r>
            <a:r>
              <a:rPr lang="en-US" err="1"/>
              <a:t>gjennom</a:t>
            </a:r>
            <a:r>
              <a:rPr lang="en-US"/>
              <a:t> </a:t>
            </a:r>
            <a:r>
              <a:rPr lang="en-US" err="1"/>
              <a:t>kontraktsperioden</a:t>
            </a:r>
            <a:r>
              <a:rPr lang="en-US"/>
              <a:t>. Se </a:t>
            </a:r>
            <a:r>
              <a:rPr lang="en-US" err="1"/>
              <a:t>også</a:t>
            </a:r>
            <a:r>
              <a:rPr lang="en-US"/>
              <a:t> </a:t>
            </a:r>
            <a:r>
              <a:rPr lang="en-US" err="1"/>
              <a:t>punkt</a:t>
            </a:r>
            <a:r>
              <a:rPr lang="en-US"/>
              <a:t> 4.1 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avtalen</a:t>
            </a:r>
            <a:r>
              <a:rPr lang="en-US"/>
              <a:t> der det </a:t>
            </a:r>
            <a:r>
              <a:rPr lang="en-US" err="1"/>
              <a:t>stilles</a:t>
            </a:r>
            <a:r>
              <a:rPr lang="en-US"/>
              <a:t> </a:t>
            </a:r>
            <a:r>
              <a:rPr lang="en-US" err="1"/>
              <a:t>krav</a:t>
            </a:r>
            <a:r>
              <a:rPr lang="en-US"/>
              <a:t> om at </a:t>
            </a:r>
            <a:r>
              <a:rPr lang="en-US" err="1"/>
              <a:t>Leverandøren</a:t>
            </a:r>
            <a:r>
              <a:rPr lang="en-US"/>
              <a:t> </a:t>
            </a:r>
            <a:r>
              <a:rPr lang="en-US" err="1"/>
              <a:t>kjenner</a:t>
            </a:r>
            <a:r>
              <a:rPr lang="en-US"/>
              <a:t> </a:t>
            </a:r>
            <a:r>
              <a:rPr lang="en-US" err="1"/>
              <a:t>til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etterlever</a:t>
            </a:r>
            <a:r>
              <a:rPr lang="en-US"/>
              <a:t> alle lover, </a:t>
            </a:r>
            <a:r>
              <a:rPr lang="en-US" err="1"/>
              <a:t>forskrifter</a:t>
            </a:r>
            <a:r>
              <a:rPr lang="en-US"/>
              <a:t>, </a:t>
            </a:r>
            <a:r>
              <a:rPr lang="en-US" err="1"/>
              <a:t>faglige</a:t>
            </a:r>
            <a:r>
              <a:rPr lang="en-US"/>
              <a:t> </a:t>
            </a:r>
            <a:r>
              <a:rPr lang="en-US" err="1"/>
              <a:t>retningslinjer</a:t>
            </a:r>
            <a:r>
              <a:rPr lang="en-US"/>
              <a:t> </a:t>
            </a:r>
            <a:r>
              <a:rPr lang="en-US" err="1"/>
              <a:t>knyttet</a:t>
            </a:r>
            <a:r>
              <a:rPr lang="en-US"/>
              <a:t> </a:t>
            </a:r>
            <a:r>
              <a:rPr lang="en-US" err="1"/>
              <a:t>til</a:t>
            </a:r>
            <a:r>
              <a:rPr lang="en-US"/>
              <a:t> </a:t>
            </a:r>
            <a:r>
              <a:rPr lang="en-US" err="1"/>
              <a:t>sykehjemsdriften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disse</a:t>
            </a:r>
            <a:r>
              <a:rPr lang="en-US"/>
              <a:t> </a:t>
            </a:r>
            <a:r>
              <a:rPr lang="en-US" err="1"/>
              <a:t>beboergruppene</a:t>
            </a:r>
            <a:r>
              <a:rPr lang="en-US"/>
              <a:t>.</a:t>
            </a:r>
          </a:p>
          <a:p>
            <a:pPr marL="285750" indent="-285750">
              <a:buFont typeface="Arial"/>
              <a:buChar char="•"/>
            </a:pP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673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1ADF213B-2A62-C5C7-83B9-692774F37D7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428625" lvl="1" indent="0">
              <a:buNone/>
            </a:pPr>
            <a:endParaRPr lang="nb-NO" b="1">
              <a:latin typeface="Oslo Sans Office Normal"/>
            </a:endParaRPr>
          </a:p>
          <a:p>
            <a:pPr marL="608330" lvl="1" indent="-179705">
              <a:buFont typeface="Arial"/>
            </a:pPr>
            <a:endParaRPr lang="nb-NO" sz="1800">
              <a:latin typeface="Oslo Sans Office Normal"/>
            </a:endParaRPr>
          </a:p>
          <a:p>
            <a:pPr marL="215900" indent="-215900"/>
            <a:endParaRPr lang="nb-NO" sz="2000">
              <a:latin typeface="Oslo Sans"/>
            </a:endParaRPr>
          </a:p>
        </p:txBody>
      </p:sp>
      <p:sp>
        <p:nvSpPr>
          <p:cNvPr id="10" name="Rektangel 2">
            <a:extLst>
              <a:ext uri="{FF2B5EF4-FFF2-40B4-BE49-F238E27FC236}">
                <a16:creationId xmlns:a16="http://schemas.microsoft.com/office/drawing/2014/main" id="{F3559488-20AF-AEEE-F1F0-57BC603946D3}"/>
              </a:ext>
            </a:extLst>
          </p:cNvPr>
          <p:cNvSpPr/>
          <p:nvPr/>
        </p:nvSpPr>
        <p:spPr>
          <a:xfrm>
            <a:off x="2745" y="-688"/>
            <a:ext cx="12185343" cy="89252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b-NO" sz="3200">
                <a:solidFill>
                  <a:schemeClr val="bg1"/>
                </a:solidFill>
                <a:ea typeface="+mn-lt"/>
                <a:cs typeface="+mn-lt"/>
              </a:rPr>
              <a:t>Kravspesifikasjon for drift av langtidsplasser - minimumskrav</a:t>
            </a:r>
            <a:endParaRPr lang="nb-NO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2D00DB-E955-ADBF-DD4E-FA0BBA1D94A0}"/>
              </a:ext>
            </a:extLst>
          </p:cNvPr>
          <p:cNvSpPr txBox="1"/>
          <p:nvPr/>
        </p:nvSpPr>
        <p:spPr>
          <a:xfrm>
            <a:off x="608732" y="1516330"/>
            <a:ext cx="10786911" cy="489364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Det er </a:t>
            </a:r>
            <a:r>
              <a:rPr lang="en-US" dirty="0" err="1"/>
              <a:t>oppstilt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rekke</a:t>
            </a:r>
            <a:r>
              <a:rPr lang="en-US" dirty="0"/>
              <a:t> </a:t>
            </a:r>
            <a:r>
              <a:rPr lang="en-US" dirty="0" err="1"/>
              <a:t>minimumskrav</a:t>
            </a:r>
            <a:r>
              <a:rPr lang="en-US" dirty="0"/>
              <a:t> </a:t>
            </a:r>
            <a:r>
              <a:rPr lang="en-US" dirty="0" err="1"/>
              <a:t>som</a:t>
            </a:r>
            <a:r>
              <a:rPr lang="en-US" dirty="0"/>
              <a:t>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være</a:t>
            </a:r>
            <a:r>
              <a:rPr lang="en-US" dirty="0"/>
              <a:t> </a:t>
            </a:r>
            <a:r>
              <a:rPr lang="en-US" dirty="0" err="1"/>
              <a:t>oppfylt</a:t>
            </a:r>
            <a:r>
              <a:rPr lang="en-US" dirty="0"/>
              <a:t>, </a:t>
            </a:r>
            <a:r>
              <a:rPr lang="en-US" dirty="0" err="1"/>
              <a:t>blant</a:t>
            </a:r>
            <a:r>
              <a:rPr lang="en-US" dirty="0"/>
              <a:t> </a:t>
            </a:r>
            <a:r>
              <a:rPr lang="en-US" dirty="0" err="1"/>
              <a:t>annet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at</a:t>
            </a:r>
          </a:p>
          <a:p>
            <a:pPr marL="742950" lvl="2" indent="-285750">
              <a:spcBef>
                <a:spcPts val="1200"/>
              </a:spcBef>
              <a:buSzPct val="100000"/>
              <a:buFont typeface="Arial"/>
              <a:buChar char="•"/>
            </a:pPr>
            <a:r>
              <a:rPr lang="en-US" dirty="0"/>
              <a:t>Det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være</a:t>
            </a:r>
            <a:r>
              <a:rPr lang="en-US" dirty="0"/>
              <a:t> minimum 85 % </a:t>
            </a:r>
            <a:r>
              <a:rPr lang="en-US" dirty="0" err="1"/>
              <a:t>andel</a:t>
            </a:r>
            <a:r>
              <a:rPr lang="en-US" dirty="0"/>
              <a:t> </a:t>
            </a:r>
            <a:r>
              <a:rPr lang="en-US" dirty="0" err="1"/>
              <a:t>personell</a:t>
            </a:r>
            <a:r>
              <a:rPr lang="en-US" dirty="0"/>
              <a:t> med minimum </a:t>
            </a:r>
            <a:r>
              <a:rPr lang="en-US"/>
              <a:t>fagutdanning</a:t>
            </a:r>
          </a:p>
          <a:p>
            <a:pPr marL="742950" lvl="2" indent="-285750">
              <a:spcBef>
                <a:spcPts val="1200"/>
              </a:spcBef>
              <a:buSzPct val="100000"/>
              <a:buFont typeface="Arial"/>
              <a:buChar char="•"/>
            </a:pPr>
            <a:r>
              <a:rPr lang="en-US" dirty="0"/>
              <a:t>Det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være</a:t>
            </a:r>
            <a:r>
              <a:rPr lang="en-US" dirty="0"/>
              <a:t> </a:t>
            </a:r>
            <a:r>
              <a:rPr lang="en-US" dirty="0" err="1"/>
              <a:t>døgnkontinuerlig</a:t>
            </a:r>
            <a:r>
              <a:rPr lang="en-US" dirty="0"/>
              <a:t> </a:t>
            </a:r>
            <a:r>
              <a:rPr lang="en-US" dirty="0" err="1"/>
              <a:t>tilstedeværende</a:t>
            </a:r>
            <a:r>
              <a:rPr lang="en-US" dirty="0"/>
              <a:t> </a:t>
            </a:r>
            <a:r>
              <a:rPr lang="en-US" dirty="0" err="1"/>
              <a:t>sykepleier</a:t>
            </a:r>
            <a:endParaRPr lang="en-US" dirty="0"/>
          </a:p>
          <a:p>
            <a:pPr marL="742950" lvl="2" indent="-285750">
              <a:spcBef>
                <a:spcPts val="1200"/>
              </a:spcBef>
              <a:buSzPct val="100000"/>
              <a:buFont typeface="Arial"/>
              <a:buChar char="•"/>
            </a:pPr>
            <a:r>
              <a:rPr lang="en-US" dirty="0"/>
              <a:t>Det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være</a:t>
            </a:r>
            <a:r>
              <a:rPr lang="en-US" dirty="0"/>
              <a:t> </a:t>
            </a:r>
            <a:r>
              <a:rPr lang="en-US" dirty="0" err="1"/>
              <a:t>kun</a:t>
            </a:r>
            <a:r>
              <a:rPr lang="en-US" dirty="0"/>
              <a:t> </a:t>
            </a:r>
            <a:r>
              <a:rPr lang="en-US" dirty="0" err="1"/>
              <a:t>helsefaglig</a:t>
            </a:r>
            <a:r>
              <a:rPr lang="en-US" dirty="0"/>
              <a:t> </a:t>
            </a:r>
            <a:r>
              <a:rPr lang="en-US" dirty="0" err="1"/>
              <a:t>personell</a:t>
            </a:r>
            <a:r>
              <a:rPr lang="en-US" dirty="0"/>
              <a:t> 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pleien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natt</a:t>
            </a:r>
            <a:endParaRPr lang="en-US" dirty="0"/>
          </a:p>
          <a:p>
            <a:pPr marL="742950" lvl="2" indent="-285750">
              <a:spcBef>
                <a:spcPts val="1200"/>
              </a:spcBef>
              <a:buSzPct val="100000"/>
              <a:buFont typeface="Arial"/>
              <a:buChar char="•"/>
            </a:pPr>
            <a:r>
              <a:rPr lang="en-US" dirty="0" err="1"/>
              <a:t>Kostøre</a:t>
            </a:r>
            <a:r>
              <a:rPr lang="en-US" dirty="0"/>
              <a:t> 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være</a:t>
            </a:r>
            <a:r>
              <a:rPr lang="en-US" dirty="0"/>
              <a:t> minimum kroner 141,- (2025-kroner) per </a:t>
            </a:r>
            <a:r>
              <a:rPr lang="en-US" dirty="0" err="1"/>
              <a:t>døgn</a:t>
            </a:r>
            <a:r>
              <a:rPr lang="en-US" dirty="0"/>
              <a:t> per </a:t>
            </a:r>
            <a:r>
              <a:rPr lang="en-US" dirty="0" err="1"/>
              <a:t>beboer</a:t>
            </a:r>
            <a:endParaRPr lang="en-US" dirty="0"/>
          </a:p>
          <a:p>
            <a:pPr marL="742950" lvl="2" indent="-285750">
              <a:spcBef>
                <a:spcPts val="1200"/>
              </a:spcBef>
              <a:buSzPct val="100000"/>
              <a:buFont typeface="Arial"/>
              <a:buChar char="•"/>
            </a:pPr>
            <a:r>
              <a:rPr lang="en-US" dirty="0"/>
              <a:t>Det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gjennomføres</a:t>
            </a:r>
            <a:r>
              <a:rPr lang="en-US" dirty="0"/>
              <a:t> Risiko-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sårbarhetsanalyse</a:t>
            </a:r>
            <a:r>
              <a:rPr lang="en-US" dirty="0"/>
              <a:t> (ROS)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kvalitet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tjenesten</a:t>
            </a:r>
            <a:r>
              <a:rPr lang="en-US" dirty="0"/>
              <a:t> </a:t>
            </a:r>
          </a:p>
          <a:p>
            <a:pPr marL="742950" lvl="2" indent="-285750">
              <a:spcBef>
                <a:spcPts val="1200"/>
              </a:spcBef>
              <a:buSzPct val="100000"/>
              <a:buFont typeface="Arial"/>
              <a:buChar char="•"/>
            </a:pPr>
            <a:r>
              <a:rPr lang="en-US" dirty="0" err="1"/>
              <a:t>Langtidshjemmet</a:t>
            </a:r>
            <a:r>
              <a:rPr lang="en-US" dirty="0"/>
              <a:t> er </a:t>
            </a:r>
            <a:r>
              <a:rPr lang="en-US" dirty="0" err="1"/>
              <a:t>miljøsertifisert</a:t>
            </a:r>
            <a:r>
              <a:rPr lang="en-US" dirty="0"/>
              <a:t>, </a:t>
            </a:r>
            <a:r>
              <a:rPr lang="en-US" dirty="0" err="1"/>
              <a:t>og</a:t>
            </a:r>
            <a:r>
              <a:rPr lang="en-US" dirty="0"/>
              <a:t> re-</a:t>
            </a:r>
            <a:r>
              <a:rPr lang="en-US" dirty="0" err="1"/>
              <a:t>sertifiseringene</a:t>
            </a:r>
            <a:r>
              <a:rPr lang="en-US" dirty="0"/>
              <a:t>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sikres</a:t>
            </a:r>
            <a:r>
              <a:rPr lang="en-US" dirty="0"/>
              <a:t> </a:t>
            </a:r>
            <a:r>
              <a:rPr lang="en-US" dirty="0" err="1"/>
              <a:t>gjennom</a:t>
            </a:r>
            <a:r>
              <a:rPr lang="en-US" dirty="0"/>
              <a:t> hele </a:t>
            </a:r>
            <a:r>
              <a:rPr lang="en-US" dirty="0" err="1"/>
              <a:t>kontraktsperioden</a:t>
            </a:r>
            <a:r>
              <a:rPr lang="en-US" dirty="0"/>
              <a:t>. </a:t>
            </a:r>
            <a:r>
              <a:rPr lang="en-US" dirty="0" err="1"/>
              <a:t>Sertifiseringen</a:t>
            </a:r>
            <a:r>
              <a:rPr lang="en-US" dirty="0"/>
              <a:t> 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inkludere</a:t>
            </a:r>
            <a:r>
              <a:rPr lang="en-US" dirty="0"/>
              <a:t> </a:t>
            </a:r>
            <a:r>
              <a:rPr lang="en-US" dirty="0" err="1"/>
              <a:t>håndtering</a:t>
            </a:r>
            <a:r>
              <a:rPr lang="en-US" dirty="0"/>
              <a:t> av </a:t>
            </a:r>
            <a:r>
              <a:rPr lang="en-US" dirty="0" err="1"/>
              <a:t>matsvinn</a:t>
            </a:r>
            <a:endParaRPr lang="en-US" dirty="0"/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742950" lvl="1" indent="-285750">
              <a:buFont typeface="Courier New"/>
              <a:buChar char="o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005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6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34AAC0-AD10-1753-4AD8-44A2FBB2D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4F6CC6C-2F2F-BC12-5F6A-5F3EA76CF44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428625" lvl="1" indent="0">
              <a:buNone/>
            </a:pPr>
            <a:endParaRPr lang="nb-NO" b="1">
              <a:latin typeface="Oslo Sans Office Normal"/>
            </a:endParaRPr>
          </a:p>
          <a:p>
            <a:pPr marL="608330" lvl="1" indent="-179705">
              <a:buFont typeface="Arial"/>
            </a:pPr>
            <a:endParaRPr lang="nb-NO" sz="1800">
              <a:latin typeface="Oslo Sans Office Normal"/>
            </a:endParaRPr>
          </a:p>
          <a:p>
            <a:pPr marL="215900" indent="-215900"/>
            <a:endParaRPr lang="nb-NO" sz="2000">
              <a:latin typeface="Oslo Sans"/>
            </a:endParaRPr>
          </a:p>
        </p:txBody>
      </p:sp>
      <p:sp>
        <p:nvSpPr>
          <p:cNvPr id="10" name="Rektangel 2">
            <a:extLst>
              <a:ext uri="{FF2B5EF4-FFF2-40B4-BE49-F238E27FC236}">
                <a16:creationId xmlns:a16="http://schemas.microsoft.com/office/drawing/2014/main" id="{586D322F-2AF9-AB12-D73C-970A74C237DF}"/>
              </a:ext>
            </a:extLst>
          </p:cNvPr>
          <p:cNvSpPr/>
          <p:nvPr/>
        </p:nvSpPr>
        <p:spPr>
          <a:xfrm>
            <a:off x="2745" y="-688"/>
            <a:ext cx="12185343" cy="89252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b-NO" sz="2800">
                <a:solidFill>
                  <a:schemeClr val="bg1"/>
                </a:solidFill>
                <a:ea typeface="+mn-lt"/>
                <a:cs typeface="+mn-lt"/>
              </a:rPr>
              <a:t>Kravspesifikasjon for drift av langtidsplasser - evalueringskrav</a:t>
            </a:r>
            <a:endParaRPr lang="nb-NO" sz="280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1DD3F9-43CB-C578-64EB-9F60A40BE358}"/>
              </a:ext>
            </a:extLst>
          </p:cNvPr>
          <p:cNvSpPr txBox="1"/>
          <p:nvPr/>
        </p:nvSpPr>
        <p:spPr>
          <a:xfrm>
            <a:off x="608732" y="1516330"/>
            <a:ext cx="10786911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err="1"/>
              <a:t>Må</a:t>
            </a:r>
            <a:r>
              <a:rPr lang="en-US"/>
              <a:t>-/</a:t>
            </a:r>
            <a:r>
              <a:rPr lang="en-US" err="1"/>
              <a:t>evalueringkrav</a:t>
            </a:r>
            <a:r>
              <a:rPr lang="en-US"/>
              <a:t> </a:t>
            </a:r>
            <a:r>
              <a:rPr lang="en-US" err="1"/>
              <a:t>tilknyttet</a:t>
            </a:r>
            <a:r>
              <a:rPr lang="en-US"/>
              <a:t> </a:t>
            </a:r>
            <a:r>
              <a:rPr lang="en-US" err="1"/>
              <a:t>kafeteriatilbud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leverandørens</a:t>
            </a:r>
            <a:r>
              <a:rPr lang="en-US"/>
              <a:t> </a:t>
            </a:r>
            <a:r>
              <a:rPr lang="en-US" err="1"/>
              <a:t>bidrag</a:t>
            </a:r>
            <a:r>
              <a:rPr lang="en-US"/>
              <a:t> </a:t>
            </a:r>
            <a:r>
              <a:rPr lang="en-US" err="1"/>
              <a:t>til</a:t>
            </a:r>
            <a:r>
              <a:rPr lang="en-US"/>
              <a:t> </a:t>
            </a:r>
            <a:r>
              <a:rPr lang="en-US" err="1"/>
              <a:t>utvikling</a:t>
            </a:r>
            <a:r>
              <a:rPr lang="en-US"/>
              <a:t> av </a:t>
            </a:r>
            <a:r>
              <a:rPr lang="en-US" err="1"/>
              <a:t>tjenesten</a:t>
            </a:r>
            <a:r>
              <a:rPr lang="en-US"/>
              <a:t>. </a:t>
            </a:r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 err="1"/>
              <a:t>Evalueringskravene</a:t>
            </a:r>
            <a:r>
              <a:rPr lang="en-US"/>
              <a:t> er delt inn </a:t>
            </a:r>
            <a:r>
              <a:rPr lang="en-US" err="1"/>
              <a:t>i</a:t>
            </a:r>
            <a:r>
              <a:rPr lang="en-US"/>
              <a:t> to </a:t>
            </a:r>
            <a:r>
              <a:rPr lang="en-US" err="1"/>
              <a:t>hovedområder</a:t>
            </a:r>
            <a:endParaRPr lang="en-US"/>
          </a:p>
          <a:p>
            <a:pPr marL="742950" lvl="1" indent="-285750">
              <a:buFont typeface="Arial"/>
              <a:buChar char="•"/>
            </a:pPr>
            <a:r>
              <a:rPr lang="en-US" err="1"/>
              <a:t>Beboere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pårørende</a:t>
            </a:r>
            <a:r>
              <a:rPr lang="en-US"/>
              <a:t> </a:t>
            </a:r>
          </a:p>
          <a:p>
            <a:pPr marL="742950" lvl="1" indent="-285750">
              <a:buFont typeface="Arial"/>
              <a:buChar char="•"/>
            </a:pPr>
            <a:r>
              <a:rPr lang="nb-NO"/>
              <a:t>Organisering av tjenesten ved hjelp av medarbeidere, digitalisering og automatisering</a:t>
            </a:r>
            <a:endParaRPr lang="en-US"/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 err="1"/>
              <a:t>Leverandørens</a:t>
            </a:r>
            <a:r>
              <a:rPr lang="en-US"/>
              <a:t> </a:t>
            </a:r>
            <a:r>
              <a:rPr lang="en-US" err="1"/>
              <a:t>tilbud</a:t>
            </a:r>
            <a:r>
              <a:rPr lang="en-US"/>
              <a:t> </a:t>
            </a:r>
            <a:r>
              <a:rPr lang="en-US" err="1"/>
              <a:t>vil</a:t>
            </a:r>
            <a:r>
              <a:rPr lang="en-US"/>
              <a:t>, for alle </a:t>
            </a:r>
            <a:r>
              <a:rPr lang="en-US" err="1"/>
              <a:t>kvalitetskravene</a:t>
            </a:r>
            <a:r>
              <a:rPr lang="en-US"/>
              <a:t>, </a:t>
            </a:r>
            <a:r>
              <a:rPr lang="en-US" err="1"/>
              <a:t>vurderes</a:t>
            </a:r>
            <a:r>
              <a:rPr lang="en-US"/>
              <a:t> </a:t>
            </a:r>
            <a:r>
              <a:rPr lang="en-US" err="1"/>
              <a:t>opp</a:t>
            </a:r>
            <a:r>
              <a:rPr lang="en-US"/>
              <a:t> mot om det </a:t>
            </a:r>
            <a:r>
              <a:rPr lang="en-US" err="1"/>
              <a:t>overordnede</a:t>
            </a:r>
            <a:r>
              <a:rPr lang="en-US"/>
              <a:t> </a:t>
            </a:r>
            <a:r>
              <a:rPr lang="en-US" err="1"/>
              <a:t>kvalitetsmålet</a:t>
            </a:r>
            <a:r>
              <a:rPr lang="en-US"/>
              <a:t> er </a:t>
            </a:r>
            <a:r>
              <a:rPr lang="en-US" err="1"/>
              <a:t>ivaretatt</a:t>
            </a:r>
            <a:r>
              <a:rPr lang="en-US"/>
              <a:t>. Hvert </a:t>
            </a:r>
            <a:r>
              <a:rPr lang="en-US" err="1"/>
              <a:t>enkelt</a:t>
            </a:r>
            <a:r>
              <a:rPr lang="en-US"/>
              <a:t> </a:t>
            </a:r>
            <a:r>
              <a:rPr lang="en-US" err="1"/>
              <a:t>hovedområde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matrisen</a:t>
            </a:r>
            <a:r>
              <a:rPr lang="en-US"/>
              <a:t> </a:t>
            </a:r>
            <a:r>
              <a:rPr lang="en-US" err="1"/>
              <a:t>evalueres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tråd</a:t>
            </a:r>
            <a:r>
              <a:rPr lang="en-US"/>
              <a:t> med </a:t>
            </a:r>
            <a:r>
              <a:rPr lang="en-US" err="1"/>
              <a:t>innholdet</a:t>
            </a:r>
            <a:r>
              <a:rPr lang="en-US"/>
              <a:t>, </a:t>
            </a:r>
            <a:r>
              <a:rPr lang="en-US" err="1"/>
              <a:t>både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innledningen</a:t>
            </a:r>
            <a:r>
              <a:rPr lang="en-US"/>
              <a:t> 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de </a:t>
            </a:r>
            <a:r>
              <a:rPr lang="en-US" err="1"/>
              <a:t>konkrete</a:t>
            </a:r>
            <a:r>
              <a:rPr lang="en-US"/>
              <a:t> </a:t>
            </a:r>
            <a:r>
              <a:rPr lang="en-US" err="1"/>
              <a:t>punktene</a:t>
            </a:r>
            <a:r>
              <a:rPr lang="en-US"/>
              <a:t> </a:t>
            </a:r>
            <a:r>
              <a:rPr lang="en-US" err="1"/>
              <a:t>som</a:t>
            </a:r>
            <a:r>
              <a:rPr lang="en-US"/>
              <a:t> er </a:t>
            </a:r>
            <a:r>
              <a:rPr lang="en-US" err="1"/>
              <a:t>beskrevet</a:t>
            </a:r>
            <a:r>
              <a:rPr lang="en-US"/>
              <a:t> under den </a:t>
            </a:r>
            <a:r>
              <a:rPr lang="en-US" err="1"/>
              <a:t>enkelte</a:t>
            </a:r>
            <a:r>
              <a:rPr lang="en-US"/>
              <a:t> </a:t>
            </a:r>
            <a:r>
              <a:rPr lang="en-US" err="1"/>
              <a:t>kategori</a:t>
            </a:r>
            <a:r>
              <a:rPr lang="en-US"/>
              <a:t>.</a:t>
            </a:r>
          </a:p>
          <a:p>
            <a:endParaRPr lang="en-US"/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59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6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74E8FD-6B1A-D979-0F62-13F710558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E9B849E5-0F8E-AF4D-CFF2-D0B3FAC28BE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428625" lvl="1" indent="0">
              <a:buNone/>
            </a:pPr>
            <a:endParaRPr lang="nb-NO" b="1">
              <a:latin typeface="Oslo Sans Office Normal"/>
            </a:endParaRPr>
          </a:p>
          <a:p>
            <a:pPr marL="608330" lvl="1" indent="-179705">
              <a:buFont typeface="Arial"/>
            </a:pPr>
            <a:endParaRPr lang="nb-NO" sz="1800">
              <a:latin typeface="Oslo Sans Office Normal"/>
            </a:endParaRPr>
          </a:p>
          <a:p>
            <a:pPr marL="215900" indent="-215900"/>
            <a:endParaRPr lang="nb-NO" sz="2000">
              <a:latin typeface="Oslo Sans"/>
            </a:endParaRPr>
          </a:p>
        </p:txBody>
      </p:sp>
      <p:sp>
        <p:nvSpPr>
          <p:cNvPr id="10" name="Rektangel 2">
            <a:extLst>
              <a:ext uri="{FF2B5EF4-FFF2-40B4-BE49-F238E27FC236}">
                <a16:creationId xmlns:a16="http://schemas.microsoft.com/office/drawing/2014/main" id="{B5515A1E-8E28-2E72-782B-F460A8E1B3B6}"/>
              </a:ext>
            </a:extLst>
          </p:cNvPr>
          <p:cNvSpPr/>
          <p:nvPr/>
        </p:nvSpPr>
        <p:spPr>
          <a:xfrm>
            <a:off x="2745" y="-688"/>
            <a:ext cx="12185343" cy="89252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b-NO" sz="3200">
                <a:solidFill>
                  <a:schemeClr val="bg1"/>
                </a:solidFill>
                <a:ea typeface="+mn-lt"/>
                <a:cs typeface="+mn-lt"/>
              </a:rPr>
              <a:t>Kravspesifikasjon for drift av dagsenter </a:t>
            </a:r>
            <a:endParaRPr lang="nb-NO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4C58EE-C1C7-8092-C9CB-7789FAFD9242}"/>
              </a:ext>
            </a:extLst>
          </p:cNvPr>
          <p:cNvSpPr txBox="1"/>
          <p:nvPr/>
        </p:nvSpPr>
        <p:spPr>
          <a:xfrm>
            <a:off x="824670" y="1567106"/>
            <a:ext cx="9700250" cy="480131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/>
              <a:t>Det er </a:t>
            </a:r>
            <a:r>
              <a:rPr lang="en-US" err="1"/>
              <a:t>oppstilt</a:t>
            </a:r>
            <a:r>
              <a:rPr lang="en-US"/>
              <a:t> </a:t>
            </a:r>
            <a:r>
              <a:rPr lang="en-US" err="1"/>
              <a:t>minimumskrav</a:t>
            </a:r>
            <a:r>
              <a:rPr lang="en-US"/>
              <a:t> for drift av </a:t>
            </a:r>
            <a:r>
              <a:rPr lang="en-US" err="1"/>
              <a:t>dagsenter</a:t>
            </a:r>
            <a:r>
              <a:rPr lang="en-US"/>
              <a:t>, </a:t>
            </a:r>
            <a:r>
              <a:rPr lang="en-US" err="1"/>
              <a:t>herunder</a:t>
            </a:r>
            <a:r>
              <a:rPr lang="en-US"/>
              <a:t> at: </a:t>
            </a:r>
          </a:p>
          <a:p>
            <a:pPr marL="742950" lvl="1" indent="-285750">
              <a:buFont typeface="Arial"/>
              <a:buChar char="•"/>
            </a:pPr>
            <a:r>
              <a:rPr lang="en-US" err="1"/>
              <a:t>Kostøre</a:t>
            </a:r>
            <a:r>
              <a:rPr lang="en-US"/>
              <a:t> </a:t>
            </a:r>
            <a:r>
              <a:rPr lang="en-US" err="1"/>
              <a:t>skal</a:t>
            </a:r>
            <a:r>
              <a:rPr lang="en-US"/>
              <a:t> </a:t>
            </a:r>
            <a:r>
              <a:rPr lang="en-US" err="1"/>
              <a:t>være</a:t>
            </a:r>
            <a:r>
              <a:rPr lang="en-US"/>
              <a:t> minimum kroner 100,- (2025-kroner) per </a:t>
            </a:r>
            <a:r>
              <a:rPr lang="en-US" err="1"/>
              <a:t>dag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dagsenteret</a:t>
            </a:r>
            <a:endParaRPr lang="en-US"/>
          </a:p>
          <a:p>
            <a:pPr marL="742950" lvl="1" indent="-285750">
              <a:buFont typeface="Arial"/>
              <a:buChar char="•"/>
            </a:pPr>
            <a:r>
              <a:rPr lang="en-US"/>
              <a:t>Det </a:t>
            </a:r>
            <a:r>
              <a:rPr lang="en-US" err="1"/>
              <a:t>skal</a:t>
            </a:r>
            <a:r>
              <a:rPr lang="en-US"/>
              <a:t> </a:t>
            </a:r>
            <a:r>
              <a:rPr lang="en-US" err="1"/>
              <a:t>gjennomføres</a:t>
            </a:r>
            <a:r>
              <a:rPr lang="en-US"/>
              <a:t> Risiko-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sårbarhetsanalyse</a:t>
            </a:r>
            <a:r>
              <a:rPr lang="en-US"/>
              <a:t> (ROS)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kvalitet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tjenesten</a:t>
            </a:r>
            <a:endParaRPr lang="en-US"/>
          </a:p>
          <a:p>
            <a:pPr marL="742950" lvl="1" indent="-285750">
              <a:buFont typeface="Arial"/>
              <a:buChar char="•"/>
            </a:pPr>
            <a:endParaRPr lang="en-US" err="1"/>
          </a:p>
          <a:p>
            <a:pPr marL="285750" indent="-285750">
              <a:buFont typeface="Arial"/>
              <a:buChar char="•"/>
            </a:pPr>
            <a:r>
              <a:rPr lang="en-US"/>
              <a:t>Det er </a:t>
            </a:r>
            <a:r>
              <a:rPr lang="en-US" err="1"/>
              <a:t>oppstilt</a:t>
            </a:r>
            <a:r>
              <a:rPr lang="en-US"/>
              <a:t> </a:t>
            </a:r>
            <a:r>
              <a:rPr lang="en-US" err="1"/>
              <a:t>må</a:t>
            </a:r>
            <a:r>
              <a:rPr lang="en-US"/>
              <a:t>-/</a:t>
            </a:r>
            <a:r>
              <a:rPr lang="en-US" err="1"/>
              <a:t>evalueringskrav</a:t>
            </a:r>
            <a:r>
              <a:rPr lang="en-US"/>
              <a:t> </a:t>
            </a:r>
            <a:r>
              <a:rPr lang="en-US" err="1"/>
              <a:t>tilknyttet</a:t>
            </a:r>
            <a:r>
              <a:rPr lang="en-US"/>
              <a:t> </a:t>
            </a:r>
            <a:r>
              <a:rPr lang="en-US" err="1"/>
              <a:t>åpningstider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dagsenteret</a:t>
            </a:r>
            <a:r>
              <a:rPr lang="en-US"/>
              <a:t>, transport </a:t>
            </a:r>
            <a:r>
              <a:rPr lang="en-US" err="1"/>
              <a:t>til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fra</a:t>
            </a:r>
            <a:r>
              <a:rPr lang="en-US"/>
              <a:t> </a:t>
            </a:r>
            <a:r>
              <a:rPr lang="en-US" err="1"/>
              <a:t>dagsenteret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måltider</a:t>
            </a:r>
            <a:r>
              <a:rPr lang="en-US"/>
              <a:t>. </a:t>
            </a:r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 err="1"/>
              <a:t>Evalueringskravene</a:t>
            </a:r>
            <a:r>
              <a:rPr lang="en-US"/>
              <a:t> er delt inn </a:t>
            </a:r>
            <a:r>
              <a:rPr lang="en-US" err="1"/>
              <a:t>i</a:t>
            </a:r>
            <a:r>
              <a:rPr lang="en-US"/>
              <a:t> to </a:t>
            </a:r>
            <a:r>
              <a:rPr lang="en-US" err="1"/>
              <a:t>hovedområder</a:t>
            </a:r>
          </a:p>
          <a:p>
            <a:pPr marL="742950" lvl="1" indent="-285750">
              <a:buFont typeface="Arial"/>
              <a:buChar char="•"/>
            </a:pPr>
            <a:r>
              <a:rPr lang="en-US" err="1"/>
              <a:t>Brukere</a:t>
            </a:r>
            <a:r>
              <a:rPr lang="en-US"/>
              <a:t> </a:t>
            </a:r>
            <a:r>
              <a:rPr lang="en-US" err="1"/>
              <a:t>ved</a:t>
            </a:r>
            <a:r>
              <a:rPr lang="en-US"/>
              <a:t> </a:t>
            </a:r>
            <a:r>
              <a:rPr lang="en-US" err="1"/>
              <a:t>dagsenteret</a:t>
            </a:r>
            <a:r>
              <a:rPr lang="en-US"/>
              <a:t> </a:t>
            </a:r>
          </a:p>
          <a:p>
            <a:pPr marL="742950" lvl="1" indent="-285750">
              <a:buFont typeface="Arial"/>
              <a:buChar char="•"/>
            </a:pPr>
            <a:r>
              <a:rPr lang="en-US"/>
              <a:t>Medarbeidere </a:t>
            </a:r>
            <a:r>
              <a:rPr lang="en-US" err="1"/>
              <a:t>ved</a:t>
            </a:r>
            <a:r>
              <a:rPr lang="en-US"/>
              <a:t> dagsenteret</a:t>
            </a:r>
            <a:endParaRPr lang="en-US" err="1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marL="742950" lvl="1" indent="-285750">
              <a:buFont typeface="Arial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001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 descr="Et bilde som inneholder person, bolle, finger, hånd&#10;&#10;Automatisk generert beskrivelse">
            <a:extLst>
              <a:ext uri="{FF2B5EF4-FFF2-40B4-BE49-F238E27FC236}">
                <a16:creationId xmlns:a16="http://schemas.microsoft.com/office/drawing/2014/main" id="{F14B7EBC-D6E8-B023-134C-586B27C03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93" y="1189642"/>
            <a:ext cx="6804389" cy="4357721"/>
          </a:xfrm>
          <a:prstGeom prst="rect">
            <a:avLst/>
          </a:prstGeom>
        </p:spPr>
      </p:pic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EBDC5C3F-76BF-948F-6840-8ADF782906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38031" y="1536903"/>
            <a:ext cx="4595309" cy="4133330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buNone/>
            </a:pPr>
            <a:endParaRPr lang="nb-NO" sz="2200"/>
          </a:p>
          <a:p>
            <a:pPr marL="215900" indent="-215900"/>
            <a:r>
              <a:rPr lang="nb-NO" sz="2200"/>
              <a:t>Høringsfrist er 20. mai 2026 </a:t>
            </a:r>
          </a:p>
          <a:p>
            <a:pPr marL="215900" indent="-215900"/>
            <a:r>
              <a:rPr lang="nb-NO" sz="2200"/>
              <a:t>Planlagt kunngjøring i mai/juni</a:t>
            </a:r>
          </a:p>
          <a:p>
            <a:pPr marL="215900" indent="-215900"/>
            <a:r>
              <a:rPr lang="nb-NO" sz="2200"/>
              <a:t>Planlagt tilbudsfrist i begynnelsen av august</a:t>
            </a:r>
          </a:p>
          <a:p>
            <a:pPr marL="215900" indent="-215900"/>
            <a:r>
              <a:rPr lang="nb-NO" sz="2200"/>
              <a:t>Planlagt tildeling i oktober/november</a:t>
            </a:r>
          </a:p>
          <a:p>
            <a:pPr marL="0" indent="0">
              <a:buNone/>
            </a:pPr>
            <a:endParaRPr lang="nb-NO" sz="220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5E9F4CD-377C-A72B-5395-4763984AA497}"/>
              </a:ext>
            </a:extLst>
          </p:cNvPr>
          <p:cNvSpPr/>
          <p:nvPr/>
        </p:nvSpPr>
        <p:spPr>
          <a:xfrm>
            <a:off x="2428" y="2223"/>
            <a:ext cx="12186501" cy="685324"/>
          </a:xfrm>
          <a:prstGeom prst="rect">
            <a:avLst/>
          </a:prstGeom>
          <a:solidFill>
            <a:srgbClr val="002060"/>
          </a:solidFill>
          <a:ln>
            <a:solidFill>
              <a:srgbClr val="214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3200"/>
              <a:t>Veien videre</a:t>
            </a:r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C34B86B3-40B9-EA54-066E-4A2F669958BA}"/>
              </a:ext>
            </a:extLst>
          </p:cNvPr>
          <p:cNvSpPr txBox="1"/>
          <p:nvPr/>
        </p:nvSpPr>
        <p:spPr>
          <a:xfrm>
            <a:off x="270055" y="5317807"/>
            <a:ext cx="2049325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b-NO" sz="1000">
                <a:solidFill>
                  <a:schemeClr val="bg1"/>
                </a:solidFill>
              </a:rPr>
              <a:t>Foto: SYE/Daniel Stubsjøen</a:t>
            </a:r>
          </a:p>
        </p:txBody>
      </p:sp>
    </p:spTree>
    <p:extLst>
      <p:ext uri="{BB962C8B-B14F-4D97-AF65-F5344CB8AC3E}">
        <p14:creationId xmlns:p14="http://schemas.microsoft.com/office/powerpoint/2010/main" val="2516443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Bilde 42" descr="Et bilde som inneholder innendørs, vegg, møbler, klær&#10;&#10;Automatisk generert beskrivelse">
            <a:extLst>
              <a:ext uri="{FF2B5EF4-FFF2-40B4-BE49-F238E27FC236}">
                <a16:creationId xmlns:a16="http://schemas.microsoft.com/office/drawing/2014/main" id="{87033B6B-9F20-510B-8208-6188838A06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799" b="21073"/>
          <a:stretch/>
        </p:blipFill>
        <p:spPr>
          <a:xfrm>
            <a:off x="5381933" y="1445208"/>
            <a:ext cx="6810067" cy="5412792"/>
          </a:xfrm>
          <a:prstGeom prst="rect">
            <a:avLst/>
          </a:prstGeom>
        </p:spPr>
      </p:pic>
      <p:sp>
        <p:nvSpPr>
          <p:cNvPr id="44" name="Rektangel: avrundede hjørner 43">
            <a:extLst>
              <a:ext uri="{FF2B5EF4-FFF2-40B4-BE49-F238E27FC236}">
                <a16:creationId xmlns:a16="http://schemas.microsoft.com/office/drawing/2014/main" id="{C786CEFA-5511-6E08-9035-6D9A08E57BEA}"/>
              </a:ext>
            </a:extLst>
          </p:cNvPr>
          <p:cNvSpPr/>
          <p:nvPr/>
        </p:nvSpPr>
        <p:spPr>
          <a:xfrm>
            <a:off x="4609087" y="1041400"/>
            <a:ext cx="5973097" cy="354452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47" name="Frihåndsform: figur 46">
            <a:extLst>
              <a:ext uri="{FF2B5EF4-FFF2-40B4-BE49-F238E27FC236}">
                <a16:creationId xmlns:a16="http://schemas.microsoft.com/office/drawing/2014/main" id="{390B8E1A-7675-A6D9-2176-48B3284F0275}"/>
              </a:ext>
            </a:extLst>
          </p:cNvPr>
          <p:cNvSpPr/>
          <p:nvPr/>
        </p:nvSpPr>
        <p:spPr>
          <a:xfrm>
            <a:off x="4393974" y="4498258"/>
            <a:ext cx="2271251" cy="2389239"/>
          </a:xfrm>
          <a:custGeom>
            <a:avLst/>
            <a:gdLst>
              <a:gd name="connsiteX0" fmla="*/ 0 w 2271251"/>
              <a:gd name="connsiteY0" fmla="*/ 0 h 2729135"/>
              <a:gd name="connsiteX1" fmla="*/ 2271251 w 2271251"/>
              <a:gd name="connsiteY1" fmla="*/ 0 h 2729135"/>
              <a:gd name="connsiteX2" fmla="*/ 2271251 w 2271251"/>
              <a:gd name="connsiteY2" fmla="*/ 98549 h 2729135"/>
              <a:gd name="connsiteX3" fmla="*/ 1881260 w 2271251"/>
              <a:gd name="connsiteY3" fmla="*/ 98549 h 2729135"/>
              <a:gd name="connsiteX4" fmla="*/ 1635231 w 2271251"/>
              <a:gd name="connsiteY4" fmla="*/ 344578 h 2729135"/>
              <a:gd name="connsiteX5" fmla="*/ 1635231 w 2271251"/>
              <a:gd name="connsiteY5" fmla="*/ 2457037 h 2729135"/>
              <a:gd name="connsiteX6" fmla="*/ 1881260 w 2271251"/>
              <a:gd name="connsiteY6" fmla="*/ 2703066 h 2729135"/>
              <a:gd name="connsiteX7" fmla="*/ 2271251 w 2271251"/>
              <a:gd name="connsiteY7" fmla="*/ 2703066 h 2729135"/>
              <a:gd name="connsiteX8" fmla="*/ 2271251 w 2271251"/>
              <a:gd name="connsiteY8" fmla="*/ 2729135 h 2729135"/>
              <a:gd name="connsiteX9" fmla="*/ 0 w 2271251"/>
              <a:gd name="connsiteY9" fmla="*/ 2729135 h 2729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71251" h="2729135">
                <a:moveTo>
                  <a:pt x="0" y="0"/>
                </a:moveTo>
                <a:lnTo>
                  <a:pt x="2271251" y="0"/>
                </a:lnTo>
                <a:lnTo>
                  <a:pt x="2271251" y="98549"/>
                </a:lnTo>
                <a:lnTo>
                  <a:pt x="1881260" y="98549"/>
                </a:lnTo>
                <a:cubicBezTo>
                  <a:pt x="1745382" y="98549"/>
                  <a:pt x="1635231" y="208700"/>
                  <a:pt x="1635231" y="344578"/>
                </a:cubicBezTo>
                <a:lnTo>
                  <a:pt x="1635231" y="2457037"/>
                </a:lnTo>
                <a:cubicBezTo>
                  <a:pt x="1635231" y="2592915"/>
                  <a:pt x="1745382" y="2703066"/>
                  <a:pt x="1881260" y="2703066"/>
                </a:cubicBezTo>
                <a:lnTo>
                  <a:pt x="2271251" y="2703066"/>
                </a:lnTo>
                <a:lnTo>
                  <a:pt x="2271251" y="2729135"/>
                </a:lnTo>
                <a:lnTo>
                  <a:pt x="0" y="2729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48" name="Frihåndsform: figur 47">
            <a:extLst>
              <a:ext uri="{FF2B5EF4-FFF2-40B4-BE49-F238E27FC236}">
                <a16:creationId xmlns:a16="http://schemas.microsoft.com/office/drawing/2014/main" id="{719F54EA-8490-614C-439F-DA095AC84CA3}"/>
              </a:ext>
            </a:extLst>
          </p:cNvPr>
          <p:cNvSpPr/>
          <p:nvPr/>
        </p:nvSpPr>
        <p:spPr>
          <a:xfrm rot="5400000">
            <a:off x="10423534" y="237905"/>
            <a:ext cx="1406599" cy="2297479"/>
          </a:xfrm>
          <a:custGeom>
            <a:avLst/>
            <a:gdLst>
              <a:gd name="connsiteX0" fmla="*/ 0 w 2271251"/>
              <a:gd name="connsiteY0" fmla="*/ 0 h 2729135"/>
              <a:gd name="connsiteX1" fmla="*/ 2271251 w 2271251"/>
              <a:gd name="connsiteY1" fmla="*/ 0 h 2729135"/>
              <a:gd name="connsiteX2" fmla="*/ 2271251 w 2271251"/>
              <a:gd name="connsiteY2" fmla="*/ 98549 h 2729135"/>
              <a:gd name="connsiteX3" fmla="*/ 1881260 w 2271251"/>
              <a:gd name="connsiteY3" fmla="*/ 98549 h 2729135"/>
              <a:gd name="connsiteX4" fmla="*/ 1635231 w 2271251"/>
              <a:gd name="connsiteY4" fmla="*/ 344578 h 2729135"/>
              <a:gd name="connsiteX5" fmla="*/ 1635231 w 2271251"/>
              <a:gd name="connsiteY5" fmla="*/ 2457037 h 2729135"/>
              <a:gd name="connsiteX6" fmla="*/ 1881260 w 2271251"/>
              <a:gd name="connsiteY6" fmla="*/ 2703066 h 2729135"/>
              <a:gd name="connsiteX7" fmla="*/ 2271251 w 2271251"/>
              <a:gd name="connsiteY7" fmla="*/ 2703066 h 2729135"/>
              <a:gd name="connsiteX8" fmla="*/ 2271251 w 2271251"/>
              <a:gd name="connsiteY8" fmla="*/ 2729135 h 2729135"/>
              <a:gd name="connsiteX9" fmla="*/ 0 w 2271251"/>
              <a:gd name="connsiteY9" fmla="*/ 2729135 h 2729135"/>
              <a:gd name="connsiteX0" fmla="*/ 803281 w 2271251"/>
              <a:gd name="connsiteY0" fmla="*/ 11677 h 2729135"/>
              <a:gd name="connsiteX1" fmla="*/ 2271251 w 2271251"/>
              <a:gd name="connsiteY1" fmla="*/ 0 h 2729135"/>
              <a:gd name="connsiteX2" fmla="*/ 2271251 w 2271251"/>
              <a:gd name="connsiteY2" fmla="*/ 98549 h 2729135"/>
              <a:gd name="connsiteX3" fmla="*/ 1881260 w 2271251"/>
              <a:gd name="connsiteY3" fmla="*/ 98549 h 2729135"/>
              <a:gd name="connsiteX4" fmla="*/ 1635231 w 2271251"/>
              <a:gd name="connsiteY4" fmla="*/ 344578 h 2729135"/>
              <a:gd name="connsiteX5" fmla="*/ 1635231 w 2271251"/>
              <a:gd name="connsiteY5" fmla="*/ 2457037 h 2729135"/>
              <a:gd name="connsiteX6" fmla="*/ 1881260 w 2271251"/>
              <a:gd name="connsiteY6" fmla="*/ 2703066 h 2729135"/>
              <a:gd name="connsiteX7" fmla="*/ 2271251 w 2271251"/>
              <a:gd name="connsiteY7" fmla="*/ 2703066 h 2729135"/>
              <a:gd name="connsiteX8" fmla="*/ 2271251 w 2271251"/>
              <a:gd name="connsiteY8" fmla="*/ 2729135 h 2729135"/>
              <a:gd name="connsiteX9" fmla="*/ 0 w 2271251"/>
              <a:gd name="connsiteY9" fmla="*/ 2729135 h 2729135"/>
              <a:gd name="connsiteX10" fmla="*/ 803281 w 2271251"/>
              <a:gd name="connsiteY10" fmla="*/ 11677 h 2729135"/>
              <a:gd name="connsiteX0" fmla="*/ 64259 w 1532229"/>
              <a:gd name="connsiteY0" fmla="*/ 11677 h 2729135"/>
              <a:gd name="connsiteX1" fmla="*/ 1532229 w 1532229"/>
              <a:gd name="connsiteY1" fmla="*/ 0 h 2729135"/>
              <a:gd name="connsiteX2" fmla="*/ 1532229 w 1532229"/>
              <a:gd name="connsiteY2" fmla="*/ 98549 h 2729135"/>
              <a:gd name="connsiteX3" fmla="*/ 1142238 w 1532229"/>
              <a:gd name="connsiteY3" fmla="*/ 98549 h 2729135"/>
              <a:gd name="connsiteX4" fmla="*/ 896209 w 1532229"/>
              <a:gd name="connsiteY4" fmla="*/ 344578 h 2729135"/>
              <a:gd name="connsiteX5" fmla="*/ 896209 w 1532229"/>
              <a:gd name="connsiteY5" fmla="*/ 2457037 h 2729135"/>
              <a:gd name="connsiteX6" fmla="*/ 1142238 w 1532229"/>
              <a:gd name="connsiteY6" fmla="*/ 2703066 h 2729135"/>
              <a:gd name="connsiteX7" fmla="*/ 1532229 w 1532229"/>
              <a:gd name="connsiteY7" fmla="*/ 2703066 h 2729135"/>
              <a:gd name="connsiteX8" fmla="*/ 1532229 w 1532229"/>
              <a:gd name="connsiteY8" fmla="*/ 2729135 h 2729135"/>
              <a:gd name="connsiteX9" fmla="*/ 0 w 1532229"/>
              <a:gd name="connsiteY9" fmla="*/ 2723295 h 2729135"/>
              <a:gd name="connsiteX10" fmla="*/ 64259 w 1532229"/>
              <a:gd name="connsiteY10" fmla="*/ 11677 h 2729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32229" h="2729135">
                <a:moveTo>
                  <a:pt x="64259" y="11677"/>
                </a:moveTo>
                <a:lnTo>
                  <a:pt x="1532229" y="0"/>
                </a:lnTo>
                <a:lnTo>
                  <a:pt x="1532229" y="98549"/>
                </a:lnTo>
                <a:lnTo>
                  <a:pt x="1142238" y="98549"/>
                </a:lnTo>
                <a:cubicBezTo>
                  <a:pt x="1006360" y="98549"/>
                  <a:pt x="896209" y="208700"/>
                  <a:pt x="896209" y="344578"/>
                </a:cubicBezTo>
                <a:lnTo>
                  <a:pt x="896209" y="2457037"/>
                </a:lnTo>
                <a:cubicBezTo>
                  <a:pt x="896209" y="2592915"/>
                  <a:pt x="1006360" y="2703066"/>
                  <a:pt x="1142238" y="2703066"/>
                </a:cubicBezTo>
                <a:lnTo>
                  <a:pt x="1532229" y="2703066"/>
                </a:lnTo>
                <a:lnTo>
                  <a:pt x="1532229" y="2729135"/>
                </a:lnTo>
                <a:lnTo>
                  <a:pt x="0" y="2723295"/>
                </a:lnTo>
                <a:cubicBezTo>
                  <a:pt x="0" y="1813583"/>
                  <a:pt x="64259" y="921389"/>
                  <a:pt x="64259" y="116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grpSp>
        <p:nvGrpSpPr>
          <p:cNvPr id="37" name="Gruppe 36">
            <a:extLst>
              <a:ext uri="{FF2B5EF4-FFF2-40B4-BE49-F238E27FC236}">
                <a16:creationId xmlns:a16="http://schemas.microsoft.com/office/drawing/2014/main" id="{0B2C269C-B428-24B1-D05C-2FC9A45A3818}"/>
              </a:ext>
            </a:extLst>
          </p:cNvPr>
          <p:cNvGrpSpPr/>
          <p:nvPr/>
        </p:nvGrpSpPr>
        <p:grpSpPr>
          <a:xfrm>
            <a:off x="679453" y="4580664"/>
            <a:ext cx="5085875" cy="1664256"/>
            <a:chOff x="4892487" y="1510782"/>
            <a:chExt cx="2658687" cy="1232452"/>
          </a:xfrm>
          <a:solidFill>
            <a:srgbClr val="B3F5FF"/>
          </a:solidFill>
        </p:grpSpPr>
        <p:sp>
          <p:nvSpPr>
            <p:cNvPr id="38" name="Rektangel: avrundede hjørner 37">
              <a:extLst>
                <a:ext uri="{FF2B5EF4-FFF2-40B4-BE49-F238E27FC236}">
                  <a16:creationId xmlns:a16="http://schemas.microsoft.com/office/drawing/2014/main" id="{FDD9EE07-70F6-109C-7DC2-4812E9177B3B}"/>
                </a:ext>
              </a:extLst>
            </p:cNvPr>
            <p:cNvSpPr/>
            <p:nvPr/>
          </p:nvSpPr>
          <p:spPr>
            <a:xfrm>
              <a:off x="4892487" y="1510782"/>
              <a:ext cx="2658687" cy="123245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15900" marR="0" lvl="0" indent="-215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	</a:t>
              </a:r>
            </a:p>
          </p:txBody>
        </p:sp>
        <p:sp>
          <p:nvSpPr>
            <p:cNvPr id="39" name="TekstSylinder 38">
              <a:extLst>
                <a:ext uri="{FF2B5EF4-FFF2-40B4-BE49-F238E27FC236}">
                  <a16:creationId xmlns:a16="http://schemas.microsoft.com/office/drawing/2014/main" id="{52AC9CCB-6A08-DBE5-214D-91FDCC6ADD67}"/>
                </a:ext>
              </a:extLst>
            </p:cNvPr>
            <p:cNvSpPr txBox="1"/>
            <p:nvPr/>
          </p:nvSpPr>
          <p:spPr>
            <a:xfrm>
              <a:off x="5008037" y="1893207"/>
              <a:ext cx="2427586" cy="47863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Sykehjemsetaten</a:t>
              </a:r>
              <a:r>
                <a: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 er avhengig av å selge plasser for å få inntekter til å drifte dem</a:t>
              </a:r>
            </a:p>
          </p:txBody>
        </p:sp>
      </p:grpSp>
      <p:grpSp>
        <p:nvGrpSpPr>
          <p:cNvPr id="28" name="Gruppe 27">
            <a:extLst>
              <a:ext uri="{FF2B5EF4-FFF2-40B4-BE49-F238E27FC236}">
                <a16:creationId xmlns:a16="http://schemas.microsoft.com/office/drawing/2014/main" id="{CF1D801E-725A-F848-0D6A-5FF0B56CE93E}"/>
              </a:ext>
            </a:extLst>
          </p:cNvPr>
          <p:cNvGrpSpPr/>
          <p:nvPr/>
        </p:nvGrpSpPr>
        <p:grpSpPr>
          <a:xfrm>
            <a:off x="679453" y="3058452"/>
            <a:ext cx="3838403" cy="1232452"/>
            <a:chOff x="4892487" y="1510782"/>
            <a:chExt cx="2658687" cy="1232452"/>
          </a:xfrm>
          <a:solidFill>
            <a:srgbClr val="B3F5FF"/>
          </a:solidFill>
        </p:grpSpPr>
        <p:sp>
          <p:nvSpPr>
            <p:cNvPr id="29" name="Rektangel: avrundede hjørner 28">
              <a:extLst>
                <a:ext uri="{FF2B5EF4-FFF2-40B4-BE49-F238E27FC236}">
                  <a16:creationId xmlns:a16="http://schemas.microsoft.com/office/drawing/2014/main" id="{4328D02A-E002-FF31-6804-1096FA5B625F}"/>
                </a:ext>
              </a:extLst>
            </p:cNvPr>
            <p:cNvSpPr/>
            <p:nvPr/>
          </p:nvSpPr>
          <p:spPr>
            <a:xfrm>
              <a:off x="4892487" y="1510782"/>
              <a:ext cx="2658687" cy="123245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15900" marR="0" lvl="0" indent="-215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	</a:t>
              </a:r>
            </a:p>
          </p:txBody>
        </p:sp>
        <p:sp>
          <p:nvSpPr>
            <p:cNvPr id="30" name="TekstSylinder 29">
              <a:extLst>
                <a:ext uri="{FF2B5EF4-FFF2-40B4-BE49-F238E27FC236}">
                  <a16:creationId xmlns:a16="http://schemas.microsoft.com/office/drawing/2014/main" id="{9A1C7EC5-817F-3162-9008-340F7B741DEA}"/>
                </a:ext>
              </a:extLst>
            </p:cNvPr>
            <p:cNvSpPr txBox="1"/>
            <p:nvPr/>
          </p:nvSpPr>
          <p:spPr>
            <a:xfrm>
              <a:off x="5084516" y="1909641"/>
              <a:ext cx="2343287" cy="523220"/>
            </a:xfrm>
            <a:prstGeom prst="rect">
              <a:avLst/>
            </a:prstGeom>
            <a:grp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b-NO" sz="1400">
                  <a:solidFill>
                    <a:srgbClr val="000000"/>
                  </a:solidFill>
                  <a:latin typeface="Oslo Sans Office"/>
                </a:rPr>
                <a:t>20</a:t>
              </a:r>
              <a:r>
                <a:rPr kumimoji="0" lang="nb-NO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 av institusjonene driftes av kommunen og </a:t>
              </a:r>
              <a:r>
                <a:rPr lang="nb-NO" sz="1400">
                  <a:solidFill>
                    <a:srgbClr val="000000"/>
                  </a:solidFill>
                  <a:latin typeface="Oslo Sans Office"/>
                </a:rPr>
                <a:t>19</a:t>
              </a:r>
              <a:r>
                <a:rPr kumimoji="0" lang="nb-NO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 driftes av </a:t>
              </a:r>
              <a:r>
                <a:rPr lang="nb-NO" sz="1400">
                  <a:solidFill>
                    <a:srgbClr val="000000"/>
                  </a:solidFill>
                  <a:latin typeface="Oslo Sans Office"/>
                </a:rPr>
                <a:t>private</a:t>
              </a:r>
              <a:endParaRPr lang="nb-NO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</a:endParaRPr>
            </a:p>
          </p:txBody>
        </p:sp>
      </p:grp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CF742864-EE7D-069B-0029-209DCA7B4754}"/>
              </a:ext>
            </a:extLst>
          </p:cNvPr>
          <p:cNvGrpSpPr/>
          <p:nvPr/>
        </p:nvGrpSpPr>
        <p:grpSpPr>
          <a:xfrm>
            <a:off x="7696349" y="1456671"/>
            <a:ext cx="2658687" cy="1232452"/>
            <a:chOff x="4892487" y="1510782"/>
            <a:chExt cx="2658687" cy="1232452"/>
          </a:xfrm>
          <a:solidFill>
            <a:srgbClr val="B3F5FF"/>
          </a:solidFill>
        </p:grpSpPr>
        <p:sp>
          <p:nvSpPr>
            <p:cNvPr id="12" name="Rektangel: avrundede hjørner 11">
              <a:extLst>
                <a:ext uri="{FF2B5EF4-FFF2-40B4-BE49-F238E27FC236}">
                  <a16:creationId xmlns:a16="http://schemas.microsoft.com/office/drawing/2014/main" id="{E15C043C-8F57-9E79-DCAC-1CEAA7A31009}"/>
                </a:ext>
              </a:extLst>
            </p:cNvPr>
            <p:cNvSpPr/>
            <p:nvPr/>
          </p:nvSpPr>
          <p:spPr>
            <a:xfrm>
              <a:off x="4892487" y="1510782"/>
              <a:ext cx="2658687" cy="123245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15900" marR="0" lvl="0" indent="-215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	</a:t>
              </a:r>
            </a:p>
          </p:txBody>
        </p:sp>
        <p:sp>
          <p:nvSpPr>
            <p:cNvPr id="13" name="TekstSylinder 12">
              <a:extLst>
                <a:ext uri="{FF2B5EF4-FFF2-40B4-BE49-F238E27FC236}">
                  <a16:creationId xmlns:a16="http://schemas.microsoft.com/office/drawing/2014/main" id="{4B559F49-0E56-76C9-8500-F5E1E006FC8C}"/>
                </a:ext>
              </a:extLst>
            </p:cNvPr>
            <p:cNvSpPr txBox="1"/>
            <p:nvPr/>
          </p:nvSpPr>
          <p:spPr>
            <a:xfrm>
              <a:off x="5378706" y="1973119"/>
              <a:ext cx="1952191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1 400 000 liggedøgn</a:t>
              </a:r>
            </a:p>
          </p:txBody>
        </p:sp>
      </p:grpSp>
      <p:sp>
        <p:nvSpPr>
          <p:cNvPr id="14" name="Pil: venstre 13">
            <a:extLst>
              <a:ext uri="{FF2B5EF4-FFF2-40B4-BE49-F238E27FC236}">
                <a16:creationId xmlns:a16="http://schemas.microsoft.com/office/drawing/2014/main" id="{E06C37C7-17F7-046D-5391-56B736CBFADF}"/>
              </a:ext>
            </a:extLst>
          </p:cNvPr>
          <p:cNvSpPr/>
          <p:nvPr/>
        </p:nvSpPr>
        <p:spPr>
          <a:xfrm flipH="1">
            <a:off x="6973487" y="1811287"/>
            <a:ext cx="1160208" cy="524786"/>
          </a:xfrm>
          <a:prstGeom prst="leftArrow">
            <a:avLst/>
          </a:prstGeom>
          <a:gradFill flip="none" rotWithShape="1">
            <a:gsLst>
              <a:gs pos="63000">
                <a:srgbClr val="B3F5FF"/>
              </a:gs>
              <a:gs pos="64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grpSp>
        <p:nvGrpSpPr>
          <p:cNvPr id="10" name="Gruppe 9">
            <a:extLst>
              <a:ext uri="{FF2B5EF4-FFF2-40B4-BE49-F238E27FC236}">
                <a16:creationId xmlns:a16="http://schemas.microsoft.com/office/drawing/2014/main" id="{69865A31-FAC4-A2EB-6AB9-B2B1F9A72CD1}"/>
              </a:ext>
            </a:extLst>
          </p:cNvPr>
          <p:cNvGrpSpPr/>
          <p:nvPr/>
        </p:nvGrpSpPr>
        <p:grpSpPr>
          <a:xfrm>
            <a:off x="4745005" y="1441958"/>
            <a:ext cx="2658687" cy="1232452"/>
            <a:chOff x="4892487" y="1510782"/>
            <a:chExt cx="2658687" cy="1232452"/>
          </a:xfrm>
          <a:solidFill>
            <a:srgbClr val="B3F5FF"/>
          </a:solidFill>
        </p:grpSpPr>
        <p:sp>
          <p:nvSpPr>
            <p:cNvPr id="6" name="Rektangel: avrundede hjørner 5">
              <a:extLst>
                <a:ext uri="{FF2B5EF4-FFF2-40B4-BE49-F238E27FC236}">
                  <a16:creationId xmlns:a16="http://schemas.microsoft.com/office/drawing/2014/main" id="{F4608A94-02F7-04D8-E67C-B3A4E389B721}"/>
                </a:ext>
              </a:extLst>
            </p:cNvPr>
            <p:cNvSpPr/>
            <p:nvPr/>
          </p:nvSpPr>
          <p:spPr>
            <a:xfrm>
              <a:off x="4892487" y="1510782"/>
              <a:ext cx="2658687" cy="123245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15900" marR="0" lvl="0" indent="-215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	</a:t>
              </a:r>
            </a:p>
          </p:txBody>
        </p:sp>
        <p:sp>
          <p:nvSpPr>
            <p:cNvPr id="8" name="TekstSylinder 7">
              <a:extLst>
                <a:ext uri="{FF2B5EF4-FFF2-40B4-BE49-F238E27FC236}">
                  <a16:creationId xmlns:a16="http://schemas.microsoft.com/office/drawing/2014/main" id="{06B0506A-3623-8BAA-9156-6457FDF238C1}"/>
                </a:ext>
              </a:extLst>
            </p:cNvPr>
            <p:cNvSpPr txBox="1"/>
            <p:nvPr/>
          </p:nvSpPr>
          <p:spPr>
            <a:xfrm>
              <a:off x="5399446" y="1880111"/>
              <a:ext cx="1952191" cy="523220"/>
            </a:xfrm>
            <a:prstGeom prst="rect">
              <a:avLst/>
            </a:prstGeom>
            <a:grp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Drifter fire helsehus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og </a:t>
              </a:r>
              <a:r>
                <a:rPr lang="nb-NO" sz="1400">
                  <a:solidFill>
                    <a:srgbClr val="000000"/>
                  </a:solidFill>
                  <a:latin typeface="Oslo Sans Office"/>
                </a:rPr>
                <a:t>35</a:t>
              </a:r>
              <a:r>
                <a:rPr kumimoji="0" lang="nb-NO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 langtidshjem</a:t>
              </a:r>
            </a:p>
          </p:txBody>
        </p:sp>
      </p:grpSp>
      <p:sp>
        <p:nvSpPr>
          <p:cNvPr id="5" name="Rektangel: avrundede hjørner 4">
            <a:extLst>
              <a:ext uri="{FF2B5EF4-FFF2-40B4-BE49-F238E27FC236}">
                <a16:creationId xmlns:a16="http://schemas.microsoft.com/office/drawing/2014/main" id="{B2BE6B4F-6F6C-CA3F-D17E-E9ECAB994E68}"/>
              </a:ext>
            </a:extLst>
          </p:cNvPr>
          <p:cNvSpPr/>
          <p:nvPr/>
        </p:nvSpPr>
        <p:spPr>
          <a:xfrm>
            <a:off x="679453" y="1422046"/>
            <a:ext cx="3838404" cy="1232452"/>
          </a:xfrm>
          <a:prstGeom prst="roundRect">
            <a:avLst/>
          </a:prstGeom>
          <a:solidFill>
            <a:srgbClr val="B3F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5900" marR="0" lvl="0" indent="-215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Landets største drifter av heldøgns</a:t>
            </a:r>
          </a:p>
          <a:p>
            <a:pPr marL="215900" marR="0" lvl="0" indent="-215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pleie- og omsorgstjenester, </a:t>
            </a:r>
          </a:p>
          <a:p>
            <a:pPr marL="215900" marR="0" lvl="0" indent="-215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og Oslo kommunes nest største etat</a:t>
            </a:r>
          </a:p>
        </p:txBody>
      </p:sp>
      <p:sp>
        <p:nvSpPr>
          <p:cNvPr id="7" name="Pil: venstre 6">
            <a:extLst>
              <a:ext uri="{FF2B5EF4-FFF2-40B4-BE49-F238E27FC236}">
                <a16:creationId xmlns:a16="http://schemas.microsoft.com/office/drawing/2014/main" id="{906A9C32-8314-BEF7-B3DF-9BA32A562E16}"/>
              </a:ext>
            </a:extLst>
          </p:cNvPr>
          <p:cNvSpPr/>
          <p:nvPr/>
        </p:nvSpPr>
        <p:spPr>
          <a:xfrm flipH="1">
            <a:off x="4013686" y="1794007"/>
            <a:ext cx="1160208" cy="524786"/>
          </a:xfrm>
          <a:prstGeom prst="leftArrow">
            <a:avLst/>
          </a:prstGeom>
          <a:gradFill flip="none" rotWithShape="1">
            <a:gsLst>
              <a:gs pos="63000">
                <a:srgbClr val="B3F5FF"/>
              </a:gs>
              <a:gs pos="64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2D9ACDD0-3122-57A9-0EEE-652492FFD44D}"/>
              </a:ext>
            </a:extLst>
          </p:cNvPr>
          <p:cNvGrpSpPr/>
          <p:nvPr/>
        </p:nvGrpSpPr>
        <p:grpSpPr>
          <a:xfrm>
            <a:off x="7696348" y="3058452"/>
            <a:ext cx="2658687" cy="1232452"/>
            <a:chOff x="4892487" y="1510782"/>
            <a:chExt cx="2658687" cy="1232452"/>
          </a:xfrm>
          <a:solidFill>
            <a:srgbClr val="B3F5FF"/>
          </a:solidFill>
        </p:grpSpPr>
        <p:sp>
          <p:nvSpPr>
            <p:cNvPr id="18" name="Rektangel: avrundede hjørner 17">
              <a:extLst>
                <a:ext uri="{FF2B5EF4-FFF2-40B4-BE49-F238E27FC236}">
                  <a16:creationId xmlns:a16="http://schemas.microsoft.com/office/drawing/2014/main" id="{C6D8A17B-7A59-4941-ED05-9F42B8BDAF28}"/>
                </a:ext>
              </a:extLst>
            </p:cNvPr>
            <p:cNvSpPr/>
            <p:nvPr/>
          </p:nvSpPr>
          <p:spPr>
            <a:xfrm>
              <a:off x="4892487" y="1510782"/>
              <a:ext cx="2658687" cy="123245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15900" marR="0" lvl="0" indent="-215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	</a:t>
              </a:r>
            </a:p>
          </p:txBody>
        </p:sp>
        <p:sp>
          <p:nvSpPr>
            <p:cNvPr id="19" name="TekstSylinder 18">
              <a:extLst>
                <a:ext uri="{FF2B5EF4-FFF2-40B4-BE49-F238E27FC236}">
                  <a16:creationId xmlns:a16="http://schemas.microsoft.com/office/drawing/2014/main" id="{157757AD-3350-E68C-C68A-95AEA8F310FA}"/>
                </a:ext>
              </a:extLst>
            </p:cNvPr>
            <p:cNvSpPr txBox="1"/>
            <p:nvPr/>
          </p:nvSpPr>
          <p:spPr>
            <a:xfrm>
              <a:off x="5378706" y="1973119"/>
              <a:ext cx="1952191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1 000 000 vakter</a:t>
              </a:r>
            </a:p>
          </p:txBody>
        </p:sp>
      </p:grpSp>
      <p:sp>
        <p:nvSpPr>
          <p:cNvPr id="20" name="Pil: venstre 19">
            <a:extLst>
              <a:ext uri="{FF2B5EF4-FFF2-40B4-BE49-F238E27FC236}">
                <a16:creationId xmlns:a16="http://schemas.microsoft.com/office/drawing/2014/main" id="{92A85D3E-8F46-6175-3FC0-261D5CFAC998}"/>
              </a:ext>
            </a:extLst>
          </p:cNvPr>
          <p:cNvSpPr/>
          <p:nvPr/>
        </p:nvSpPr>
        <p:spPr>
          <a:xfrm rot="5400000" flipH="1">
            <a:off x="8445587" y="2652218"/>
            <a:ext cx="1160208" cy="524786"/>
          </a:xfrm>
          <a:prstGeom prst="leftArrow">
            <a:avLst/>
          </a:prstGeom>
          <a:gradFill flip="none" rotWithShape="1">
            <a:gsLst>
              <a:gs pos="63000">
                <a:srgbClr val="B3F5FF"/>
              </a:gs>
              <a:gs pos="64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50" name="Pil: venstre 49">
            <a:extLst>
              <a:ext uri="{FF2B5EF4-FFF2-40B4-BE49-F238E27FC236}">
                <a16:creationId xmlns:a16="http://schemas.microsoft.com/office/drawing/2014/main" id="{F86E575C-21E7-2750-EA21-72EFB8F7D509}"/>
              </a:ext>
            </a:extLst>
          </p:cNvPr>
          <p:cNvSpPr/>
          <p:nvPr/>
        </p:nvSpPr>
        <p:spPr>
          <a:xfrm rot="10800000" flipH="1">
            <a:off x="4086235" y="3400496"/>
            <a:ext cx="1160208" cy="524786"/>
          </a:xfrm>
          <a:prstGeom prst="leftArrow">
            <a:avLst/>
          </a:prstGeom>
          <a:gradFill flip="none" rotWithShape="1">
            <a:gsLst>
              <a:gs pos="63000">
                <a:srgbClr val="B3F5FF"/>
              </a:gs>
              <a:gs pos="64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59" name="Rektangel: avrundede hjørner diagonalt 58">
            <a:extLst>
              <a:ext uri="{FF2B5EF4-FFF2-40B4-BE49-F238E27FC236}">
                <a16:creationId xmlns:a16="http://schemas.microsoft.com/office/drawing/2014/main" id="{07525C19-FE82-D002-1E97-59AEF1591FAD}"/>
              </a:ext>
            </a:extLst>
          </p:cNvPr>
          <p:cNvSpPr/>
          <p:nvPr/>
        </p:nvSpPr>
        <p:spPr>
          <a:xfrm flipH="1">
            <a:off x="690086" y="580096"/>
            <a:ext cx="4702480" cy="720043"/>
          </a:xfrm>
          <a:prstGeom prst="round2Diag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grpSp>
        <p:nvGrpSpPr>
          <p:cNvPr id="24" name="Gruppe 23">
            <a:extLst>
              <a:ext uri="{FF2B5EF4-FFF2-40B4-BE49-F238E27FC236}">
                <a16:creationId xmlns:a16="http://schemas.microsoft.com/office/drawing/2014/main" id="{6A54912C-7C91-ECF3-C636-1A422266E0BF}"/>
              </a:ext>
            </a:extLst>
          </p:cNvPr>
          <p:cNvGrpSpPr/>
          <p:nvPr/>
        </p:nvGrpSpPr>
        <p:grpSpPr>
          <a:xfrm>
            <a:off x="4745005" y="3058451"/>
            <a:ext cx="2658687" cy="1232452"/>
            <a:chOff x="4892487" y="1510782"/>
            <a:chExt cx="2658687" cy="1232452"/>
          </a:xfrm>
          <a:solidFill>
            <a:srgbClr val="B3F5FF"/>
          </a:solidFill>
        </p:grpSpPr>
        <p:sp>
          <p:nvSpPr>
            <p:cNvPr id="25" name="Rektangel: avrundede hjørner 24">
              <a:extLst>
                <a:ext uri="{FF2B5EF4-FFF2-40B4-BE49-F238E27FC236}">
                  <a16:creationId xmlns:a16="http://schemas.microsoft.com/office/drawing/2014/main" id="{D290B297-2ED3-825F-5325-52E3E5121726}"/>
                </a:ext>
              </a:extLst>
            </p:cNvPr>
            <p:cNvSpPr/>
            <p:nvPr/>
          </p:nvSpPr>
          <p:spPr>
            <a:xfrm>
              <a:off x="4892487" y="1510782"/>
              <a:ext cx="2658687" cy="123245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15900" marR="0" lvl="0" indent="-215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	</a:t>
              </a:r>
            </a:p>
          </p:txBody>
        </p:sp>
        <p:sp>
          <p:nvSpPr>
            <p:cNvPr id="26" name="TekstSylinder 25">
              <a:extLst>
                <a:ext uri="{FF2B5EF4-FFF2-40B4-BE49-F238E27FC236}">
                  <a16:creationId xmlns:a16="http://schemas.microsoft.com/office/drawing/2014/main" id="{28E7B110-2A0E-3AE4-1226-6DD673F4E625}"/>
                </a:ext>
              </a:extLst>
            </p:cNvPr>
            <p:cNvSpPr txBox="1"/>
            <p:nvPr/>
          </p:nvSpPr>
          <p:spPr>
            <a:xfrm>
              <a:off x="5053285" y="1961794"/>
              <a:ext cx="2037892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10 000 medarbeidere</a:t>
              </a:r>
            </a:p>
          </p:txBody>
        </p:sp>
      </p:grpSp>
      <p:sp>
        <p:nvSpPr>
          <p:cNvPr id="49" name="Pil: venstre 48">
            <a:extLst>
              <a:ext uri="{FF2B5EF4-FFF2-40B4-BE49-F238E27FC236}">
                <a16:creationId xmlns:a16="http://schemas.microsoft.com/office/drawing/2014/main" id="{B41ACAF6-55DB-F61F-8614-16ADA8D539A3}"/>
              </a:ext>
            </a:extLst>
          </p:cNvPr>
          <p:cNvSpPr/>
          <p:nvPr/>
        </p:nvSpPr>
        <p:spPr>
          <a:xfrm rot="10800000" flipH="1">
            <a:off x="6971589" y="3407368"/>
            <a:ext cx="1160208" cy="524786"/>
          </a:xfrm>
          <a:prstGeom prst="leftArrow">
            <a:avLst/>
          </a:prstGeom>
          <a:gradFill flip="none" rotWithShape="1">
            <a:gsLst>
              <a:gs pos="63000">
                <a:srgbClr val="B3F5FF"/>
              </a:gs>
              <a:gs pos="64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58" name="Tittel 1">
            <a:extLst>
              <a:ext uri="{FF2B5EF4-FFF2-40B4-BE49-F238E27FC236}">
                <a16:creationId xmlns:a16="http://schemas.microsoft.com/office/drawing/2014/main" id="{444DFF7C-F660-9AEB-D8E2-E6376F0C9D98}"/>
              </a:ext>
            </a:extLst>
          </p:cNvPr>
          <p:cNvSpPr txBox="1">
            <a:spLocks/>
          </p:cNvSpPr>
          <p:nvPr/>
        </p:nvSpPr>
        <p:spPr>
          <a:xfrm>
            <a:off x="782879" y="680121"/>
            <a:ext cx="4938357" cy="600343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360000" bIns="0" rtlCol="0"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j-ea"/>
                <a:cs typeface="+mj-cs"/>
              </a:rPr>
              <a:t>Fakta Sykehjemsetaten</a:t>
            </a:r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3C1E8756-0CCA-F47B-0AF5-0A49E8C885EF}"/>
              </a:ext>
            </a:extLst>
          </p:cNvPr>
          <p:cNvSpPr txBox="1"/>
          <p:nvPr/>
        </p:nvSpPr>
        <p:spPr>
          <a:xfrm>
            <a:off x="9636359" y="6679322"/>
            <a:ext cx="25974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700"/>
              <a:t>Foto: Oslo kommune/Daniel Stubsjøen</a:t>
            </a:r>
          </a:p>
        </p:txBody>
      </p:sp>
    </p:spTree>
    <p:extLst>
      <p:ext uri="{BB962C8B-B14F-4D97-AF65-F5344CB8AC3E}">
        <p14:creationId xmlns:p14="http://schemas.microsoft.com/office/powerpoint/2010/main" val="1699516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B170BF-6997-216E-3280-BD26AF0D0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A18475C-B7FB-80A2-06D1-CBBC0D00CE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38031" y="1536903"/>
            <a:ext cx="4595309" cy="4133330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buNone/>
            </a:pPr>
            <a:endParaRPr lang="nb-NO" sz="2200"/>
          </a:p>
          <a:p>
            <a:pPr marL="215900" indent="-215900"/>
            <a:endParaRPr lang="nb-NO" sz="2200"/>
          </a:p>
          <a:p>
            <a:pPr marL="215900" indent="-215900"/>
            <a:endParaRPr lang="nb-NO" sz="2200"/>
          </a:p>
          <a:p>
            <a:pPr marL="0" indent="0">
              <a:buNone/>
            </a:pPr>
            <a:endParaRPr lang="nb-NO" sz="220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524DB8B5-BFB7-8883-A208-81BEFE0BC807}"/>
              </a:ext>
            </a:extLst>
          </p:cNvPr>
          <p:cNvSpPr/>
          <p:nvPr/>
        </p:nvSpPr>
        <p:spPr>
          <a:xfrm>
            <a:off x="2428" y="2223"/>
            <a:ext cx="12186501" cy="685325"/>
          </a:xfrm>
          <a:prstGeom prst="rect">
            <a:avLst/>
          </a:prstGeom>
          <a:solidFill>
            <a:srgbClr val="002060"/>
          </a:solidFill>
          <a:ln>
            <a:solidFill>
              <a:srgbClr val="214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b-NO" sz="3200"/>
              <a:t>Spørsmål?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B16457-B94D-553A-29C3-7BA84DBDE0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692910"/>
            <a:ext cx="12191999" cy="617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329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6E559-8604-E17A-1DBA-780E40EF2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: avrundede hjørner 9">
            <a:extLst>
              <a:ext uri="{FF2B5EF4-FFF2-40B4-BE49-F238E27FC236}">
                <a16:creationId xmlns:a16="http://schemas.microsoft.com/office/drawing/2014/main" id="{C5BEE582-248D-1BEA-14FA-F6206A17094A}"/>
              </a:ext>
            </a:extLst>
          </p:cNvPr>
          <p:cNvSpPr>
            <a:spLocks/>
          </p:cNvSpPr>
          <p:nvPr/>
        </p:nvSpPr>
        <p:spPr>
          <a:xfrm>
            <a:off x="192065" y="168442"/>
            <a:ext cx="11807871" cy="6521116"/>
          </a:xfrm>
          <a:prstGeom prst="roundRect">
            <a:avLst>
              <a:gd name="adj" fmla="val 3249"/>
            </a:avLst>
          </a:prstGeom>
          <a:solidFill>
            <a:schemeClr val="bg1">
              <a:lumMod val="6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cxnSp>
        <p:nvCxnSpPr>
          <p:cNvPr id="8" name="Rett linje 7">
            <a:extLst>
              <a:ext uri="{FF2B5EF4-FFF2-40B4-BE49-F238E27FC236}">
                <a16:creationId xmlns:a16="http://schemas.microsoft.com/office/drawing/2014/main" id="{58925575-CB71-DC98-F81C-91A9EB7CA536}"/>
              </a:ext>
            </a:extLst>
          </p:cNvPr>
          <p:cNvCxnSpPr>
            <a:cxnSpLocks/>
            <a:stCxn id="59" idx="0"/>
          </p:cNvCxnSpPr>
          <p:nvPr/>
        </p:nvCxnSpPr>
        <p:spPr>
          <a:xfrm flipV="1">
            <a:off x="7273303" y="2155633"/>
            <a:ext cx="0" cy="1171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Rett linje 93">
            <a:extLst>
              <a:ext uri="{FF2B5EF4-FFF2-40B4-BE49-F238E27FC236}">
                <a16:creationId xmlns:a16="http://schemas.microsoft.com/office/drawing/2014/main" id="{1C1E51EB-3E3A-8367-C128-391E77244B36}"/>
              </a:ext>
            </a:extLst>
          </p:cNvPr>
          <p:cNvCxnSpPr>
            <a:cxnSpLocks/>
            <a:stCxn id="63" idx="0"/>
          </p:cNvCxnSpPr>
          <p:nvPr/>
        </p:nvCxnSpPr>
        <p:spPr>
          <a:xfrm flipV="1">
            <a:off x="4944837" y="2051222"/>
            <a:ext cx="0" cy="2215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Kobling: vinkel 84">
            <a:extLst>
              <a:ext uri="{FF2B5EF4-FFF2-40B4-BE49-F238E27FC236}">
                <a16:creationId xmlns:a16="http://schemas.microsoft.com/office/drawing/2014/main" id="{6273DFEE-ACBE-2B14-4A95-3BBD17594AF3}"/>
              </a:ext>
            </a:extLst>
          </p:cNvPr>
          <p:cNvCxnSpPr>
            <a:cxnSpLocks/>
            <a:stCxn id="67" idx="0"/>
            <a:endCxn id="84" idx="1"/>
          </p:cNvCxnSpPr>
          <p:nvPr/>
        </p:nvCxnSpPr>
        <p:spPr>
          <a:xfrm rot="16200000" flipH="1" flipV="1">
            <a:off x="3894762" y="-35379"/>
            <a:ext cx="3398890" cy="8015118"/>
          </a:xfrm>
          <a:prstGeom prst="bentConnector4">
            <a:avLst>
              <a:gd name="adj1" fmla="val -6726"/>
              <a:gd name="adj2" fmla="val 102852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tt linje 24">
            <a:extLst>
              <a:ext uri="{FF2B5EF4-FFF2-40B4-BE49-F238E27FC236}">
                <a16:creationId xmlns:a16="http://schemas.microsoft.com/office/drawing/2014/main" id="{BF6DB113-3092-2FBB-6FA2-3FBF88A68AF3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7269475" y="1611082"/>
            <a:ext cx="0" cy="54455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uppe 92">
            <a:extLst>
              <a:ext uri="{FF2B5EF4-FFF2-40B4-BE49-F238E27FC236}">
                <a16:creationId xmlns:a16="http://schemas.microsoft.com/office/drawing/2014/main" id="{65921094-9508-B4FC-DB58-CE3CDC625602}"/>
              </a:ext>
            </a:extLst>
          </p:cNvPr>
          <p:cNvGrpSpPr/>
          <p:nvPr/>
        </p:nvGrpSpPr>
        <p:grpSpPr>
          <a:xfrm>
            <a:off x="1349850" y="2272735"/>
            <a:ext cx="2084139" cy="648842"/>
            <a:chOff x="1349850" y="2272735"/>
            <a:chExt cx="2084139" cy="648842"/>
          </a:xfrm>
        </p:grpSpPr>
        <p:cxnSp>
          <p:nvCxnSpPr>
            <p:cNvPr id="76" name="Rett linje 75">
              <a:extLst>
                <a:ext uri="{FF2B5EF4-FFF2-40B4-BE49-F238E27FC236}">
                  <a16:creationId xmlns:a16="http://schemas.microsoft.com/office/drawing/2014/main" id="{E18F8CD1-AF05-1072-C67F-B66E821AE5C5}"/>
                </a:ext>
              </a:extLst>
            </p:cNvPr>
            <p:cNvCxnSpPr>
              <a:cxnSpLocks/>
              <a:endCxn id="36" idx="1"/>
            </p:cNvCxnSpPr>
            <p:nvPr/>
          </p:nvCxnSpPr>
          <p:spPr>
            <a:xfrm>
              <a:off x="1349850" y="2597156"/>
              <a:ext cx="23290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ktangel: avrundede hjørner 35">
              <a:extLst>
                <a:ext uri="{FF2B5EF4-FFF2-40B4-BE49-F238E27FC236}">
                  <a16:creationId xmlns:a16="http://schemas.microsoft.com/office/drawing/2014/main" id="{810A3B2C-B385-EF03-0777-E46048818672}"/>
                </a:ext>
              </a:extLst>
            </p:cNvPr>
            <p:cNvSpPr/>
            <p:nvPr/>
          </p:nvSpPr>
          <p:spPr>
            <a:xfrm>
              <a:off x="1582752" y="2272735"/>
              <a:ext cx="1851236" cy="648842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</p:txBody>
        </p:sp>
        <p:sp>
          <p:nvSpPr>
            <p:cNvPr id="38" name="TekstSylinder 37">
              <a:extLst>
                <a:ext uri="{FF2B5EF4-FFF2-40B4-BE49-F238E27FC236}">
                  <a16:creationId xmlns:a16="http://schemas.microsoft.com/office/drawing/2014/main" id="{A5A96537-F954-4E5F-84E0-20801EF91C46}"/>
                </a:ext>
              </a:extLst>
            </p:cNvPr>
            <p:cNvSpPr txBox="1"/>
            <p:nvPr/>
          </p:nvSpPr>
          <p:spPr>
            <a:xfrm>
              <a:off x="1582753" y="2349896"/>
              <a:ext cx="1851236" cy="21544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Strategi og analyse</a:t>
              </a:r>
            </a:p>
          </p:txBody>
        </p:sp>
        <p:sp>
          <p:nvSpPr>
            <p:cNvPr id="39" name="TekstSylinder 38">
              <a:extLst>
                <a:ext uri="{FF2B5EF4-FFF2-40B4-BE49-F238E27FC236}">
                  <a16:creationId xmlns:a16="http://schemas.microsoft.com/office/drawing/2014/main" id="{11229D80-23B8-6547-1058-456D7AC6F514}"/>
                </a:ext>
              </a:extLst>
            </p:cNvPr>
            <p:cNvSpPr txBox="1"/>
            <p:nvPr/>
          </p:nvSpPr>
          <p:spPr>
            <a:xfrm>
              <a:off x="1612120" y="2517338"/>
              <a:ext cx="1786943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Avdelingsdirektør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Rune Snildal</a:t>
              </a:r>
            </a:p>
          </p:txBody>
        </p:sp>
      </p:grpSp>
      <p:grpSp>
        <p:nvGrpSpPr>
          <p:cNvPr id="91" name="Gruppe 90">
            <a:extLst>
              <a:ext uri="{FF2B5EF4-FFF2-40B4-BE49-F238E27FC236}">
                <a16:creationId xmlns:a16="http://schemas.microsoft.com/office/drawing/2014/main" id="{6BED7C8C-0A2F-5088-D40D-02DD3FF9641D}"/>
              </a:ext>
            </a:extLst>
          </p:cNvPr>
          <p:cNvGrpSpPr/>
          <p:nvPr/>
        </p:nvGrpSpPr>
        <p:grpSpPr>
          <a:xfrm>
            <a:off x="1349850" y="3808963"/>
            <a:ext cx="2084139" cy="648842"/>
            <a:chOff x="1349850" y="3811239"/>
            <a:chExt cx="2084139" cy="648842"/>
          </a:xfrm>
        </p:grpSpPr>
        <p:cxnSp>
          <p:nvCxnSpPr>
            <p:cNvPr id="37" name="Rett linje 36">
              <a:extLst>
                <a:ext uri="{FF2B5EF4-FFF2-40B4-BE49-F238E27FC236}">
                  <a16:creationId xmlns:a16="http://schemas.microsoft.com/office/drawing/2014/main" id="{60D458BE-B1B1-5701-EC34-DD2B408BA209}"/>
                </a:ext>
              </a:extLst>
            </p:cNvPr>
            <p:cNvCxnSpPr>
              <a:cxnSpLocks/>
              <a:endCxn id="45" idx="1"/>
            </p:cNvCxnSpPr>
            <p:nvPr/>
          </p:nvCxnSpPr>
          <p:spPr>
            <a:xfrm>
              <a:off x="1349850" y="4135660"/>
              <a:ext cx="23290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ktangel: avrundede hjørner 44">
              <a:extLst>
                <a:ext uri="{FF2B5EF4-FFF2-40B4-BE49-F238E27FC236}">
                  <a16:creationId xmlns:a16="http://schemas.microsoft.com/office/drawing/2014/main" id="{D2B84C8D-BD8E-D0C3-16EF-31AE92A7903E}"/>
                </a:ext>
              </a:extLst>
            </p:cNvPr>
            <p:cNvSpPr/>
            <p:nvPr/>
          </p:nvSpPr>
          <p:spPr>
            <a:xfrm>
              <a:off x="1582752" y="3811239"/>
              <a:ext cx="1851236" cy="648842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</p:txBody>
        </p:sp>
        <p:sp>
          <p:nvSpPr>
            <p:cNvPr id="46" name="TekstSylinder 45">
              <a:extLst>
                <a:ext uri="{FF2B5EF4-FFF2-40B4-BE49-F238E27FC236}">
                  <a16:creationId xmlns:a16="http://schemas.microsoft.com/office/drawing/2014/main" id="{4EF8BFA9-201F-C0D1-C191-1C776A4A192D}"/>
                </a:ext>
              </a:extLst>
            </p:cNvPr>
            <p:cNvSpPr txBox="1"/>
            <p:nvPr/>
          </p:nvSpPr>
          <p:spPr>
            <a:xfrm>
              <a:off x="1582753" y="3900756"/>
              <a:ext cx="1851236" cy="21544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Helse og teknologi</a:t>
              </a:r>
            </a:p>
          </p:txBody>
        </p:sp>
        <p:sp>
          <p:nvSpPr>
            <p:cNvPr id="47" name="TekstSylinder 46">
              <a:extLst>
                <a:ext uri="{FF2B5EF4-FFF2-40B4-BE49-F238E27FC236}">
                  <a16:creationId xmlns:a16="http://schemas.microsoft.com/office/drawing/2014/main" id="{2C7A270F-7DB6-4652-F095-73F577BB18F1}"/>
                </a:ext>
              </a:extLst>
            </p:cNvPr>
            <p:cNvSpPr txBox="1"/>
            <p:nvPr/>
          </p:nvSpPr>
          <p:spPr>
            <a:xfrm>
              <a:off x="1650221" y="4068198"/>
              <a:ext cx="1692275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Avdelingsdirektør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Johnny Advocaat</a:t>
              </a:r>
            </a:p>
          </p:txBody>
        </p:sp>
      </p:grpSp>
      <p:grpSp>
        <p:nvGrpSpPr>
          <p:cNvPr id="92" name="Gruppe 91">
            <a:extLst>
              <a:ext uri="{FF2B5EF4-FFF2-40B4-BE49-F238E27FC236}">
                <a16:creationId xmlns:a16="http://schemas.microsoft.com/office/drawing/2014/main" id="{E8D95944-EA50-055E-C1C9-2AD50D674868}"/>
              </a:ext>
            </a:extLst>
          </p:cNvPr>
          <p:cNvGrpSpPr/>
          <p:nvPr/>
        </p:nvGrpSpPr>
        <p:grpSpPr>
          <a:xfrm>
            <a:off x="1349850" y="3040849"/>
            <a:ext cx="2081765" cy="648842"/>
            <a:chOff x="1349850" y="3038335"/>
            <a:chExt cx="2081765" cy="648842"/>
          </a:xfrm>
        </p:grpSpPr>
        <p:cxnSp>
          <p:nvCxnSpPr>
            <p:cNvPr id="72" name="Rett linje 71">
              <a:extLst>
                <a:ext uri="{FF2B5EF4-FFF2-40B4-BE49-F238E27FC236}">
                  <a16:creationId xmlns:a16="http://schemas.microsoft.com/office/drawing/2014/main" id="{FB0B1FF8-D199-FB80-21A8-8818582A02C9}"/>
                </a:ext>
              </a:extLst>
            </p:cNvPr>
            <p:cNvCxnSpPr>
              <a:cxnSpLocks/>
            </p:cNvCxnSpPr>
            <p:nvPr/>
          </p:nvCxnSpPr>
          <p:spPr>
            <a:xfrm>
              <a:off x="1349850" y="3364184"/>
              <a:ext cx="232902" cy="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ktangel: avrundede hjørner 48">
              <a:extLst>
                <a:ext uri="{FF2B5EF4-FFF2-40B4-BE49-F238E27FC236}">
                  <a16:creationId xmlns:a16="http://schemas.microsoft.com/office/drawing/2014/main" id="{3DE40DAA-5718-0020-1854-4654EDA0638C}"/>
                </a:ext>
              </a:extLst>
            </p:cNvPr>
            <p:cNvSpPr/>
            <p:nvPr/>
          </p:nvSpPr>
          <p:spPr>
            <a:xfrm>
              <a:off x="1580379" y="3038335"/>
              <a:ext cx="1851236" cy="648842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</p:txBody>
        </p:sp>
        <p:sp>
          <p:nvSpPr>
            <p:cNvPr id="50" name="TekstSylinder 49">
              <a:extLst>
                <a:ext uri="{FF2B5EF4-FFF2-40B4-BE49-F238E27FC236}">
                  <a16:creationId xmlns:a16="http://schemas.microsoft.com/office/drawing/2014/main" id="{6A88E624-CFC6-6701-AAF3-B5CD95360D68}"/>
                </a:ext>
              </a:extLst>
            </p:cNvPr>
            <p:cNvSpPr txBox="1"/>
            <p:nvPr/>
          </p:nvSpPr>
          <p:spPr>
            <a:xfrm>
              <a:off x="1616098" y="3127852"/>
              <a:ext cx="1783768" cy="21544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Nybygg og anskaffelser</a:t>
              </a:r>
            </a:p>
          </p:txBody>
        </p:sp>
        <p:sp>
          <p:nvSpPr>
            <p:cNvPr id="51" name="TekstSylinder 50">
              <a:extLst>
                <a:ext uri="{FF2B5EF4-FFF2-40B4-BE49-F238E27FC236}">
                  <a16:creationId xmlns:a16="http://schemas.microsoft.com/office/drawing/2014/main" id="{BB87DE83-33C7-E4BD-59D4-320C34346485}"/>
                </a:ext>
              </a:extLst>
            </p:cNvPr>
            <p:cNvSpPr txBox="1"/>
            <p:nvPr/>
          </p:nvSpPr>
          <p:spPr>
            <a:xfrm>
              <a:off x="1619273" y="3295294"/>
              <a:ext cx="1783767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Avdelingsdirektør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Anne Berger Sørli</a:t>
              </a:r>
            </a:p>
          </p:txBody>
        </p:sp>
      </p:grpSp>
      <p:cxnSp>
        <p:nvCxnSpPr>
          <p:cNvPr id="33" name="Rett linje 32">
            <a:extLst>
              <a:ext uri="{FF2B5EF4-FFF2-40B4-BE49-F238E27FC236}">
                <a16:creationId xmlns:a16="http://schemas.microsoft.com/office/drawing/2014/main" id="{63CD6A30-9E8E-F9BF-A43B-F1AF595D2E00}"/>
              </a:ext>
            </a:extLst>
          </p:cNvPr>
          <p:cNvCxnSpPr>
            <a:cxnSpLocks/>
            <a:endCxn id="53" idx="1"/>
          </p:cNvCxnSpPr>
          <p:nvPr/>
        </p:nvCxnSpPr>
        <p:spPr>
          <a:xfrm>
            <a:off x="1349850" y="4901497"/>
            <a:ext cx="2329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ktangel: avrundede hjørner 52">
            <a:extLst>
              <a:ext uri="{FF2B5EF4-FFF2-40B4-BE49-F238E27FC236}">
                <a16:creationId xmlns:a16="http://schemas.microsoft.com/office/drawing/2014/main" id="{E6933901-4E6B-FB52-2FCD-FACD3C2CD817}"/>
              </a:ext>
            </a:extLst>
          </p:cNvPr>
          <p:cNvSpPr/>
          <p:nvPr/>
        </p:nvSpPr>
        <p:spPr>
          <a:xfrm>
            <a:off x="1582752" y="4577076"/>
            <a:ext cx="1851236" cy="648842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54" name="TekstSylinder 53">
            <a:extLst>
              <a:ext uri="{FF2B5EF4-FFF2-40B4-BE49-F238E27FC236}">
                <a16:creationId xmlns:a16="http://schemas.microsoft.com/office/drawing/2014/main" id="{E4F1AC82-15AC-2707-59AF-F231BDD51C48}"/>
              </a:ext>
            </a:extLst>
          </p:cNvPr>
          <p:cNvSpPr txBox="1"/>
          <p:nvPr/>
        </p:nvSpPr>
        <p:spPr>
          <a:xfrm>
            <a:off x="1582752" y="4666593"/>
            <a:ext cx="1879845" cy="21544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Økonomi og virksomhetsstyring</a:t>
            </a:r>
          </a:p>
        </p:txBody>
      </p:sp>
      <p:sp>
        <p:nvSpPr>
          <p:cNvPr id="55" name="TekstSylinder 54">
            <a:extLst>
              <a:ext uri="{FF2B5EF4-FFF2-40B4-BE49-F238E27FC236}">
                <a16:creationId xmlns:a16="http://schemas.microsoft.com/office/drawing/2014/main" id="{68329742-678E-F63E-71AF-6FCA766BB52E}"/>
              </a:ext>
            </a:extLst>
          </p:cNvPr>
          <p:cNvSpPr txBox="1"/>
          <p:nvPr/>
        </p:nvSpPr>
        <p:spPr>
          <a:xfrm>
            <a:off x="1650221" y="4834035"/>
            <a:ext cx="1730057" cy="3385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Avdelingsdirektør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Bjørn Wiland</a:t>
            </a:r>
          </a:p>
        </p:txBody>
      </p:sp>
      <p:sp>
        <p:nvSpPr>
          <p:cNvPr id="59" name="Rektangel: avrundede hjørner 58">
            <a:extLst>
              <a:ext uri="{FF2B5EF4-FFF2-40B4-BE49-F238E27FC236}">
                <a16:creationId xmlns:a16="http://schemas.microsoft.com/office/drawing/2014/main" id="{09BD9099-038A-3C0F-448A-BDA7C69EDB00}"/>
              </a:ext>
            </a:extLst>
          </p:cNvPr>
          <p:cNvSpPr/>
          <p:nvPr/>
        </p:nvSpPr>
        <p:spPr>
          <a:xfrm>
            <a:off x="6420309" y="2272735"/>
            <a:ext cx="1705987" cy="648842"/>
          </a:xfrm>
          <a:prstGeom prst="roundRect">
            <a:avLst/>
          </a:prstGeom>
          <a:solidFill>
            <a:schemeClr val="accent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60" name="TekstSylinder 59">
            <a:extLst>
              <a:ext uri="{FF2B5EF4-FFF2-40B4-BE49-F238E27FC236}">
                <a16:creationId xmlns:a16="http://schemas.microsoft.com/office/drawing/2014/main" id="{FF2A4447-B1B1-3DF8-63BB-2B2247F0D3E8}"/>
              </a:ext>
            </a:extLst>
          </p:cNvPr>
          <p:cNvSpPr txBox="1"/>
          <p:nvPr/>
        </p:nvSpPr>
        <p:spPr>
          <a:xfrm>
            <a:off x="6420310" y="2349896"/>
            <a:ext cx="17059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Helsehus</a:t>
            </a:r>
          </a:p>
        </p:txBody>
      </p:sp>
      <p:sp>
        <p:nvSpPr>
          <p:cNvPr id="61" name="TekstSylinder 60">
            <a:extLst>
              <a:ext uri="{FF2B5EF4-FFF2-40B4-BE49-F238E27FC236}">
                <a16:creationId xmlns:a16="http://schemas.microsoft.com/office/drawing/2014/main" id="{7305A0D3-DAEE-E883-93DE-C2D2B7BDE84B}"/>
              </a:ext>
            </a:extLst>
          </p:cNvPr>
          <p:cNvSpPr txBox="1"/>
          <p:nvPr/>
        </p:nvSpPr>
        <p:spPr>
          <a:xfrm>
            <a:off x="6420310" y="2517338"/>
            <a:ext cx="1705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Områdedirektør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Johnny Jakobsen</a:t>
            </a:r>
          </a:p>
        </p:txBody>
      </p:sp>
      <p:sp>
        <p:nvSpPr>
          <p:cNvPr id="63" name="Rektangel: avrundede hjørner 62">
            <a:extLst>
              <a:ext uri="{FF2B5EF4-FFF2-40B4-BE49-F238E27FC236}">
                <a16:creationId xmlns:a16="http://schemas.microsoft.com/office/drawing/2014/main" id="{735B234C-FA9F-8C3F-7698-2F797FC79F4A}"/>
              </a:ext>
            </a:extLst>
          </p:cNvPr>
          <p:cNvSpPr/>
          <p:nvPr/>
        </p:nvSpPr>
        <p:spPr>
          <a:xfrm>
            <a:off x="3904792" y="2272735"/>
            <a:ext cx="2080090" cy="648842"/>
          </a:xfrm>
          <a:prstGeom prst="roundRect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64" name="TekstSylinder 63">
            <a:extLst>
              <a:ext uri="{FF2B5EF4-FFF2-40B4-BE49-F238E27FC236}">
                <a16:creationId xmlns:a16="http://schemas.microsoft.com/office/drawing/2014/main" id="{DD6F186E-A5BC-F5D9-7B5D-6FAD2C691629}"/>
              </a:ext>
            </a:extLst>
          </p:cNvPr>
          <p:cNvSpPr txBox="1"/>
          <p:nvPr/>
        </p:nvSpPr>
        <p:spPr>
          <a:xfrm>
            <a:off x="3904793" y="2349896"/>
            <a:ext cx="20800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Private Langtidshjem</a:t>
            </a:r>
          </a:p>
        </p:txBody>
      </p:sp>
      <p:sp>
        <p:nvSpPr>
          <p:cNvPr id="65" name="TekstSylinder 64">
            <a:extLst>
              <a:ext uri="{FF2B5EF4-FFF2-40B4-BE49-F238E27FC236}">
                <a16:creationId xmlns:a16="http://schemas.microsoft.com/office/drawing/2014/main" id="{DAA966B7-B525-EA3B-8F4B-C75D35A8E1C7}"/>
              </a:ext>
            </a:extLst>
          </p:cNvPr>
          <p:cNvSpPr txBox="1"/>
          <p:nvPr/>
        </p:nvSpPr>
        <p:spPr>
          <a:xfrm>
            <a:off x="3904793" y="2517338"/>
            <a:ext cx="2080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Områdedirektør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Anne Berger Sørli</a:t>
            </a:r>
          </a:p>
        </p:txBody>
      </p:sp>
      <p:sp>
        <p:nvSpPr>
          <p:cNvPr id="67" name="Rektangel: avrundede hjørner 66">
            <a:extLst>
              <a:ext uri="{FF2B5EF4-FFF2-40B4-BE49-F238E27FC236}">
                <a16:creationId xmlns:a16="http://schemas.microsoft.com/office/drawing/2014/main" id="{3274EAE0-9CDD-D888-B96E-211E2224813C}"/>
              </a:ext>
            </a:extLst>
          </p:cNvPr>
          <p:cNvSpPr/>
          <p:nvPr/>
        </p:nvSpPr>
        <p:spPr>
          <a:xfrm>
            <a:off x="8561722" y="2272735"/>
            <a:ext cx="2080087" cy="648842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68" name="TekstSylinder 67">
            <a:extLst>
              <a:ext uri="{FF2B5EF4-FFF2-40B4-BE49-F238E27FC236}">
                <a16:creationId xmlns:a16="http://schemas.microsoft.com/office/drawing/2014/main" id="{71F33CB9-DA47-1E11-7F35-E058BC3AAE81}"/>
              </a:ext>
            </a:extLst>
          </p:cNvPr>
          <p:cNvSpPr txBox="1"/>
          <p:nvPr/>
        </p:nvSpPr>
        <p:spPr>
          <a:xfrm>
            <a:off x="8561723" y="2349896"/>
            <a:ext cx="20800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Kommunale Langtidshjem</a:t>
            </a:r>
          </a:p>
        </p:txBody>
      </p:sp>
      <p:sp>
        <p:nvSpPr>
          <p:cNvPr id="69" name="TekstSylinder 68">
            <a:extLst>
              <a:ext uri="{FF2B5EF4-FFF2-40B4-BE49-F238E27FC236}">
                <a16:creationId xmlns:a16="http://schemas.microsoft.com/office/drawing/2014/main" id="{3CD4D72F-85F0-1E03-EA98-75DEAC60479F}"/>
              </a:ext>
            </a:extLst>
          </p:cNvPr>
          <p:cNvSpPr txBox="1"/>
          <p:nvPr/>
        </p:nvSpPr>
        <p:spPr>
          <a:xfrm>
            <a:off x="8561723" y="2517338"/>
            <a:ext cx="20800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Områdedirektør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Vibeke Harr</a:t>
            </a:r>
          </a:p>
        </p:txBody>
      </p:sp>
      <p:cxnSp>
        <p:nvCxnSpPr>
          <p:cNvPr id="176" name="Rett linje 175">
            <a:extLst>
              <a:ext uri="{FF2B5EF4-FFF2-40B4-BE49-F238E27FC236}">
                <a16:creationId xmlns:a16="http://schemas.microsoft.com/office/drawing/2014/main" id="{098CF871-FCCF-E43D-F10D-9D94E756EE2C}"/>
              </a:ext>
            </a:extLst>
          </p:cNvPr>
          <p:cNvCxnSpPr>
            <a:cxnSpLocks/>
          </p:cNvCxnSpPr>
          <p:nvPr/>
        </p:nvCxnSpPr>
        <p:spPr>
          <a:xfrm flipV="1">
            <a:off x="3678169" y="1746250"/>
            <a:ext cx="0" cy="4744959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kstSylinder 177">
            <a:extLst>
              <a:ext uri="{FF2B5EF4-FFF2-40B4-BE49-F238E27FC236}">
                <a16:creationId xmlns:a16="http://schemas.microsoft.com/office/drawing/2014/main" id="{803EDEB3-B0FF-1017-1C3D-BAE5FFF83786}"/>
              </a:ext>
            </a:extLst>
          </p:cNvPr>
          <p:cNvSpPr txBox="1"/>
          <p:nvPr/>
        </p:nvSpPr>
        <p:spPr>
          <a:xfrm>
            <a:off x="1480744" y="1625670"/>
            <a:ext cx="1996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Stabsavdelinger</a:t>
            </a:r>
          </a:p>
        </p:txBody>
      </p:sp>
      <p:sp>
        <p:nvSpPr>
          <p:cNvPr id="212" name="TekstSylinder 211">
            <a:extLst>
              <a:ext uri="{FF2B5EF4-FFF2-40B4-BE49-F238E27FC236}">
                <a16:creationId xmlns:a16="http://schemas.microsoft.com/office/drawing/2014/main" id="{14E7A825-8447-9187-1A80-96F4A3F9E664}"/>
              </a:ext>
            </a:extLst>
          </p:cNvPr>
          <p:cNvSpPr txBox="1"/>
          <p:nvPr/>
        </p:nvSpPr>
        <p:spPr>
          <a:xfrm>
            <a:off x="3823629" y="1626897"/>
            <a:ext cx="2257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Områder</a:t>
            </a:r>
          </a:p>
        </p:txBody>
      </p:sp>
      <p:grpSp>
        <p:nvGrpSpPr>
          <p:cNvPr id="31" name="Gruppe 30">
            <a:extLst>
              <a:ext uri="{FF2B5EF4-FFF2-40B4-BE49-F238E27FC236}">
                <a16:creationId xmlns:a16="http://schemas.microsoft.com/office/drawing/2014/main" id="{B5C73FE6-6172-202A-1731-6EFD7ADB22E1}"/>
              </a:ext>
            </a:extLst>
          </p:cNvPr>
          <p:cNvGrpSpPr/>
          <p:nvPr/>
        </p:nvGrpSpPr>
        <p:grpSpPr>
          <a:xfrm>
            <a:off x="3904792" y="3040849"/>
            <a:ext cx="2080091" cy="2311371"/>
            <a:chOff x="4751224" y="3312461"/>
            <a:chExt cx="2080091" cy="2311371"/>
          </a:xfrm>
        </p:grpSpPr>
        <p:sp>
          <p:nvSpPr>
            <p:cNvPr id="12" name="Rektangel: avrundede hjørner 11">
              <a:extLst>
                <a:ext uri="{FF2B5EF4-FFF2-40B4-BE49-F238E27FC236}">
                  <a16:creationId xmlns:a16="http://schemas.microsoft.com/office/drawing/2014/main" id="{8868EC56-4761-1376-B724-4E1E870824E5}"/>
                </a:ext>
              </a:extLst>
            </p:cNvPr>
            <p:cNvSpPr/>
            <p:nvPr/>
          </p:nvSpPr>
          <p:spPr>
            <a:xfrm>
              <a:off x="4751224" y="3312461"/>
              <a:ext cx="2080090" cy="2311371"/>
            </a:xfrm>
            <a:prstGeom prst="roundRect">
              <a:avLst>
                <a:gd name="adj" fmla="val 6338"/>
              </a:avLst>
            </a:prstGeom>
            <a:solidFill>
              <a:srgbClr val="B3F5FF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</p:txBody>
        </p:sp>
        <p:sp>
          <p:nvSpPr>
            <p:cNvPr id="13" name="TekstSylinder 12">
              <a:extLst>
                <a:ext uri="{FF2B5EF4-FFF2-40B4-BE49-F238E27FC236}">
                  <a16:creationId xmlns:a16="http://schemas.microsoft.com/office/drawing/2014/main" id="{617705BC-82BB-7E70-CE71-1692DA513427}"/>
                </a:ext>
              </a:extLst>
            </p:cNvPr>
            <p:cNvSpPr txBox="1"/>
            <p:nvPr/>
          </p:nvSpPr>
          <p:spPr>
            <a:xfrm>
              <a:off x="4751225" y="3371993"/>
              <a:ext cx="2080090" cy="2185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Ideelle Langtidshjem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Ammerudlunden sykehjem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Bekkelagshjemmet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Cathinka Guldberg-Senteret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Fagerborghjemmet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Grefsenhjemmet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Hovseterhjemmet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Jødisk bo- og seniorsenter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Nordberghjemmet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Paulus sykehjem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Rødtvet sykehjem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Sagenehjemmet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Smestadhjemmet</a:t>
              </a:r>
              <a:endPara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Sofienberghjemmet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St.Hanshaugen</a:t>
              </a: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 omsorgssenter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Vålerengahjemmet</a:t>
              </a: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 bo- og kultursenter</a:t>
              </a:r>
            </a:p>
          </p:txBody>
        </p:sp>
      </p:grpSp>
      <p:grpSp>
        <p:nvGrpSpPr>
          <p:cNvPr id="32" name="Gruppe 31">
            <a:extLst>
              <a:ext uri="{FF2B5EF4-FFF2-40B4-BE49-F238E27FC236}">
                <a16:creationId xmlns:a16="http://schemas.microsoft.com/office/drawing/2014/main" id="{5F197911-C44D-BD3B-BB92-222DBCE4461D}"/>
              </a:ext>
            </a:extLst>
          </p:cNvPr>
          <p:cNvGrpSpPr/>
          <p:nvPr/>
        </p:nvGrpSpPr>
        <p:grpSpPr>
          <a:xfrm>
            <a:off x="6420309" y="3040849"/>
            <a:ext cx="1705988" cy="648842"/>
            <a:chOff x="7266741" y="3292077"/>
            <a:chExt cx="1705988" cy="648842"/>
          </a:xfrm>
        </p:grpSpPr>
        <p:sp>
          <p:nvSpPr>
            <p:cNvPr id="15" name="Rektangel: avrundede hjørner 14">
              <a:extLst>
                <a:ext uri="{FF2B5EF4-FFF2-40B4-BE49-F238E27FC236}">
                  <a16:creationId xmlns:a16="http://schemas.microsoft.com/office/drawing/2014/main" id="{443DAF04-E7D0-034F-DF77-CB8973243A10}"/>
                </a:ext>
              </a:extLst>
            </p:cNvPr>
            <p:cNvSpPr/>
            <p:nvPr/>
          </p:nvSpPr>
          <p:spPr>
            <a:xfrm>
              <a:off x="7266741" y="3292077"/>
              <a:ext cx="1705987" cy="648842"/>
            </a:xfrm>
            <a:prstGeom prst="roundRect">
              <a:avLst>
                <a:gd name="adj" fmla="val 16315"/>
              </a:avLst>
            </a:prstGeom>
            <a:solidFill>
              <a:srgbClr val="FCE2B5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</p:txBody>
        </p:sp>
        <p:sp>
          <p:nvSpPr>
            <p:cNvPr id="16" name="TekstSylinder 15">
              <a:extLst>
                <a:ext uri="{FF2B5EF4-FFF2-40B4-BE49-F238E27FC236}">
                  <a16:creationId xmlns:a16="http://schemas.microsoft.com/office/drawing/2014/main" id="{666E1BBF-6571-427F-6A77-FBE3E8AF4736}"/>
                </a:ext>
              </a:extLst>
            </p:cNvPr>
            <p:cNvSpPr txBox="1"/>
            <p:nvPr/>
          </p:nvSpPr>
          <p:spPr>
            <a:xfrm>
              <a:off x="7266742" y="3339435"/>
              <a:ext cx="17059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Lilleborg helsehus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Solfjellshøgda helsehus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Solvang helsehus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Ullern helsehus</a:t>
              </a:r>
            </a:p>
          </p:txBody>
        </p:sp>
      </p:grpSp>
      <p:grpSp>
        <p:nvGrpSpPr>
          <p:cNvPr id="34" name="Gruppe 33">
            <a:extLst>
              <a:ext uri="{FF2B5EF4-FFF2-40B4-BE49-F238E27FC236}">
                <a16:creationId xmlns:a16="http://schemas.microsoft.com/office/drawing/2014/main" id="{6013CD04-6303-4779-E4AC-4E565F39DA97}"/>
              </a:ext>
            </a:extLst>
          </p:cNvPr>
          <p:cNvGrpSpPr/>
          <p:nvPr/>
        </p:nvGrpSpPr>
        <p:grpSpPr>
          <a:xfrm>
            <a:off x="8561723" y="3040849"/>
            <a:ext cx="2080087" cy="2311371"/>
            <a:chOff x="9408155" y="3292077"/>
            <a:chExt cx="2080087" cy="2331755"/>
          </a:xfrm>
        </p:grpSpPr>
        <p:sp>
          <p:nvSpPr>
            <p:cNvPr id="18" name="Rektangel: avrundede hjørner 17">
              <a:extLst>
                <a:ext uri="{FF2B5EF4-FFF2-40B4-BE49-F238E27FC236}">
                  <a16:creationId xmlns:a16="http://schemas.microsoft.com/office/drawing/2014/main" id="{E6188D85-0F2B-33AE-C570-793223242108}"/>
                </a:ext>
              </a:extLst>
            </p:cNvPr>
            <p:cNvSpPr/>
            <p:nvPr/>
          </p:nvSpPr>
          <p:spPr>
            <a:xfrm>
              <a:off x="9408155" y="3292077"/>
              <a:ext cx="2080086" cy="2331755"/>
            </a:xfrm>
            <a:prstGeom prst="roundRect">
              <a:avLst>
                <a:gd name="adj" fmla="val 6338"/>
              </a:avLst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</p:txBody>
        </p:sp>
        <p:sp>
          <p:nvSpPr>
            <p:cNvPr id="19" name="TekstSylinder 18">
              <a:extLst>
                <a:ext uri="{FF2B5EF4-FFF2-40B4-BE49-F238E27FC236}">
                  <a16:creationId xmlns:a16="http://schemas.microsoft.com/office/drawing/2014/main" id="{C2272179-0D11-16ED-2BCC-E972F2A63E70}"/>
                </a:ext>
              </a:extLst>
            </p:cNvPr>
            <p:cNvSpPr txBox="1"/>
            <p:nvPr/>
          </p:nvSpPr>
          <p:spPr>
            <a:xfrm>
              <a:off x="9408156" y="3360958"/>
              <a:ext cx="2080086" cy="2204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Tx/>
                <a:buNone/>
                <a:tabLst/>
                <a:defRPr/>
              </a:pPr>
              <a:r>
                <a:rPr kumimoji="0" lang="nb-NO" sz="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Kommunale Langtidshjem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Dronning Ingrids hage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Ellingsrudhjemmet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Furuset Hageby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Lambertseterhjemmet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Langerudhjemmet</a:t>
              </a:r>
              <a:endPara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Lillohjemmet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Lindeberghjemmet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Madserudhjemmet</a:t>
              </a:r>
              <a:endPara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Majorstuhjemmet</a:t>
              </a:r>
              <a:endPara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Midtåsenhjemmet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Nordseterhjemmet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Stovnerskoghjemmet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Tåsenhjemmet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Ullernhjemmet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Vinderenhjemmet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Økernhjemmet</a:t>
              </a:r>
            </a:p>
          </p:txBody>
        </p:sp>
      </p:grpSp>
      <p:grpSp>
        <p:nvGrpSpPr>
          <p:cNvPr id="35" name="Gruppe 34">
            <a:extLst>
              <a:ext uri="{FF2B5EF4-FFF2-40B4-BE49-F238E27FC236}">
                <a16:creationId xmlns:a16="http://schemas.microsoft.com/office/drawing/2014/main" id="{C6274597-7A58-CCFF-C578-29DF4B5A86C8}"/>
              </a:ext>
            </a:extLst>
          </p:cNvPr>
          <p:cNvGrpSpPr/>
          <p:nvPr/>
        </p:nvGrpSpPr>
        <p:grpSpPr>
          <a:xfrm>
            <a:off x="3904792" y="5460013"/>
            <a:ext cx="2080091" cy="809255"/>
            <a:chOff x="4751226" y="5484570"/>
            <a:chExt cx="2080091" cy="809255"/>
          </a:xfrm>
        </p:grpSpPr>
        <p:sp>
          <p:nvSpPr>
            <p:cNvPr id="21" name="Rektangel: avrundede hjørner 20">
              <a:extLst>
                <a:ext uri="{FF2B5EF4-FFF2-40B4-BE49-F238E27FC236}">
                  <a16:creationId xmlns:a16="http://schemas.microsoft.com/office/drawing/2014/main" id="{E82A5308-0173-0908-D301-F836D198C658}"/>
                </a:ext>
              </a:extLst>
            </p:cNvPr>
            <p:cNvSpPr/>
            <p:nvPr/>
          </p:nvSpPr>
          <p:spPr>
            <a:xfrm>
              <a:off x="4751226" y="5484570"/>
              <a:ext cx="2080090" cy="809255"/>
            </a:xfrm>
            <a:prstGeom prst="roundRect">
              <a:avLst>
                <a:gd name="adj" fmla="val 1290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</p:txBody>
        </p:sp>
        <p:sp>
          <p:nvSpPr>
            <p:cNvPr id="22" name="TekstSylinder 21">
              <a:extLst>
                <a:ext uri="{FF2B5EF4-FFF2-40B4-BE49-F238E27FC236}">
                  <a16:creationId xmlns:a16="http://schemas.microsoft.com/office/drawing/2014/main" id="{DBC1C0D2-40BE-AB83-676D-1BD75CCB4D5A}"/>
                </a:ext>
              </a:extLst>
            </p:cNvPr>
            <p:cNvSpPr txBox="1"/>
            <p:nvPr/>
          </p:nvSpPr>
          <p:spPr>
            <a:xfrm>
              <a:off x="4751227" y="5563518"/>
              <a:ext cx="2080090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Tx/>
                <a:buNone/>
                <a:tabLst/>
                <a:defRPr/>
              </a:pPr>
              <a:r>
                <a:rPr kumimoji="0" lang="nb-NO" sz="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Kommersielle Langtidshjem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Abildsøhjemmet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Bjølsenhjemmet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Kantarellenhjemmet</a:t>
              </a:r>
              <a:endParaRPr kumimoji="0" lang="nb-NO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 typeface="Oslo Sans Office" panose="02000000000000000000" pitchFamily="2" charset="0"/>
                <a:buChar char="▸"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Uranienborghjemmet</a:t>
              </a:r>
            </a:p>
          </p:txBody>
        </p:sp>
      </p:grpSp>
      <p:sp>
        <p:nvSpPr>
          <p:cNvPr id="3" name="Rektangel: avrundede hjørner 2">
            <a:extLst>
              <a:ext uri="{FF2B5EF4-FFF2-40B4-BE49-F238E27FC236}">
                <a16:creationId xmlns:a16="http://schemas.microsoft.com/office/drawing/2014/main" id="{DA00F20D-10F2-7CED-6F6C-249A27EC44A8}"/>
              </a:ext>
            </a:extLst>
          </p:cNvPr>
          <p:cNvSpPr/>
          <p:nvPr/>
        </p:nvSpPr>
        <p:spPr>
          <a:xfrm>
            <a:off x="5293718" y="337453"/>
            <a:ext cx="3951514" cy="1273629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B061EEF-9369-898E-29B6-BEAD30CD36EB}"/>
              </a:ext>
            </a:extLst>
          </p:cNvPr>
          <p:cNvSpPr/>
          <p:nvPr/>
        </p:nvSpPr>
        <p:spPr>
          <a:xfrm>
            <a:off x="4880061" y="337452"/>
            <a:ext cx="1273629" cy="12736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3D00EE49-30F3-BCEF-2DBC-A45AFED03E3A}"/>
              </a:ext>
            </a:extLst>
          </p:cNvPr>
          <p:cNvSpPr txBox="1"/>
          <p:nvPr/>
        </p:nvSpPr>
        <p:spPr>
          <a:xfrm>
            <a:off x="6108255" y="484014"/>
            <a:ext cx="3091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Sykehjemsetaten</a:t>
            </a:r>
            <a:endParaRPr kumimoji="0" lang="nb-NO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A1DDF6AB-90F3-43B8-BBF5-D7E33CC4AE5B}"/>
              </a:ext>
            </a:extLst>
          </p:cNvPr>
          <p:cNvSpPr txBox="1"/>
          <p:nvPr/>
        </p:nvSpPr>
        <p:spPr>
          <a:xfrm>
            <a:off x="6108255" y="884124"/>
            <a:ext cx="3091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Etatsdirektør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4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Bovild</a:t>
            </a:r>
            <a:r>
              <a:rPr kumimoji="0" lang="nb-NO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 </a:t>
            </a:r>
            <a:r>
              <a:rPr kumimoji="0" lang="nb-NO" sz="14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rPr>
              <a:t>Tjønn</a:t>
            </a:r>
            <a:endParaRPr kumimoji="0" lang="nb-NO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lo Sans Office"/>
              <a:ea typeface="+mn-ea"/>
              <a:cs typeface="+mn-cs"/>
            </a:endParaRPr>
          </a:p>
        </p:txBody>
      </p:sp>
      <p:grpSp>
        <p:nvGrpSpPr>
          <p:cNvPr id="78" name="Gruppe 77">
            <a:extLst>
              <a:ext uri="{FF2B5EF4-FFF2-40B4-BE49-F238E27FC236}">
                <a16:creationId xmlns:a16="http://schemas.microsoft.com/office/drawing/2014/main" id="{29F240EC-1FC4-4410-4F1A-01D52CA9695D}"/>
              </a:ext>
            </a:extLst>
          </p:cNvPr>
          <p:cNvGrpSpPr/>
          <p:nvPr/>
        </p:nvGrpSpPr>
        <p:grpSpPr>
          <a:xfrm>
            <a:off x="8561717" y="5460013"/>
            <a:ext cx="2080087" cy="259754"/>
            <a:chOff x="9408154" y="3019025"/>
            <a:chExt cx="2080087" cy="2129316"/>
          </a:xfrm>
        </p:grpSpPr>
        <p:sp>
          <p:nvSpPr>
            <p:cNvPr id="79" name="Rektangel: avrundede hjørner 78">
              <a:extLst>
                <a:ext uri="{FF2B5EF4-FFF2-40B4-BE49-F238E27FC236}">
                  <a16:creationId xmlns:a16="http://schemas.microsoft.com/office/drawing/2014/main" id="{E2A5FCFD-313A-A19A-9662-4C5C90341A69}"/>
                </a:ext>
              </a:extLst>
            </p:cNvPr>
            <p:cNvSpPr/>
            <p:nvPr/>
          </p:nvSpPr>
          <p:spPr>
            <a:xfrm>
              <a:off x="9408155" y="3019025"/>
              <a:ext cx="2080086" cy="2129316"/>
            </a:xfrm>
            <a:prstGeom prst="roundRect">
              <a:avLst>
                <a:gd name="adj" fmla="val 26276"/>
              </a:avLst>
            </a:prstGeom>
            <a:solidFill>
              <a:srgbClr val="DDFADF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</p:txBody>
        </p:sp>
        <p:sp>
          <p:nvSpPr>
            <p:cNvPr id="80" name="TekstSylinder 79">
              <a:extLst>
                <a:ext uri="{FF2B5EF4-FFF2-40B4-BE49-F238E27FC236}">
                  <a16:creationId xmlns:a16="http://schemas.microsoft.com/office/drawing/2014/main" id="{2634443D-9676-5594-86F5-60BFEF9AF2AC}"/>
                </a:ext>
              </a:extLst>
            </p:cNvPr>
            <p:cNvSpPr txBox="1"/>
            <p:nvPr/>
          </p:nvSpPr>
          <p:spPr>
            <a:xfrm>
              <a:off x="9408154" y="3246741"/>
              <a:ext cx="2080086" cy="1388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8274"/>
                </a:buClr>
                <a:buSzTx/>
                <a:buFontTx/>
                <a:buNone/>
                <a:tabLst/>
                <a:defRPr/>
              </a:pPr>
              <a:r>
                <a:rPr kumimoji="0" lang="nb-NO" sz="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Mat og ernæringshuset</a:t>
              </a:r>
            </a:p>
          </p:txBody>
        </p:sp>
      </p:grpSp>
      <p:grpSp>
        <p:nvGrpSpPr>
          <p:cNvPr id="89" name="Gruppe 88">
            <a:extLst>
              <a:ext uri="{FF2B5EF4-FFF2-40B4-BE49-F238E27FC236}">
                <a16:creationId xmlns:a16="http://schemas.microsoft.com/office/drawing/2014/main" id="{B6035C4E-85B7-6EE9-AEE1-695151E1F4F7}"/>
              </a:ext>
            </a:extLst>
          </p:cNvPr>
          <p:cNvGrpSpPr/>
          <p:nvPr/>
        </p:nvGrpSpPr>
        <p:grpSpPr>
          <a:xfrm>
            <a:off x="1572855" y="5347204"/>
            <a:ext cx="1865030" cy="1048337"/>
            <a:chOff x="1577275" y="5376562"/>
            <a:chExt cx="1865030" cy="1048337"/>
          </a:xfrm>
        </p:grpSpPr>
        <p:cxnSp>
          <p:nvCxnSpPr>
            <p:cNvPr id="83" name="Rett linje 82">
              <a:extLst>
                <a:ext uri="{FF2B5EF4-FFF2-40B4-BE49-F238E27FC236}">
                  <a16:creationId xmlns:a16="http://schemas.microsoft.com/office/drawing/2014/main" id="{EF915707-20BD-3C63-F2F7-AF11D6E5B458}"/>
                </a:ext>
              </a:extLst>
            </p:cNvPr>
            <p:cNvCxnSpPr>
              <a:cxnSpLocks/>
            </p:cNvCxnSpPr>
            <p:nvPr/>
          </p:nvCxnSpPr>
          <p:spPr>
            <a:xfrm>
              <a:off x="2473165" y="6008695"/>
              <a:ext cx="0" cy="12842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Rektangel: avrundede hjørner 83">
              <a:extLst>
                <a:ext uri="{FF2B5EF4-FFF2-40B4-BE49-F238E27FC236}">
                  <a16:creationId xmlns:a16="http://schemas.microsoft.com/office/drawing/2014/main" id="{A6238E31-6554-D64B-1C6F-5F7CE0CE2A70}"/>
                </a:ext>
              </a:extLst>
            </p:cNvPr>
            <p:cNvSpPr/>
            <p:nvPr/>
          </p:nvSpPr>
          <p:spPr>
            <a:xfrm>
              <a:off x="1591068" y="5376562"/>
              <a:ext cx="1851236" cy="648841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lo Sans Office"/>
                <a:ea typeface="+mn-ea"/>
                <a:cs typeface="+mn-cs"/>
              </a:endParaRPr>
            </a:p>
          </p:txBody>
        </p:sp>
        <p:sp>
          <p:nvSpPr>
            <p:cNvPr id="86" name="TekstSylinder 85">
              <a:extLst>
                <a:ext uri="{FF2B5EF4-FFF2-40B4-BE49-F238E27FC236}">
                  <a16:creationId xmlns:a16="http://schemas.microsoft.com/office/drawing/2014/main" id="{C3D53CB0-48C1-F80F-9B15-E78A335300AB}"/>
                </a:ext>
              </a:extLst>
            </p:cNvPr>
            <p:cNvSpPr txBox="1"/>
            <p:nvPr/>
          </p:nvSpPr>
          <p:spPr>
            <a:xfrm>
              <a:off x="1591069" y="5452521"/>
              <a:ext cx="1851236" cy="21544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Organisasjon og samfunn</a:t>
              </a:r>
            </a:p>
          </p:txBody>
        </p:sp>
        <p:sp>
          <p:nvSpPr>
            <p:cNvPr id="87" name="TekstSylinder 86">
              <a:extLst>
                <a:ext uri="{FF2B5EF4-FFF2-40B4-BE49-F238E27FC236}">
                  <a16:creationId xmlns:a16="http://schemas.microsoft.com/office/drawing/2014/main" id="{AAE7BE27-EE69-2F05-1355-9590AAA39933}"/>
                </a:ext>
              </a:extLst>
            </p:cNvPr>
            <p:cNvSpPr txBox="1"/>
            <p:nvPr/>
          </p:nvSpPr>
          <p:spPr>
            <a:xfrm>
              <a:off x="1683937" y="5619962"/>
              <a:ext cx="1666875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Avdelingsdirektør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Henrik Mevold</a:t>
              </a:r>
            </a:p>
          </p:txBody>
        </p:sp>
        <p:sp>
          <p:nvSpPr>
            <p:cNvPr id="88" name="Rektangel: avrundede hjørner 87">
              <a:extLst>
                <a:ext uri="{FF2B5EF4-FFF2-40B4-BE49-F238E27FC236}">
                  <a16:creationId xmlns:a16="http://schemas.microsoft.com/office/drawing/2014/main" id="{D544CF81-FDA2-A344-43F0-1C4B4058E555}"/>
                </a:ext>
              </a:extLst>
            </p:cNvPr>
            <p:cNvSpPr/>
            <p:nvPr/>
          </p:nvSpPr>
          <p:spPr>
            <a:xfrm>
              <a:off x="1577275" y="6118689"/>
              <a:ext cx="1865029" cy="306210"/>
            </a:xfrm>
            <a:prstGeom prst="roundRect">
              <a:avLst>
                <a:gd name="adj" fmla="val 29553"/>
              </a:avLst>
            </a:prstGeom>
            <a:solidFill>
              <a:schemeClr val="tx2"/>
            </a:solidFill>
            <a:ln w="19050"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slo Sans Office"/>
                  <a:ea typeface="+mn-ea"/>
                  <a:cs typeface="+mn-cs"/>
                </a:rPr>
                <a:t>Opplæringskontoret for helse- og oppvekstfag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3122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DFA0645-1E00-A482-3DE2-A14ADDE1E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134" y="-77587"/>
            <a:ext cx="10801349" cy="1311999"/>
          </a:xfrm>
        </p:spPr>
        <p:txBody>
          <a:bodyPr>
            <a:normAutofit fontScale="90000"/>
          </a:bodyPr>
          <a:lstStyle/>
          <a:p>
            <a:pPr marL="215900" indent="-215900"/>
            <a:br>
              <a:rPr lang="nb-NO"/>
            </a:br>
            <a:r>
              <a:rPr lang="nb-NO"/>
              <a:t>Sykehjemsdrift i Oslo kommune</a:t>
            </a:r>
            <a:br>
              <a:rPr lang="nb-NO"/>
            </a:br>
            <a:r>
              <a:rPr lang="nb-NO" sz="2200"/>
              <a:t>	</a:t>
            </a:r>
            <a:br>
              <a:rPr lang="nb-NO"/>
            </a:br>
            <a:endParaRPr lang="nb-NO"/>
          </a:p>
        </p:txBody>
      </p:sp>
      <p:sp>
        <p:nvSpPr>
          <p:cNvPr id="84" name="Plassholder for innhold 83">
            <a:extLst>
              <a:ext uri="{FF2B5EF4-FFF2-40B4-BE49-F238E27FC236}">
                <a16:creationId xmlns:a16="http://schemas.microsoft.com/office/drawing/2014/main" id="{922756F8-78C8-B476-96E4-7D01F41E0C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18" y="2599658"/>
            <a:ext cx="5671719" cy="2164186"/>
          </a:xfrm>
        </p:spPr>
        <p:txBody>
          <a:bodyPr numCol="1"/>
          <a:lstStyle/>
          <a:p>
            <a:pPr marL="0" indent="0">
              <a:buNone/>
            </a:pPr>
            <a:endParaRPr lang="nb-NO" sz="1800"/>
          </a:p>
          <a:p>
            <a:pPr marL="0" indent="0">
              <a:buClr>
                <a:srgbClr val="6FE9FF"/>
              </a:buClr>
              <a:buNone/>
            </a:pPr>
            <a:r>
              <a:rPr lang="nb-NO" sz="1800"/>
              <a:t>Tall alle langtidshjem 2025</a:t>
            </a:r>
          </a:p>
          <a:p>
            <a:pPr marL="215900" indent="-215900">
              <a:buClr>
                <a:srgbClr val="6FE9FF"/>
              </a:buClr>
              <a:buFont typeface="Wingdings" panose="05000000000000000000" pitchFamily="2" charset="2"/>
              <a:buChar char="ü"/>
            </a:pPr>
            <a:r>
              <a:rPr lang="nb-NO" sz="1800"/>
              <a:t>Antall beboere – ca. 3.900</a:t>
            </a:r>
          </a:p>
          <a:p>
            <a:pPr marL="215900" indent="-215900">
              <a:buClr>
                <a:srgbClr val="6FE9FF"/>
              </a:buClr>
              <a:buFont typeface="Wingdings" panose="05000000000000000000" pitchFamily="2" charset="2"/>
              <a:buChar char="ü"/>
            </a:pPr>
            <a:r>
              <a:rPr lang="nb-NO" sz="1800"/>
              <a:t>Antall liggedøgn – ca. 1.2 millioner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548C4002-CFFF-1070-2D91-3E0FB70A0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1E7B-50BA-9449-91F9-9A9201D90364}" type="datetime1">
              <a:rPr lang="nb-NO" smtClean="0"/>
              <a:t>12.05.2026</a:t>
            </a:fld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63E8789-9199-3252-35D7-B1C74D232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4</a:t>
            </a:fld>
            <a:endParaRPr lang="nb-NO"/>
          </a:p>
        </p:txBody>
      </p:sp>
      <p:graphicFrame>
        <p:nvGraphicFramePr>
          <p:cNvPr id="156" name="Diagram 155">
            <a:extLst>
              <a:ext uri="{FF2B5EF4-FFF2-40B4-BE49-F238E27FC236}">
                <a16:creationId xmlns:a16="http://schemas.microsoft.com/office/drawing/2014/main" id="{C2E92F8C-A386-9A06-EEB0-D004DD2A753F}"/>
              </a:ext>
            </a:extLst>
          </p:cNvPr>
          <p:cNvGraphicFramePr/>
          <p:nvPr/>
        </p:nvGraphicFramePr>
        <p:xfrm>
          <a:off x="407870" y="4592072"/>
          <a:ext cx="5174101" cy="1889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3" name="Gruppe 182">
            <a:extLst>
              <a:ext uri="{FF2B5EF4-FFF2-40B4-BE49-F238E27FC236}">
                <a16:creationId xmlns:a16="http://schemas.microsoft.com/office/drawing/2014/main" id="{9F69C92F-964F-DBEC-D8C5-786AB2F0B266}"/>
              </a:ext>
            </a:extLst>
          </p:cNvPr>
          <p:cNvGrpSpPr/>
          <p:nvPr/>
        </p:nvGrpSpPr>
        <p:grpSpPr>
          <a:xfrm>
            <a:off x="6060754" y="1190525"/>
            <a:ext cx="5524086" cy="1494212"/>
            <a:chOff x="424281" y="1341992"/>
            <a:chExt cx="5524086" cy="1494212"/>
          </a:xfrm>
        </p:grpSpPr>
        <p:sp>
          <p:nvSpPr>
            <p:cNvPr id="74" name="TekstSylinder 73">
              <a:extLst>
                <a:ext uri="{FF2B5EF4-FFF2-40B4-BE49-F238E27FC236}">
                  <a16:creationId xmlns:a16="http://schemas.microsoft.com/office/drawing/2014/main" id="{009E939B-4DE2-E58B-EED8-1F52F9F8C209}"/>
                </a:ext>
              </a:extLst>
            </p:cNvPr>
            <p:cNvSpPr txBox="1"/>
            <p:nvPr/>
          </p:nvSpPr>
          <p:spPr>
            <a:xfrm>
              <a:off x="1122297" y="1341992"/>
              <a:ext cx="4184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/>
                <a:t>Kommunal langtidshjem drift: 16 </a:t>
              </a:r>
            </a:p>
          </p:txBody>
        </p:sp>
        <p:grpSp>
          <p:nvGrpSpPr>
            <p:cNvPr id="161" name="Gruppe 160">
              <a:extLst>
                <a:ext uri="{FF2B5EF4-FFF2-40B4-BE49-F238E27FC236}">
                  <a16:creationId xmlns:a16="http://schemas.microsoft.com/office/drawing/2014/main" id="{39DA018F-05B1-F4AF-9F79-DCD0D114C2F8}"/>
                </a:ext>
              </a:extLst>
            </p:cNvPr>
            <p:cNvGrpSpPr/>
            <p:nvPr/>
          </p:nvGrpSpPr>
          <p:grpSpPr>
            <a:xfrm>
              <a:off x="424281" y="1799793"/>
              <a:ext cx="5524086" cy="1036411"/>
              <a:chOff x="424281" y="1799793"/>
              <a:chExt cx="5524086" cy="1036411"/>
            </a:xfrm>
          </p:grpSpPr>
          <p:grpSp>
            <p:nvGrpSpPr>
              <p:cNvPr id="148" name="Gruppe 147">
                <a:extLst>
                  <a:ext uri="{FF2B5EF4-FFF2-40B4-BE49-F238E27FC236}">
                    <a16:creationId xmlns:a16="http://schemas.microsoft.com/office/drawing/2014/main" id="{18C9AFA7-B565-E6FB-C9CA-A6E530A874EC}"/>
                  </a:ext>
                </a:extLst>
              </p:cNvPr>
              <p:cNvGrpSpPr/>
              <p:nvPr/>
            </p:nvGrpSpPr>
            <p:grpSpPr>
              <a:xfrm>
                <a:off x="1894994" y="1799793"/>
                <a:ext cx="1111947" cy="1036411"/>
                <a:chOff x="1972181" y="1882195"/>
                <a:chExt cx="1111947" cy="1036411"/>
              </a:xfrm>
            </p:grpSpPr>
            <p:sp>
              <p:nvSpPr>
                <p:cNvPr id="103" name="Ellipse 102">
                  <a:extLst>
                    <a:ext uri="{FF2B5EF4-FFF2-40B4-BE49-F238E27FC236}">
                      <a16:creationId xmlns:a16="http://schemas.microsoft.com/office/drawing/2014/main" id="{7222420B-BD8B-7448-EAFE-DCBB5A6F6F0C}"/>
                    </a:ext>
                  </a:extLst>
                </p:cNvPr>
                <p:cNvSpPr/>
                <p:nvPr/>
              </p:nvSpPr>
              <p:spPr>
                <a:xfrm>
                  <a:off x="1972181" y="2604056"/>
                  <a:ext cx="1111947" cy="314550"/>
                </a:xfrm>
                <a:prstGeom prst="ellipse">
                  <a:avLst/>
                </a:prstGeom>
                <a:solidFill>
                  <a:srgbClr val="B3F5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grpSp>
              <p:nvGrpSpPr>
                <p:cNvPr id="104" name="Gruppe 103">
                  <a:extLst>
                    <a:ext uri="{FF2B5EF4-FFF2-40B4-BE49-F238E27FC236}">
                      <a16:creationId xmlns:a16="http://schemas.microsoft.com/office/drawing/2014/main" id="{0431A132-07C2-B486-D419-A76B6CA8206C}"/>
                    </a:ext>
                  </a:extLst>
                </p:cNvPr>
                <p:cNvGrpSpPr/>
                <p:nvPr/>
              </p:nvGrpSpPr>
              <p:grpSpPr>
                <a:xfrm>
                  <a:off x="2213741" y="1882195"/>
                  <a:ext cx="746736" cy="864642"/>
                  <a:chOff x="10186182" y="2354446"/>
                  <a:chExt cx="1392007" cy="1611798"/>
                </a:xfrm>
              </p:grpSpPr>
              <p:grpSp>
                <p:nvGrpSpPr>
                  <p:cNvPr id="105" name="Gruppe 104">
                    <a:extLst>
                      <a:ext uri="{FF2B5EF4-FFF2-40B4-BE49-F238E27FC236}">
                        <a16:creationId xmlns:a16="http://schemas.microsoft.com/office/drawing/2014/main" id="{396BC8AF-CDFA-3820-A549-DB34AA8EC0D7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186182" y="2354446"/>
                    <a:ext cx="1392007" cy="1611798"/>
                    <a:chOff x="1543050" y="1087720"/>
                    <a:chExt cx="361950" cy="419100"/>
                  </a:xfrm>
                </p:grpSpPr>
                <p:sp>
                  <p:nvSpPr>
                    <p:cNvPr id="107" name="Frihåndsform: figur 106">
                      <a:extLst>
                        <a:ext uri="{FF2B5EF4-FFF2-40B4-BE49-F238E27FC236}">
                          <a16:creationId xmlns:a16="http://schemas.microsoft.com/office/drawing/2014/main" id="{1C553FFA-AE40-6AF1-A1E2-9228B9AC86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050" y="1087720"/>
                      <a:ext cx="266700" cy="95250"/>
                    </a:xfrm>
                    <a:custGeom>
                      <a:avLst/>
                      <a:gdLst>
                        <a:gd name="connsiteX0" fmla="*/ 171450 w 266700"/>
                        <a:gd name="connsiteY0" fmla="*/ 95250 h 95250"/>
                        <a:gd name="connsiteX1" fmla="*/ 0 w 266700"/>
                        <a:gd name="connsiteY1" fmla="*/ 95250 h 95250"/>
                        <a:gd name="connsiteX2" fmla="*/ 95250 w 266700"/>
                        <a:gd name="connsiteY2" fmla="*/ 0 h 95250"/>
                        <a:gd name="connsiteX3" fmla="*/ 266700 w 266700"/>
                        <a:gd name="connsiteY3" fmla="*/ 0 h 95250"/>
                        <a:gd name="connsiteX4" fmla="*/ 171450 w 266700"/>
                        <a:gd name="connsiteY4" fmla="*/ 95250 h 95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700" h="95250">
                          <a:moveTo>
                            <a:pt x="171450" y="95250"/>
                          </a:moveTo>
                          <a:lnTo>
                            <a:pt x="0" y="95250"/>
                          </a:lnTo>
                          <a:lnTo>
                            <a:pt x="95250" y="0"/>
                          </a:lnTo>
                          <a:lnTo>
                            <a:pt x="266700" y="0"/>
                          </a:lnTo>
                          <a:lnTo>
                            <a:pt x="171450" y="95250"/>
                          </a:lnTo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08" name="Frihåndsform: figur 107">
                      <a:extLst>
                        <a:ext uri="{FF2B5EF4-FFF2-40B4-BE49-F238E27FC236}">
                          <a16:creationId xmlns:a16="http://schemas.microsoft.com/office/drawing/2014/main" id="{5FDB31B4-5179-DB42-B1BA-92E7B22219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050" y="1182970"/>
                      <a:ext cx="171450" cy="323850"/>
                    </a:xfrm>
                    <a:custGeom>
                      <a:avLst/>
                      <a:gdLst>
                        <a:gd name="connsiteX0" fmla="*/ 0 w 171450"/>
                        <a:gd name="connsiteY0" fmla="*/ 0 h 323850"/>
                        <a:gd name="connsiteX1" fmla="*/ 171450 w 171450"/>
                        <a:gd name="connsiteY1" fmla="*/ 0 h 323850"/>
                        <a:gd name="connsiteX2" fmla="*/ 171450 w 171450"/>
                        <a:gd name="connsiteY2" fmla="*/ 323850 h 323850"/>
                        <a:gd name="connsiteX3" fmla="*/ 0 w 171450"/>
                        <a:gd name="connsiteY3" fmla="*/ 323850 h 3238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71450" h="323850">
                          <a:moveTo>
                            <a:pt x="0" y="0"/>
                          </a:moveTo>
                          <a:lnTo>
                            <a:pt x="171450" y="0"/>
                          </a:lnTo>
                          <a:lnTo>
                            <a:pt x="171450" y="323850"/>
                          </a:lnTo>
                          <a:lnTo>
                            <a:pt x="0" y="323850"/>
                          </a:lnTo>
                          <a:close/>
                        </a:path>
                      </a:pathLst>
                    </a:custGeom>
                    <a:solidFill>
                      <a:srgbClr val="F8F0D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09" name="Frihåndsform: figur 108">
                      <a:extLst>
                        <a:ext uri="{FF2B5EF4-FFF2-40B4-BE49-F238E27FC236}">
                          <a16:creationId xmlns:a16="http://schemas.microsoft.com/office/drawing/2014/main" id="{9B395DDE-6D60-429F-04CD-2AB3EBDBE1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14500" y="1087720"/>
                      <a:ext cx="190500" cy="419100"/>
                    </a:xfrm>
                    <a:custGeom>
                      <a:avLst/>
                      <a:gdLst>
                        <a:gd name="connsiteX0" fmla="*/ 95250 w 190500"/>
                        <a:gd name="connsiteY0" fmla="*/ 0 h 419100"/>
                        <a:gd name="connsiteX1" fmla="*/ 0 w 190500"/>
                        <a:gd name="connsiteY1" fmla="*/ 95250 h 419100"/>
                        <a:gd name="connsiteX2" fmla="*/ 0 w 190500"/>
                        <a:gd name="connsiteY2" fmla="*/ 419100 h 419100"/>
                        <a:gd name="connsiteX3" fmla="*/ 95250 w 190500"/>
                        <a:gd name="connsiteY3" fmla="*/ 419100 h 419100"/>
                        <a:gd name="connsiteX4" fmla="*/ 190500 w 190500"/>
                        <a:gd name="connsiteY4" fmla="*/ 419100 h 419100"/>
                        <a:gd name="connsiteX5" fmla="*/ 190500 w 190500"/>
                        <a:gd name="connsiteY5" fmla="*/ 95250 h 419100"/>
                        <a:gd name="connsiteX6" fmla="*/ 95250 w 190500"/>
                        <a:gd name="connsiteY6" fmla="*/ 0 h 419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0500" h="419100">
                          <a:moveTo>
                            <a:pt x="95250" y="0"/>
                          </a:moveTo>
                          <a:lnTo>
                            <a:pt x="0" y="95250"/>
                          </a:lnTo>
                          <a:lnTo>
                            <a:pt x="0" y="419100"/>
                          </a:lnTo>
                          <a:lnTo>
                            <a:pt x="95250" y="419100"/>
                          </a:lnTo>
                          <a:lnTo>
                            <a:pt x="190500" y="419100"/>
                          </a:lnTo>
                          <a:lnTo>
                            <a:pt x="190500" y="95250"/>
                          </a:lnTo>
                          <a:lnTo>
                            <a:pt x="95250" y="0"/>
                          </a:lnTo>
                          <a:close/>
                        </a:path>
                      </a:pathLst>
                    </a:custGeom>
                    <a:solidFill>
                      <a:srgbClr val="F9C66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grpSp>
                  <p:nvGrpSpPr>
                    <p:cNvPr id="110" name="Grafikk 14">
                      <a:extLst>
                        <a:ext uri="{FF2B5EF4-FFF2-40B4-BE49-F238E27FC236}">
                          <a16:creationId xmlns:a16="http://schemas.microsoft.com/office/drawing/2014/main" id="{780806F0-B983-9059-9429-0CE507CA62A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09725" y="1249645"/>
                      <a:ext cx="257175" cy="257175"/>
                      <a:chOff x="1609725" y="1249645"/>
                      <a:chExt cx="257175" cy="257175"/>
                    </a:xfrm>
                    <a:solidFill>
                      <a:srgbClr val="2A2859"/>
                    </a:solidFill>
                  </p:grpSpPr>
                  <p:sp>
                    <p:nvSpPr>
                      <p:cNvPr id="111" name="Frihåndsform: figur 110">
                        <a:extLst>
                          <a:ext uri="{FF2B5EF4-FFF2-40B4-BE49-F238E27FC236}">
                            <a16:creationId xmlns:a16="http://schemas.microsoft.com/office/drawing/2014/main" id="{F007CA54-E39E-E4E9-6CED-D55D8D7005B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90700" y="1468720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12" name="Frihåndsform: figur 111">
                        <a:extLst>
                          <a:ext uri="{FF2B5EF4-FFF2-40B4-BE49-F238E27FC236}">
                            <a16:creationId xmlns:a16="http://schemas.microsoft.com/office/drawing/2014/main" id="{3F98D2BF-BE8E-CB1C-205D-36EC2D4F37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4020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13" name="Frihåndsform: figur 112">
                        <a:extLst>
                          <a:ext uri="{FF2B5EF4-FFF2-40B4-BE49-F238E27FC236}">
                            <a16:creationId xmlns:a16="http://schemas.microsoft.com/office/drawing/2014/main" id="{0678C645-33C7-2A51-E04B-DA15600F15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4020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14" name="Frihåndsform: figur 113">
                        <a:extLst>
                          <a:ext uri="{FF2B5EF4-FFF2-40B4-BE49-F238E27FC236}">
                            <a16:creationId xmlns:a16="http://schemas.microsoft.com/office/drawing/2014/main" id="{FD48956E-9B61-3B4A-4306-89B6CF52ECE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3258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15" name="Frihåndsform: figur 114">
                        <a:extLst>
                          <a:ext uri="{FF2B5EF4-FFF2-40B4-BE49-F238E27FC236}">
                            <a16:creationId xmlns:a16="http://schemas.microsoft.com/office/drawing/2014/main" id="{DA84BF21-2A1B-69F0-DA86-E67022143A9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3258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16" name="Frihåndsform: figur 115">
                        <a:extLst>
                          <a:ext uri="{FF2B5EF4-FFF2-40B4-BE49-F238E27FC236}">
                            <a16:creationId xmlns:a16="http://schemas.microsoft.com/office/drawing/2014/main" id="{E6B26C2E-1016-3976-97C9-8A5CB25CD92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2496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17" name="Frihåndsform: figur 116">
                        <a:extLst>
                          <a:ext uri="{FF2B5EF4-FFF2-40B4-BE49-F238E27FC236}">
                            <a16:creationId xmlns:a16="http://schemas.microsoft.com/office/drawing/2014/main" id="{A12604B3-662B-4E89-ADBD-767F4689FE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2496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18" name="Frihåndsform: figur 117">
                        <a:extLst>
                          <a:ext uri="{FF2B5EF4-FFF2-40B4-BE49-F238E27FC236}">
                            <a16:creationId xmlns:a16="http://schemas.microsoft.com/office/drawing/2014/main" id="{35357345-A1D1-4535-891B-1F4630BAB8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9725" y="1363945"/>
                        <a:ext cx="38100" cy="76200"/>
                      </a:xfrm>
                      <a:custGeom>
                        <a:avLst/>
                        <a:gdLst>
                          <a:gd name="connsiteX0" fmla="*/ 0 w 38100"/>
                          <a:gd name="connsiteY0" fmla="*/ 0 h 76200"/>
                          <a:gd name="connsiteX1" fmla="*/ 38100 w 38100"/>
                          <a:gd name="connsiteY1" fmla="*/ 0 h 76200"/>
                          <a:gd name="connsiteX2" fmla="*/ 38100 w 38100"/>
                          <a:gd name="connsiteY2" fmla="*/ 76200 h 76200"/>
                          <a:gd name="connsiteX3" fmla="*/ 0 w 38100"/>
                          <a:gd name="connsiteY3" fmla="*/ 76200 h 762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762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76200"/>
                            </a:lnTo>
                            <a:lnTo>
                              <a:pt x="0" y="762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19" name="Frihåndsform: figur 118">
                        <a:extLst>
                          <a:ext uri="{FF2B5EF4-FFF2-40B4-BE49-F238E27FC236}">
                            <a16:creationId xmlns:a16="http://schemas.microsoft.com/office/drawing/2014/main" id="{DBDCAA70-1D9E-0F59-299C-56E18B97DDE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9725" y="1249645"/>
                        <a:ext cx="38100" cy="76200"/>
                      </a:xfrm>
                      <a:custGeom>
                        <a:avLst/>
                        <a:gdLst>
                          <a:gd name="connsiteX0" fmla="*/ 0 w 38100"/>
                          <a:gd name="connsiteY0" fmla="*/ 0 h 76200"/>
                          <a:gd name="connsiteX1" fmla="*/ 38100 w 38100"/>
                          <a:gd name="connsiteY1" fmla="*/ 0 h 76200"/>
                          <a:gd name="connsiteX2" fmla="*/ 38100 w 38100"/>
                          <a:gd name="connsiteY2" fmla="*/ 76200 h 76200"/>
                          <a:gd name="connsiteX3" fmla="*/ 0 w 38100"/>
                          <a:gd name="connsiteY3" fmla="*/ 76200 h 762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762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76200"/>
                            </a:lnTo>
                            <a:lnTo>
                              <a:pt x="0" y="762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</p:grpSp>
              </p:grpSp>
              <p:pic>
                <p:nvPicPr>
                  <p:cNvPr id="106" name="Bilde 105">
                    <a:extLst>
                      <a:ext uri="{FF2B5EF4-FFF2-40B4-BE49-F238E27FC236}">
                        <a16:creationId xmlns:a16="http://schemas.microsoft.com/office/drawing/2014/main" id="{1705BD73-991C-DA2D-916B-C596A4108F3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308721" y="2593584"/>
                    <a:ext cx="483817" cy="329565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7" name="Gruppe 146">
                <a:extLst>
                  <a:ext uri="{FF2B5EF4-FFF2-40B4-BE49-F238E27FC236}">
                    <a16:creationId xmlns:a16="http://schemas.microsoft.com/office/drawing/2014/main" id="{66E57F79-0D0D-AFFF-0355-19B1B21085A1}"/>
                  </a:ext>
                </a:extLst>
              </p:cNvPr>
              <p:cNvGrpSpPr/>
              <p:nvPr/>
            </p:nvGrpSpPr>
            <p:grpSpPr>
              <a:xfrm>
                <a:off x="424281" y="1799793"/>
                <a:ext cx="1111947" cy="1036411"/>
                <a:chOff x="428830" y="1882195"/>
                <a:chExt cx="1111947" cy="1036411"/>
              </a:xfrm>
            </p:grpSpPr>
            <p:sp>
              <p:nvSpPr>
                <p:cNvPr id="120" name="Ellipse 119">
                  <a:extLst>
                    <a:ext uri="{FF2B5EF4-FFF2-40B4-BE49-F238E27FC236}">
                      <a16:creationId xmlns:a16="http://schemas.microsoft.com/office/drawing/2014/main" id="{B3919D8A-23D8-D6ED-5535-934907ECE3C3}"/>
                    </a:ext>
                  </a:extLst>
                </p:cNvPr>
                <p:cNvSpPr/>
                <p:nvPr/>
              </p:nvSpPr>
              <p:spPr>
                <a:xfrm>
                  <a:off x="428830" y="2604056"/>
                  <a:ext cx="1111947" cy="314550"/>
                </a:xfrm>
                <a:prstGeom prst="ellipse">
                  <a:avLst/>
                </a:prstGeom>
                <a:solidFill>
                  <a:srgbClr val="B3F5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grpSp>
              <p:nvGrpSpPr>
                <p:cNvPr id="121" name="Gruppe 120">
                  <a:extLst>
                    <a:ext uri="{FF2B5EF4-FFF2-40B4-BE49-F238E27FC236}">
                      <a16:creationId xmlns:a16="http://schemas.microsoft.com/office/drawing/2014/main" id="{A4119432-897D-7BDA-9962-1D6C82A5A04B}"/>
                    </a:ext>
                  </a:extLst>
                </p:cNvPr>
                <p:cNvGrpSpPr/>
                <p:nvPr/>
              </p:nvGrpSpPr>
              <p:grpSpPr>
                <a:xfrm>
                  <a:off x="670389" y="1882195"/>
                  <a:ext cx="746736" cy="864642"/>
                  <a:chOff x="10186182" y="2354446"/>
                  <a:chExt cx="1392007" cy="1611798"/>
                </a:xfrm>
              </p:grpSpPr>
              <p:grpSp>
                <p:nvGrpSpPr>
                  <p:cNvPr id="122" name="Gruppe 121">
                    <a:extLst>
                      <a:ext uri="{FF2B5EF4-FFF2-40B4-BE49-F238E27FC236}">
                        <a16:creationId xmlns:a16="http://schemas.microsoft.com/office/drawing/2014/main" id="{DCFE033A-B77C-165E-BACC-89CA353042D0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186182" y="2354446"/>
                    <a:ext cx="1392007" cy="1611798"/>
                    <a:chOff x="1543050" y="1087720"/>
                    <a:chExt cx="361950" cy="419100"/>
                  </a:xfrm>
                </p:grpSpPr>
                <p:sp>
                  <p:nvSpPr>
                    <p:cNvPr id="124" name="Frihåndsform: figur 123">
                      <a:extLst>
                        <a:ext uri="{FF2B5EF4-FFF2-40B4-BE49-F238E27FC236}">
                          <a16:creationId xmlns:a16="http://schemas.microsoft.com/office/drawing/2014/main" id="{632ADFCA-36F1-8A79-1FB7-7D4D7049BF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050" y="1087720"/>
                      <a:ext cx="266700" cy="95250"/>
                    </a:xfrm>
                    <a:custGeom>
                      <a:avLst/>
                      <a:gdLst>
                        <a:gd name="connsiteX0" fmla="*/ 171450 w 266700"/>
                        <a:gd name="connsiteY0" fmla="*/ 95250 h 95250"/>
                        <a:gd name="connsiteX1" fmla="*/ 0 w 266700"/>
                        <a:gd name="connsiteY1" fmla="*/ 95250 h 95250"/>
                        <a:gd name="connsiteX2" fmla="*/ 95250 w 266700"/>
                        <a:gd name="connsiteY2" fmla="*/ 0 h 95250"/>
                        <a:gd name="connsiteX3" fmla="*/ 266700 w 266700"/>
                        <a:gd name="connsiteY3" fmla="*/ 0 h 95250"/>
                        <a:gd name="connsiteX4" fmla="*/ 171450 w 266700"/>
                        <a:gd name="connsiteY4" fmla="*/ 95250 h 95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700" h="95250">
                          <a:moveTo>
                            <a:pt x="171450" y="95250"/>
                          </a:moveTo>
                          <a:lnTo>
                            <a:pt x="0" y="95250"/>
                          </a:lnTo>
                          <a:lnTo>
                            <a:pt x="95250" y="0"/>
                          </a:lnTo>
                          <a:lnTo>
                            <a:pt x="266700" y="0"/>
                          </a:lnTo>
                          <a:lnTo>
                            <a:pt x="171450" y="95250"/>
                          </a:lnTo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25" name="Frihåndsform: figur 124">
                      <a:extLst>
                        <a:ext uri="{FF2B5EF4-FFF2-40B4-BE49-F238E27FC236}">
                          <a16:creationId xmlns:a16="http://schemas.microsoft.com/office/drawing/2014/main" id="{6F2FFA36-3B29-7834-F224-8718C808B9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050" y="1182970"/>
                      <a:ext cx="171450" cy="323850"/>
                    </a:xfrm>
                    <a:custGeom>
                      <a:avLst/>
                      <a:gdLst>
                        <a:gd name="connsiteX0" fmla="*/ 0 w 171450"/>
                        <a:gd name="connsiteY0" fmla="*/ 0 h 323850"/>
                        <a:gd name="connsiteX1" fmla="*/ 171450 w 171450"/>
                        <a:gd name="connsiteY1" fmla="*/ 0 h 323850"/>
                        <a:gd name="connsiteX2" fmla="*/ 171450 w 171450"/>
                        <a:gd name="connsiteY2" fmla="*/ 323850 h 323850"/>
                        <a:gd name="connsiteX3" fmla="*/ 0 w 171450"/>
                        <a:gd name="connsiteY3" fmla="*/ 323850 h 3238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71450" h="323850">
                          <a:moveTo>
                            <a:pt x="0" y="0"/>
                          </a:moveTo>
                          <a:lnTo>
                            <a:pt x="171450" y="0"/>
                          </a:lnTo>
                          <a:lnTo>
                            <a:pt x="171450" y="323850"/>
                          </a:lnTo>
                          <a:lnTo>
                            <a:pt x="0" y="323850"/>
                          </a:lnTo>
                          <a:close/>
                        </a:path>
                      </a:pathLst>
                    </a:custGeom>
                    <a:solidFill>
                      <a:srgbClr val="F8F0D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26" name="Frihåndsform: figur 125">
                      <a:extLst>
                        <a:ext uri="{FF2B5EF4-FFF2-40B4-BE49-F238E27FC236}">
                          <a16:creationId xmlns:a16="http://schemas.microsoft.com/office/drawing/2014/main" id="{457694BB-6D3C-966E-94C1-CF45D28183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14500" y="1087720"/>
                      <a:ext cx="190500" cy="419100"/>
                    </a:xfrm>
                    <a:custGeom>
                      <a:avLst/>
                      <a:gdLst>
                        <a:gd name="connsiteX0" fmla="*/ 95250 w 190500"/>
                        <a:gd name="connsiteY0" fmla="*/ 0 h 419100"/>
                        <a:gd name="connsiteX1" fmla="*/ 0 w 190500"/>
                        <a:gd name="connsiteY1" fmla="*/ 95250 h 419100"/>
                        <a:gd name="connsiteX2" fmla="*/ 0 w 190500"/>
                        <a:gd name="connsiteY2" fmla="*/ 419100 h 419100"/>
                        <a:gd name="connsiteX3" fmla="*/ 95250 w 190500"/>
                        <a:gd name="connsiteY3" fmla="*/ 419100 h 419100"/>
                        <a:gd name="connsiteX4" fmla="*/ 190500 w 190500"/>
                        <a:gd name="connsiteY4" fmla="*/ 419100 h 419100"/>
                        <a:gd name="connsiteX5" fmla="*/ 190500 w 190500"/>
                        <a:gd name="connsiteY5" fmla="*/ 95250 h 419100"/>
                        <a:gd name="connsiteX6" fmla="*/ 95250 w 190500"/>
                        <a:gd name="connsiteY6" fmla="*/ 0 h 419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0500" h="419100">
                          <a:moveTo>
                            <a:pt x="95250" y="0"/>
                          </a:moveTo>
                          <a:lnTo>
                            <a:pt x="0" y="95250"/>
                          </a:lnTo>
                          <a:lnTo>
                            <a:pt x="0" y="419100"/>
                          </a:lnTo>
                          <a:lnTo>
                            <a:pt x="95250" y="419100"/>
                          </a:lnTo>
                          <a:lnTo>
                            <a:pt x="190500" y="419100"/>
                          </a:lnTo>
                          <a:lnTo>
                            <a:pt x="190500" y="95250"/>
                          </a:lnTo>
                          <a:lnTo>
                            <a:pt x="95250" y="0"/>
                          </a:lnTo>
                          <a:close/>
                        </a:path>
                      </a:pathLst>
                    </a:custGeom>
                    <a:solidFill>
                      <a:srgbClr val="F9C66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grpSp>
                  <p:nvGrpSpPr>
                    <p:cNvPr id="127" name="Grafikk 14">
                      <a:extLst>
                        <a:ext uri="{FF2B5EF4-FFF2-40B4-BE49-F238E27FC236}">
                          <a16:creationId xmlns:a16="http://schemas.microsoft.com/office/drawing/2014/main" id="{1151266C-0BC9-B0DD-6239-8A2E729E488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09725" y="1249645"/>
                      <a:ext cx="257175" cy="257175"/>
                      <a:chOff x="1609725" y="1249645"/>
                      <a:chExt cx="257175" cy="257175"/>
                    </a:xfrm>
                    <a:solidFill>
                      <a:srgbClr val="2A2859"/>
                    </a:solidFill>
                  </p:grpSpPr>
                  <p:sp>
                    <p:nvSpPr>
                      <p:cNvPr id="128" name="Frihåndsform: figur 127">
                        <a:extLst>
                          <a:ext uri="{FF2B5EF4-FFF2-40B4-BE49-F238E27FC236}">
                            <a16:creationId xmlns:a16="http://schemas.microsoft.com/office/drawing/2014/main" id="{45F6B17C-E744-6582-1971-6C43146B9D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90700" y="1468720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29" name="Frihåndsform: figur 128">
                        <a:extLst>
                          <a:ext uri="{FF2B5EF4-FFF2-40B4-BE49-F238E27FC236}">
                            <a16:creationId xmlns:a16="http://schemas.microsoft.com/office/drawing/2014/main" id="{579008BD-C03B-E811-5D82-987FC21384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4020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30" name="Frihåndsform: figur 129">
                        <a:extLst>
                          <a:ext uri="{FF2B5EF4-FFF2-40B4-BE49-F238E27FC236}">
                            <a16:creationId xmlns:a16="http://schemas.microsoft.com/office/drawing/2014/main" id="{5835BDA3-F029-1927-DDBD-4F36597997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4020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31" name="Frihåndsform: figur 130">
                        <a:extLst>
                          <a:ext uri="{FF2B5EF4-FFF2-40B4-BE49-F238E27FC236}">
                            <a16:creationId xmlns:a16="http://schemas.microsoft.com/office/drawing/2014/main" id="{1107B482-B512-B3EB-C76E-FE844FBBB5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3258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32" name="Frihåndsform: figur 131">
                        <a:extLst>
                          <a:ext uri="{FF2B5EF4-FFF2-40B4-BE49-F238E27FC236}">
                            <a16:creationId xmlns:a16="http://schemas.microsoft.com/office/drawing/2014/main" id="{C89AB7FF-E4B8-97B3-C131-3D312F833C4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3258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33" name="Frihåndsform: figur 132">
                        <a:extLst>
                          <a:ext uri="{FF2B5EF4-FFF2-40B4-BE49-F238E27FC236}">
                            <a16:creationId xmlns:a16="http://schemas.microsoft.com/office/drawing/2014/main" id="{5A1296B0-6406-3A87-979E-89F2C78E4F1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2496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34" name="Frihåndsform: figur 133">
                        <a:extLst>
                          <a:ext uri="{FF2B5EF4-FFF2-40B4-BE49-F238E27FC236}">
                            <a16:creationId xmlns:a16="http://schemas.microsoft.com/office/drawing/2014/main" id="{EE355B53-8833-F9F3-1B92-12D0551867F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2496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35" name="Frihåndsform: figur 134">
                        <a:extLst>
                          <a:ext uri="{FF2B5EF4-FFF2-40B4-BE49-F238E27FC236}">
                            <a16:creationId xmlns:a16="http://schemas.microsoft.com/office/drawing/2014/main" id="{0E64EAE6-2265-5E36-5C75-4E9D4A0FA01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9725" y="1363945"/>
                        <a:ext cx="38100" cy="76200"/>
                      </a:xfrm>
                      <a:custGeom>
                        <a:avLst/>
                        <a:gdLst>
                          <a:gd name="connsiteX0" fmla="*/ 0 w 38100"/>
                          <a:gd name="connsiteY0" fmla="*/ 0 h 76200"/>
                          <a:gd name="connsiteX1" fmla="*/ 38100 w 38100"/>
                          <a:gd name="connsiteY1" fmla="*/ 0 h 76200"/>
                          <a:gd name="connsiteX2" fmla="*/ 38100 w 38100"/>
                          <a:gd name="connsiteY2" fmla="*/ 76200 h 76200"/>
                          <a:gd name="connsiteX3" fmla="*/ 0 w 38100"/>
                          <a:gd name="connsiteY3" fmla="*/ 76200 h 762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762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76200"/>
                            </a:lnTo>
                            <a:lnTo>
                              <a:pt x="0" y="762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36" name="Frihåndsform: figur 135">
                        <a:extLst>
                          <a:ext uri="{FF2B5EF4-FFF2-40B4-BE49-F238E27FC236}">
                            <a16:creationId xmlns:a16="http://schemas.microsoft.com/office/drawing/2014/main" id="{53BD1626-33FE-E579-2468-CB8A1F4567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9725" y="1249645"/>
                        <a:ext cx="38100" cy="76200"/>
                      </a:xfrm>
                      <a:custGeom>
                        <a:avLst/>
                        <a:gdLst>
                          <a:gd name="connsiteX0" fmla="*/ 0 w 38100"/>
                          <a:gd name="connsiteY0" fmla="*/ 0 h 76200"/>
                          <a:gd name="connsiteX1" fmla="*/ 38100 w 38100"/>
                          <a:gd name="connsiteY1" fmla="*/ 0 h 76200"/>
                          <a:gd name="connsiteX2" fmla="*/ 38100 w 38100"/>
                          <a:gd name="connsiteY2" fmla="*/ 76200 h 76200"/>
                          <a:gd name="connsiteX3" fmla="*/ 0 w 38100"/>
                          <a:gd name="connsiteY3" fmla="*/ 76200 h 762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762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76200"/>
                            </a:lnTo>
                            <a:lnTo>
                              <a:pt x="0" y="762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</p:grpSp>
              </p:grpSp>
              <p:pic>
                <p:nvPicPr>
                  <p:cNvPr id="123" name="Bilde 122">
                    <a:extLst>
                      <a:ext uri="{FF2B5EF4-FFF2-40B4-BE49-F238E27FC236}">
                        <a16:creationId xmlns:a16="http://schemas.microsoft.com/office/drawing/2014/main" id="{C98857FF-D087-1E17-BE91-E2E4FBCE1C3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308721" y="2593584"/>
                    <a:ext cx="483817" cy="329565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4" name="Gruppe 3">
                <a:extLst>
                  <a:ext uri="{FF2B5EF4-FFF2-40B4-BE49-F238E27FC236}">
                    <a16:creationId xmlns:a16="http://schemas.microsoft.com/office/drawing/2014/main" id="{4CBB87C4-36A7-40B3-7D41-A760414352DD}"/>
                  </a:ext>
                </a:extLst>
              </p:cNvPr>
              <p:cNvGrpSpPr/>
              <p:nvPr/>
            </p:nvGrpSpPr>
            <p:grpSpPr>
              <a:xfrm>
                <a:off x="3365707" y="1799793"/>
                <a:ext cx="1111947" cy="1036411"/>
                <a:chOff x="1972181" y="1882195"/>
                <a:chExt cx="1111947" cy="1036411"/>
              </a:xfrm>
            </p:grpSpPr>
            <p:sp>
              <p:nvSpPr>
                <p:cNvPr id="7" name="Ellipse 6">
                  <a:extLst>
                    <a:ext uri="{FF2B5EF4-FFF2-40B4-BE49-F238E27FC236}">
                      <a16:creationId xmlns:a16="http://schemas.microsoft.com/office/drawing/2014/main" id="{9FD82985-E9A3-4446-3E0E-E1AB13C19BAF}"/>
                    </a:ext>
                  </a:extLst>
                </p:cNvPr>
                <p:cNvSpPr/>
                <p:nvPr/>
              </p:nvSpPr>
              <p:spPr>
                <a:xfrm>
                  <a:off x="1972181" y="2604056"/>
                  <a:ext cx="1111947" cy="314550"/>
                </a:xfrm>
                <a:prstGeom prst="ellipse">
                  <a:avLst/>
                </a:prstGeom>
                <a:solidFill>
                  <a:srgbClr val="B3F5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grpSp>
              <p:nvGrpSpPr>
                <p:cNvPr id="8" name="Gruppe 7">
                  <a:extLst>
                    <a:ext uri="{FF2B5EF4-FFF2-40B4-BE49-F238E27FC236}">
                      <a16:creationId xmlns:a16="http://schemas.microsoft.com/office/drawing/2014/main" id="{B9B05397-9898-D7D6-B9D8-66176CC34645}"/>
                    </a:ext>
                  </a:extLst>
                </p:cNvPr>
                <p:cNvGrpSpPr/>
                <p:nvPr/>
              </p:nvGrpSpPr>
              <p:grpSpPr>
                <a:xfrm>
                  <a:off x="2213741" y="1882195"/>
                  <a:ext cx="746736" cy="864642"/>
                  <a:chOff x="10186182" y="2354446"/>
                  <a:chExt cx="1392007" cy="1611798"/>
                </a:xfrm>
              </p:grpSpPr>
              <p:grpSp>
                <p:nvGrpSpPr>
                  <p:cNvPr id="9" name="Gruppe 8">
                    <a:extLst>
                      <a:ext uri="{FF2B5EF4-FFF2-40B4-BE49-F238E27FC236}">
                        <a16:creationId xmlns:a16="http://schemas.microsoft.com/office/drawing/2014/main" id="{9338F9D7-5233-DF0C-4315-BF218CC38412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186182" y="2354446"/>
                    <a:ext cx="1392007" cy="1611798"/>
                    <a:chOff x="1543050" y="1087720"/>
                    <a:chExt cx="361950" cy="419100"/>
                  </a:xfrm>
                </p:grpSpPr>
                <p:sp>
                  <p:nvSpPr>
                    <p:cNvPr id="11" name="Frihåndsform: figur 10">
                      <a:extLst>
                        <a:ext uri="{FF2B5EF4-FFF2-40B4-BE49-F238E27FC236}">
                          <a16:creationId xmlns:a16="http://schemas.microsoft.com/office/drawing/2014/main" id="{012900B4-A4BB-6EAA-9850-C854E19611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050" y="1087720"/>
                      <a:ext cx="266700" cy="95250"/>
                    </a:xfrm>
                    <a:custGeom>
                      <a:avLst/>
                      <a:gdLst>
                        <a:gd name="connsiteX0" fmla="*/ 171450 w 266700"/>
                        <a:gd name="connsiteY0" fmla="*/ 95250 h 95250"/>
                        <a:gd name="connsiteX1" fmla="*/ 0 w 266700"/>
                        <a:gd name="connsiteY1" fmla="*/ 95250 h 95250"/>
                        <a:gd name="connsiteX2" fmla="*/ 95250 w 266700"/>
                        <a:gd name="connsiteY2" fmla="*/ 0 h 95250"/>
                        <a:gd name="connsiteX3" fmla="*/ 266700 w 266700"/>
                        <a:gd name="connsiteY3" fmla="*/ 0 h 95250"/>
                        <a:gd name="connsiteX4" fmla="*/ 171450 w 266700"/>
                        <a:gd name="connsiteY4" fmla="*/ 95250 h 95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700" h="95250">
                          <a:moveTo>
                            <a:pt x="171450" y="95250"/>
                          </a:moveTo>
                          <a:lnTo>
                            <a:pt x="0" y="95250"/>
                          </a:lnTo>
                          <a:lnTo>
                            <a:pt x="95250" y="0"/>
                          </a:lnTo>
                          <a:lnTo>
                            <a:pt x="266700" y="0"/>
                          </a:lnTo>
                          <a:lnTo>
                            <a:pt x="171450" y="95250"/>
                          </a:lnTo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29" name="Frihåndsform: figur 28">
                      <a:extLst>
                        <a:ext uri="{FF2B5EF4-FFF2-40B4-BE49-F238E27FC236}">
                          <a16:creationId xmlns:a16="http://schemas.microsoft.com/office/drawing/2014/main" id="{A6291D62-D5AC-B2D4-32DC-076BEFCE9C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050" y="1182970"/>
                      <a:ext cx="171450" cy="323850"/>
                    </a:xfrm>
                    <a:custGeom>
                      <a:avLst/>
                      <a:gdLst>
                        <a:gd name="connsiteX0" fmla="*/ 0 w 171450"/>
                        <a:gd name="connsiteY0" fmla="*/ 0 h 323850"/>
                        <a:gd name="connsiteX1" fmla="*/ 171450 w 171450"/>
                        <a:gd name="connsiteY1" fmla="*/ 0 h 323850"/>
                        <a:gd name="connsiteX2" fmla="*/ 171450 w 171450"/>
                        <a:gd name="connsiteY2" fmla="*/ 323850 h 323850"/>
                        <a:gd name="connsiteX3" fmla="*/ 0 w 171450"/>
                        <a:gd name="connsiteY3" fmla="*/ 323850 h 3238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71450" h="323850">
                          <a:moveTo>
                            <a:pt x="0" y="0"/>
                          </a:moveTo>
                          <a:lnTo>
                            <a:pt x="171450" y="0"/>
                          </a:lnTo>
                          <a:lnTo>
                            <a:pt x="171450" y="323850"/>
                          </a:lnTo>
                          <a:lnTo>
                            <a:pt x="0" y="323850"/>
                          </a:lnTo>
                          <a:close/>
                        </a:path>
                      </a:pathLst>
                    </a:custGeom>
                    <a:solidFill>
                      <a:srgbClr val="F8F0D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30" name="Frihåndsform: figur 29">
                      <a:extLst>
                        <a:ext uri="{FF2B5EF4-FFF2-40B4-BE49-F238E27FC236}">
                          <a16:creationId xmlns:a16="http://schemas.microsoft.com/office/drawing/2014/main" id="{87942229-33C9-2B14-C033-B72497BD7C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14500" y="1087720"/>
                      <a:ext cx="190500" cy="419100"/>
                    </a:xfrm>
                    <a:custGeom>
                      <a:avLst/>
                      <a:gdLst>
                        <a:gd name="connsiteX0" fmla="*/ 95250 w 190500"/>
                        <a:gd name="connsiteY0" fmla="*/ 0 h 419100"/>
                        <a:gd name="connsiteX1" fmla="*/ 0 w 190500"/>
                        <a:gd name="connsiteY1" fmla="*/ 95250 h 419100"/>
                        <a:gd name="connsiteX2" fmla="*/ 0 w 190500"/>
                        <a:gd name="connsiteY2" fmla="*/ 419100 h 419100"/>
                        <a:gd name="connsiteX3" fmla="*/ 95250 w 190500"/>
                        <a:gd name="connsiteY3" fmla="*/ 419100 h 419100"/>
                        <a:gd name="connsiteX4" fmla="*/ 190500 w 190500"/>
                        <a:gd name="connsiteY4" fmla="*/ 419100 h 419100"/>
                        <a:gd name="connsiteX5" fmla="*/ 190500 w 190500"/>
                        <a:gd name="connsiteY5" fmla="*/ 95250 h 419100"/>
                        <a:gd name="connsiteX6" fmla="*/ 95250 w 190500"/>
                        <a:gd name="connsiteY6" fmla="*/ 0 h 419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0500" h="419100">
                          <a:moveTo>
                            <a:pt x="95250" y="0"/>
                          </a:moveTo>
                          <a:lnTo>
                            <a:pt x="0" y="95250"/>
                          </a:lnTo>
                          <a:lnTo>
                            <a:pt x="0" y="419100"/>
                          </a:lnTo>
                          <a:lnTo>
                            <a:pt x="95250" y="419100"/>
                          </a:lnTo>
                          <a:lnTo>
                            <a:pt x="190500" y="419100"/>
                          </a:lnTo>
                          <a:lnTo>
                            <a:pt x="190500" y="95250"/>
                          </a:lnTo>
                          <a:lnTo>
                            <a:pt x="95250" y="0"/>
                          </a:lnTo>
                          <a:close/>
                        </a:path>
                      </a:pathLst>
                    </a:custGeom>
                    <a:solidFill>
                      <a:srgbClr val="F9C66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grpSp>
                  <p:nvGrpSpPr>
                    <p:cNvPr id="31" name="Grafikk 14">
                      <a:extLst>
                        <a:ext uri="{FF2B5EF4-FFF2-40B4-BE49-F238E27FC236}">
                          <a16:creationId xmlns:a16="http://schemas.microsoft.com/office/drawing/2014/main" id="{100E5D41-FDE1-BF5D-CA7C-EDE5941CDBB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09725" y="1249645"/>
                      <a:ext cx="257175" cy="257175"/>
                      <a:chOff x="1609725" y="1249645"/>
                      <a:chExt cx="257175" cy="257175"/>
                    </a:xfrm>
                    <a:solidFill>
                      <a:srgbClr val="2A2859"/>
                    </a:solidFill>
                  </p:grpSpPr>
                  <p:sp>
                    <p:nvSpPr>
                      <p:cNvPr id="64" name="Frihåndsform: figur 63">
                        <a:extLst>
                          <a:ext uri="{FF2B5EF4-FFF2-40B4-BE49-F238E27FC236}">
                            <a16:creationId xmlns:a16="http://schemas.microsoft.com/office/drawing/2014/main" id="{8B7A6EB9-C4F6-41C9-48F7-766F676A80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90700" y="1468720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65" name="Frihåndsform: figur 64">
                        <a:extLst>
                          <a:ext uri="{FF2B5EF4-FFF2-40B4-BE49-F238E27FC236}">
                            <a16:creationId xmlns:a16="http://schemas.microsoft.com/office/drawing/2014/main" id="{CFB8B642-2E53-4D9A-0605-585AD6821F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4020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66" name="Frihåndsform: figur 65">
                        <a:extLst>
                          <a:ext uri="{FF2B5EF4-FFF2-40B4-BE49-F238E27FC236}">
                            <a16:creationId xmlns:a16="http://schemas.microsoft.com/office/drawing/2014/main" id="{4E9ABF24-856A-3299-E7E6-24DA9BF11B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4020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67" name="Frihåndsform: figur 66">
                        <a:extLst>
                          <a:ext uri="{FF2B5EF4-FFF2-40B4-BE49-F238E27FC236}">
                            <a16:creationId xmlns:a16="http://schemas.microsoft.com/office/drawing/2014/main" id="{F1899A6D-D7F8-5199-2872-E8BD9AC426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3258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68" name="Frihåndsform: figur 67">
                        <a:extLst>
                          <a:ext uri="{FF2B5EF4-FFF2-40B4-BE49-F238E27FC236}">
                            <a16:creationId xmlns:a16="http://schemas.microsoft.com/office/drawing/2014/main" id="{79D26A84-F09D-B11C-1C5F-400936C3683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3258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69" name="Frihåndsform: figur 68">
                        <a:extLst>
                          <a:ext uri="{FF2B5EF4-FFF2-40B4-BE49-F238E27FC236}">
                            <a16:creationId xmlns:a16="http://schemas.microsoft.com/office/drawing/2014/main" id="{4D43C66C-100E-5A6B-C55A-F033351771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2496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70" name="Frihåndsform: figur 69">
                        <a:extLst>
                          <a:ext uri="{FF2B5EF4-FFF2-40B4-BE49-F238E27FC236}">
                            <a16:creationId xmlns:a16="http://schemas.microsoft.com/office/drawing/2014/main" id="{392D57E0-BFAD-9FBD-A893-80714DE8EE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2496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71" name="Frihåndsform: figur 70">
                        <a:extLst>
                          <a:ext uri="{FF2B5EF4-FFF2-40B4-BE49-F238E27FC236}">
                            <a16:creationId xmlns:a16="http://schemas.microsoft.com/office/drawing/2014/main" id="{84B02A51-991D-AB76-40C4-C1E9C19940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9725" y="1363945"/>
                        <a:ext cx="38100" cy="76200"/>
                      </a:xfrm>
                      <a:custGeom>
                        <a:avLst/>
                        <a:gdLst>
                          <a:gd name="connsiteX0" fmla="*/ 0 w 38100"/>
                          <a:gd name="connsiteY0" fmla="*/ 0 h 76200"/>
                          <a:gd name="connsiteX1" fmla="*/ 38100 w 38100"/>
                          <a:gd name="connsiteY1" fmla="*/ 0 h 76200"/>
                          <a:gd name="connsiteX2" fmla="*/ 38100 w 38100"/>
                          <a:gd name="connsiteY2" fmla="*/ 76200 h 76200"/>
                          <a:gd name="connsiteX3" fmla="*/ 0 w 38100"/>
                          <a:gd name="connsiteY3" fmla="*/ 76200 h 762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762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76200"/>
                            </a:lnTo>
                            <a:lnTo>
                              <a:pt x="0" y="762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72" name="Frihåndsform: figur 71">
                        <a:extLst>
                          <a:ext uri="{FF2B5EF4-FFF2-40B4-BE49-F238E27FC236}">
                            <a16:creationId xmlns:a16="http://schemas.microsoft.com/office/drawing/2014/main" id="{2EB4D345-4948-7613-38C3-80E8FE37B9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9725" y="1249645"/>
                        <a:ext cx="38100" cy="76200"/>
                      </a:xfrm>
                      <a:custGeom>
                        <a:avLst/>
                        <a:gdLst>
                          <a:gd name="connsiteX0" fmla="*/ 0 w 38100"/>
                          <a:gd name="connsiteY0" fmla="*/ 0 h 76200"/>
                          <a:gd name="connsiteX1" fmla="*/ 38100 w 38100"/>
                          <a:gd name="connsiteY1" fmla="*/ 0 h 76200"/>
                          <a:gd name="connsiteX2" fmla="*/ 38100 w 38100"/>
                          <a:gd name="connsiteY2" fmla="*/ 76200 h 76200"/>
                          <a:gd name="connsiteX3" fmla="*/ 0 w 38100"/>
                          <a:gd name="connsiteY3" fmla="*/ 76200 h 762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762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76200"/>
                            </a:lnTo>
                            <a:lnTo>
                              <a:pt x="0" y="762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</p:grpSp>
              </p:grpSp>
              <p:pic>
                <p:nvPicPr>
                  <p:cNvPr id="10" name="Bilde 9">
                    <a:extLst>
                      <a:ext uri="{FF2B5EF4-FFF2-40B4-BE49-F238E27FC236}">
                        <a16:creationId xmlns:a16="http://schemas.microsoft.com/office/drawing/2014/main" id="{D191F546-B7CE-598A-7FB7-43758D10DA3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308721" y="2593584"/>
                    <a:ext cx="483817" cy="329565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76" name="Gruppe 75">
                <a:extLst>
                  <a:ext uri="{FF2B5EF4-FFF2-40B4-BE49-F238E27FC236}">
                    <a16:creationId xmlns:a16="http://schemas.microsoft.com/office/drawing/2014/main" id="{14C4E0E4-D03D-13B1-609C-664D960D2973}"/>
                  </a:ext>
                </a:extLst>
              </p:cNvPr>
              <p:cNvGrpSpPr/>
              <p:nvPr/>
            </p:nvGrpSpPr>
            <p:grpSpPr>
              <a:xfrm>
                <a:off x="4836420" y="1799793"/>
                <a:ext cx="1111947" cy="1036411"/>
                <a:chOff x="1972181" y="1882195"/>
                <a:chExt cx="1111947" cy="1036411"/>
              </a:xfrm>
            </p:grpSpPr>
            <p:sp>
              <p:nvSpPr>
                <p:cNvPr id="77" name="Ellipse 76">
                  <a:extLst>
                    <a:ext uri="{FF2B5EF4-FFF2-40B4-BE49-F238E27FC236}">
                      <a16:creationId xmlns:a16="http://schemas.microsoft.com/office/drawing/2014/main" id="{97381117-F4AA-5B72-2C4B-5F52F36310B9}"/>
                    </a:ext>
                  </a:extLst>
                </p:cNvPr>
                <p:cNvSpPr/>
                <p:nvPr/>
              </p:nvSpPr>
              <p:spPr>
                <a:xfrm>
                  <a:off x="1972181" y="2604056"/>
                  <a:ext cx="1111947" cy="314550"/>
                </a:xfrm>
                <a:prstGeom prst="ellipse">
                  <a:avLst/>
                </a:prstGeom>
                <a:solidFill>
                  <a:srgbClr val="B3F5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grpSp>
              <p:nvGrpSpPr>
                <p:cNvPr id="78" name="Gruppe 77">
                  <a:extLst>
                    <a:ext uri="{FF2B5EF4-FFF2-40B4-BE49-F238E27FC236}">
                      <a16:creationId xmlns:a16="http://schemas.microsoft.com/office/drawing/2014/main" id="{943B4F78-59D5-5343-2772-0B10DCF8D039}"/>
                    </a:ext>
                  </a:extLst>
                </p:cNvPr>
                <p:cNvGrpSpPr/>
                <p:nvPr/>
              </p:nvGrpSpPr>
              <p:grpSpPr>
                <a:xfrm>
                  <a:off x="2213741" y="1882195"/>
                  <a:ext cx="746736" cy="864642"/>
                  <a:chOff x="10186182" y="2354446"/>
                  <a:chExt cx="1392007" cy="1611798"/>
                </a:xfrm>
              </p:grpSpPr>
              <p:grpSp>
                <p:nvGrpSpPr>
                  <p:cNvPr id="79" name="Gruppe 78">
                    <a:extLst>
                      <a:ext uri="{FF2B5EF4-FFF2-40B4-BE49-F238E27FC236}">
                        <a16:creationId xmlns:a16="http://schemas.microsoft.com/office/drawing/2014/main" id="{5CF6FFD7-D860-BC5B-7C6E-34DD5EDF25B6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186182" y="2354446"/>
                    <a:ext cx="1392007" cy="1611798"/>
                    <a:chOff x="1543050" y="1087720"/>
                    <a:chExt cx="361950" cy="419100"/>
                  </a:xfrm>
                </p:grpSpPr>
                <p:sp>
                  <p:nvSpPr>
                    <p:cNvPr id="137" name="Frihåndsform: figur 136">
                      <a:extLst>
                        <a:ext uri="{FF2B5EF4-FFF2-40B4-BE49-F238E27FC236}">
                          <a16:creationId xmlns:a16="http://schemas.microsoft.com/office/drawing/2014/main" id="{173DFE2C-EA48-D4BC-731C-3EB8715B4B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050" y="1087720"/>
                      <a:ext cx="266700" cy="95250"/>
                    </a:xfrm>
                    <a:custGeom>
                      <a:avLst/>
                      <a:gdLst>
                        <a:gd name="connsiteX0" fmla="*/ 171450 w 266700"/>
                        <a:gd name="connsiteY0" fmla="*/ 95250 h 95250"/>
                        <a:gd name="connsiteX1" fmla="*/ 0 w 266700"/>
                        <a:gd name="connsiteY1" fmla="*/ 95250 h 95250"/>
                        <a:gd name="connsiteX2" fmla="*/ 95250 w 266700"/>
                        <a:gd name="connsiteY2" fmla="*/ 0 h 95250"/>
                        <a:gd name="connsiteX3" fmla="*/ 266700 w 266700"/>
                        <a:gd name="connsiteY3" fmla="*/ 0 h 95250"/>
                        <a:gd name="connsiteX4" fmla="*/ 171450 w 266700"/>
                        <a:gd name="connsiteY4" fmla="*/ 95250 h 95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700" h="95250">
                          <a:moveTo>
                            <a:pt x="171450" y="95250"/>
                          </a:moveTo>
                          <a:lnTo>
                            <a:pt x="0" y="95250"/>
                          </a:lnTo>
                          <a:lnTo>
                            <a:pt x="95250" y="0"/>
                          </a:lnTo>
                          <a:lnTo>
                            <a:pt x="266700" y="0"/>
                          </a:lnTo>
                          <a:lnTo>
                            <a:pt x="171450" y="95250"/>
                          </a:lnTo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38" name="Frihåndsform: figur 137">
                      <a:extLst>
                        <a:ext uri="{FF2B5EF4-FFF2-40B4-BE49-F238E27FC236}">
                          <a16:creationId xmlns:a16="http://schemas.microsoft.com/office/drawing/2014/main" id="{3AE50EE5-8489-6B49-AD67-A6EC195B24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050" y="1182970"/>
                      <a:ext cx="171450" cy="323850"/>
                    </a:xfrm>
                    <a:custGeom>
                      <a:avLst/>
                      <a:gdLst>
                        <a:gd name="connsiteX0" fmla="*/ 0 w 171450"/>
                        <a:gd name="connsiteY0" fmla="*/ 0 h 323850"/>
                        <a:gd name="connsiteX1" fmla="*/ 171450 w 171450"/>
                        <a:gd name="connsiteY1" fmla="*/ 0 h 323850"/>
                        <a:gd name="connsiteX2" fmla="*/ 171450 w 171450"/>
                        <a:gd name="connsiteY2" fmla="*/ 323850 h 323850"/>
                        <a:gd name="connsiteX3" fmla="*/ 0 w 171450"/>
                        <a:gd name="connsiteY3" fmla="*/ 323850 h 3238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71450" h="323850">
                          <a:moveTo>
                            <a:pt x="0" y="0"/>
                          </a:moveTo>
                          <a:lnTo>
                            <a:pt x="171450" y="0"/>
                          </a:lnTo>
                          <a:lnTo>
                            <a:pt x="171450" y="323850"/>
                          </a:lnTo>
                          <a:lnTo>
                            <a:pt x="0" y="323850"/>
                          </a:lnTo>
                          <a:close/>
                        </a:path>
                      </a:pathLst>
                    </a:custGeom>
                    <a:solidFill>
                      <a:srgbClr val="F8F0D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39" name="Frihåndsform: figur 138">
                      <a:extLst>
                        <a:ext uri="{FF2B5EF4-FFF2-40B4-BE49-F238E27FC236}">
                          <a16:creationId xmlns:a16="http://schemas.microsoft.com/office/drawing/2014/main" id="{BEE644D7-4AE9-DCD2-62E9-7E6C7F56F6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14500" y="1087720"/>
                      <a:ext cx="190500" cy="419100"/>
                    </a:xfrm>
                    <a:custGeom>
                      <a:avLst/>
                      <a:gdLst>
                        <a:gd name="connsiteX0" fmla="*/ 95250 w 190500"/>
                        <a:gd name="connsiteY0" fmla="*/ 0 h 419100"/>
                        <a:gd name="connsiteX1" fmla="*/ 0 w 190500"/>
                        <a:gd name="connsiteY1" fmla="*/ 95250 h 419100"/>
                        <a:gd name="connsiteX2" fmla="*/ 0 w 190500"/>
                        <a:gd name="connsiteY2" fmla="*/ 419100 h 419100"/>
                        <a:gd name="connsiteX3" fmla="*/ 95250 w 190500"/>
                        <a:gd name="connsiteY3" fmla="*/ 419100 h 419100"/>
                        <a:gd name="connsiteX4" fmla="*/ 190500 w 190500"/>
                        <a:gd name="connsiteY4" fmla="*/ 419100 h 419100"/>
                        <a:gd name="connsiteX5" fmla="*/ 190500 w 190500"/>
                        <a:gd name="connsiteY5" fmla="*/ 95250 h 419100"/>
                        <a:gd name="connsiteX6" fmla="*/ 95250 w 190500"/>
                        <a:gd name="connsiteY6" fmla="*/ 0 h 419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0500" h="419100">
                          <a:moveTo>
                            <a:pt x="95250" y="0"/>
                          </a:moveTo>
                          <a:lnTo>
                            <a:pt x="0" y="95250"/>
                          </a:lnTo>
                          <a:lnTo>
                            <a:pt x="0" y="419100"/>
                          </a:lnTo>
                          <a:lnTo>
                            <a:pt x="95250" y="419100"/>
                          </a:lnTo>
                          <a:lnTo>
                            <a:pt x="190500" y="419100"/>
                          </a:lnTo>
                          <a:lnTo>
                            <a:pt x="190500" y="95250"/>
                          </a:lnTo>
                          <a:lnTo>
                            <a:pt x="95250" y="0"/>
                          </a:lnTo>
                          <a:close/>
                        </a:path>
                      </a:pathLst>
                    </a:custGeom>
                    <a:solidFill>
                      <a:srgbClr val="F9C66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grpSp>
                  <p:nvGrpSpPr>
                    <p:cNvPr id="140" name="Grafikk 14">
                      <a:extLst>
                        <a:ext uri="{FF2B5EF4-FFF2-40B4-BE49-F238E27FC236}">
                          <a16:creationId xmlns:a16="http://schemas.microsoft.com/office/drawing/2014/main" id="{FC40435D-E90A-D0D6-9EC1-A7064405E84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09725" y="1249645"/>
                      <a:ext cx="257175" cy="257175"/>
                      <a:chOff x="1609725" y="1249645"/>
                      <a:chExt cx="257175" cy="257175"/>
                    </a:xfrm>
                    <a:solidFill>
                      <a:srgbClr val="2A2859"/>
                    </a:solidFill>
                  </p:grpSpPr>
                  <p:sp>
                    <p:nvSpPr>
                      <p:cNvPr id="141" name="Frihåndsform: figur 140">
                        <a:extLst>
                          <a:ext uri="{FF2B5EF4-FFF2-40B4-BE49-F238E27FC236}">
                            <a16:creationId xmlns:a16="http://schemas.microsoft.com/office/drawing/2014/main" id="{82C9EF27-8554-1F2F-CC03-80E31B28BF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90700" y="1468720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42" name="Frihåndsform: figur 141">
                        <a:extLst>
                          <a:ext uri="{FF2B5EF4-FFF2-40B4-BE49-F238E27FC236}">
                            <a16:creationId xmlns:a16="http://schemas.microsoft.com/office/drawing/2014/main" id="{20230FAC-F43B-765F-AB21-03BC29927C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4020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43" name="Frihåndsform: figur 142">
                        <a:extLst>
                          <a:ext uri="{FF2B5EF4-FFF2-40B4-BE49-F238E27FC236}">
                            <a16:creationId xmlns:a16="http://schemas.microsoft.com/office/drawing/2014/main" id="{24EDB7A2-1F8D-684D-28BA-D6AE497528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4020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44" name="Frihåndsform: figur 143">
                        <a:extLst>
                          <a:ext uri="{FF2B5EF4-FFF2-40B4-BE49-F238E27FC236}">
                            <a16:creationId xmlns:a16="http://schemas.microsoft.com/office/drawing/2014/main" id="{8B545AB0-79C7-3A58-0109-0A06F2A7CD7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3258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54" name="Frihåndsform: figur 153">
                        <a:extLst>
                          <a:ext uri="{FF2B5EF4-FFF2-40B4-BE49-F238E27FC236}">
                            <a16:creationId xmlns:a16="http://schemas.microsoft.com/office/drawing/2014/main" id="{86CE9E08-2FDC-60A9-27A4-F5F6BF3335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3258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55" name="Frihåndsform: figur 154">
                        <a:extLst>
                          <a:ext uri="{FF2B5EF4-FFF2-40B4-BE49-F238E27FC236}">
                            <a16:creationId xmlns:a16="http://schemas.microsoft.com/office/drawing/2014/main" id="{5BF8568E-213C-8A9D-857D-8648B22FB0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2600" y="12496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57" name="Frihåndsform: figur 156">
                        <a:extLst>
                          <a:ext uri="{FF2B5EF4-FFF2-40B4-BE49-F238E27FC236}">
                            <a16:creationId xmlns:a16="http://schemas.microsoft.com/office/drawing/2014/main" id="{BF00A6E6-E78A-3826-51D4-96A74926B52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8800" y="1249645"/>
                        <a:ext cx="38100" cy="38100"/>
                      </a:xfrm>
                      <a:custGeom>
                        <a:avLst/>
                        <a:gdLst>
                          <a:gd name="connsiteX0" fmla="*/ 0 w 38100"/>
                          <a:gd name="connsiteY0" fmla="*/ 0 h 38100"/>
                          <a:gd name="connsiteX1" fmla="*/ 38100 w 38100"/>
                          <a:gd name="connsiteY1" fmla="*/ 0 h 38100"/>
                          <a:gd name="connsiteX2" fmla="*/ 38100 w 38100"/>
                          <a:gd name="connsiteY2" fmla="*/ 38100 h 38100"/>
                          <a:gd name="connsiteX3" fmla="*/ 0 w 38100"/>
                          <a:gd name="connsiteY3" fmla="*/ 38100 h 381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381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38100"/>
                            </a:lnTo>
                            <a:lnTo>
                              <a:pt x="0" y="381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58" name="Frihåndsform: figur 157">
                        <a:extLst>
                          <a:ext uri="{FF2B5EF4-FFF2-40B4-BE49-F238E27FC236}">
                            <a16:creationId xmlns:a16="http://schemas.microsoft.com/office/drawing/2014/main" id="{2BF730B3-191D-22B8-4105-DCB4DFDB9A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9725" y="1363945"/>
                        <a:ext cx="38100" cy="76200"/>
                      </a:xfrm>
                      <a:custGeom>
                        <a:avLst/>
                        <a:gdLst>
                          <a:gd name="connsiteX0" fmla="*/ 0 w 38100"/>
                          <a:gd name="connsiteY0" fmla="*/ 0 h 76200"/>
                          <a:gd name="connsiteX1" fmla="*/ 38100 w 38100"/>
                          <a:gd name="connsiteY1" fmla="*/ 0 h 76200"/>
                          <a:gd name="connsiteX2" fmla="*/ 38100 w 38100"/>
                          <a:gd name="connsiteY2" fmla="*/ 76200 h 76200"/>
                          <a:gd name="connsiteX3" fmla="*/ 0 w 38100"/>
                          <a:gd name="connsiteY3" fmla="*/ 76200 h 762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762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76200"/>
                            </a:lnTo>
                            <a:lnTo>
                              <a:pt x="0" y="762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  <p:sp>
                    <p:nvSpPr>
                      <p:cNvPr id="160" name="Frihåndsform: figur 159">
                        <a:extLst>
                          <a:ext uri="{FF2B5EF4-FFF2-40B4-BE49-F238E27FC236}">
                            <a16:creationId xmlns:a16="http://schemas.microsoft.com/office/drawing/2014/main" id="{8E15BB1F-55AA-13E0-E580-E585554063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9725" y="1249645"/>
                        <a:ext cx="38100" cy="76200"/>
                      </a:xfrm>
                      <a:custGeom>
                        <a:avLst/>
                        <a:gdLst>
                          <a:gd name="connsiteX0" fmla="*/ 0 w 38100"/>
                          <a:gd name="connsiteY0" fmla="*/ 0 h 76200"/>
                          <a:gd name="connsiteX1" fmla="*/ 38100 w 38100"/>
                          <a:gd name="connsiteY1" fmla="*/ 0 h 76200"/>
                          <a:gd name="connsiteX2" fmla="*/ 38100 w 38100"/>
                          <a:gd name="connsiteY2" fmla="*/ 76200 h 76200"/>
                          <a:gd name="connsiteX3" fmla="*/ 0 w 38100"/>
                          <a:gd name="connsiteY3" fmla="*/ 76200 h 762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8100" h="76200">
                            <a:moveTo>
                              <a:pt x="0" y="0"/>
                            </a:moveTo>
                            <a:lnTo>
                              <a:pt x="38100" y="0"/>
                            </a:lnTo>
                            <a:lnTo>
                              <a:pt x="38100" y="76200"/>
                            </a:lnTo>
                            <a:lnTo>
                              <a:pt x="0" y="76200"/>
                            </a:lnTo>
                            <a:close/>
                          </a:path>
                        </a:pathLst>
                      </a:custGeom>
                      <a:solidFill>
                        <a:srgbClr val="2A285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nb-NO"/>
                      </a:p>
                    </p:txBody>
                  </p:sp>
                </p:grpSp>
              </p:grpSp>
              <p:pic>
                <p:nvPicPr>
                  <p:cNvPr id="85" name="Bilde 84">
                    <a:extLst>
                      <a:ext uri="{FF2B5EF4-FFF2-40B4-BE49-F238E27FC236}">
                        <a16:creationId xmlns:a16="http://schemas.microsoft.com/office/drawing/2014/main" id="{CD692384-249D-8CCD-30D9-BD7CE250FF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308721" y="2593584"/>
                    <a:ext cx="483817" cy="329565"/>
                  </a:xfrm>
                  <a:prstGeom prst="rect">
                    <a:avLst/>
                  </a:prstGeom>
                </p:spPr>
              </p:pic>
            </p:grpSp>
          </p:grpSp>
        </p:grpSp>
      </p:grpSp>
      <p:grpSp>
        <p:nvGrpSpPr>
          <p:cNvPr id="181" name="Gruppe 180">
            <a:extLst>
              <a:ext uri="{FF2B5EF4-FFF2-40B4-BE49-F238E27FC236}">
                <a16:creationId xmlns:a16="http://schemas.microsoft.com/office/drawing/2014/main" id="{AB481C9E-6020-5826-EC13-20ED60544CDE}"/>
              </a:ext>
            </a:extLst>
          </p:cNvPr>
          <p:cNvGrpSpPr/>
          <p:nvPr/>
        </p:nvGrpSpPr>
        <p:grpSpPr>
          <a:xfrm>
            <a:off x="6867874" y="2984925"/>
            <a:ext cx="4184960" cy="1622497"/>
            <a:chOff x="7389868" y="1213707"/>
            <a:chExt cx="4184960" cy="1622497"/>
          </a:xfrm>
        </p:grpSpPr>
        <p:sp>
          <p:nvSpPr>
            <p:cNvPr id="75" name="TekstSylinder 74">
              <a:extLst>
                <a:ext uri="{FF2B5EF4-FFF2-40B4-BE49-F238E27FC236}">
                  <a16:creationId xmlns:a16="http://schemas.microsoft.com/office/drawing/2014/main" id="{4C1511D5-63C1-1C29-69C7-C6E9DD4163D6}"/>
                </a:ext>
              </a:extLst>
            </p:cNvPr>
            <p:cNvSpPr txBox="1"/>
            <p:nvPr/>
          </p:nvSpPr>
          <p:spPr>
            <a:xfrm>
              <a:off x="7389868" y="1213707"/>
              <a:ext cx="4184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/>
                <a:t>Ideelle langtidshjem drift: 15 </a:t>
              </a:r>
            </a:p>
          </p:txBody>
        </p:sp>
        <p:grpSp>
          <p:nvGrpSpPr>
            <p:cNvPr id="180" name="Gruppe 179">
              <a:extLst>
                <a:ext uri="{FF2B5EF4-FFF2-40B4-BE49-F238E27FC236}">
                  <a16:creationId xmlns:a16="http://schemas.microsoft.com/office/drawing/2014/main" id="{4E61FC4C-18E5-35AF-8922-F668EA035690}"/>
                </a:ext>
              </a:extLst>
            </p:cNvPr>
            <p:cNvGrpSpPr/>
            <p:nvPr/>
          </p:nvGrpSpPr>
          <p:grpSpPr>
            <a:xfrm>
              <a:off x="7517139" y="1799793"/>
              <a:ext cx="3616002" cy="1036411"/>
              <a:chOff x="7517139" y="1727098"/>
              <a:chExt cx="3616002" cy="1036411"/>
            </a:xfrm>
          </p:grpSpPr>
          <p:grpSp>
            <p:nvGrpSpPr>
              <p:cNvPr id="145" name="Gruppe 144">
                <a:extLst>
                  <a:ext uri="{FF2B5EF4-FFF2-40B4-BE49-F238E27FC236}">
                    <a16:creationId xmlns:a16="http://schemas.microsoft.com/office/drawing/2014/main" id="{8AD63C9A-E5EA-ADB0-2BF6-18ECC478B90C}"/>
                  </a:ext>
                </a:extLst>
              </p:cNvPr>
              <p:cNvGrpSpPr/>
              <p:nvPr/>
            </p:nvGrpSpPr>
            <p:grpSpPr>
              <a:xfrm>
                <a:off x="10021194" y="1727098"/>
                <a:ext cx="1111947" cy="1036411"/>
                <a:chOff x="5298537" y="1882195"/>
                <a:chExt cx="1111947" cy="1036411"/>
              </a:xfrm>
            </p:grpSpPr>
            <p:sp>
              <p:nvSpPr>
                <p:cNvPr id="12" name="Ellipse 11">
                  <a:extLst>
                    <a:ext uri="{FF2B5EF4-FFF2-40B4-BE49-F238E27FC236}">
                      <a16:creationId xmlns:a16="http://schemas.microsoft.com/office/drawing/2014/main" id="{75AB7B3B-DD5D-FDEE-934D-6681BF66ADB1}"/>
                    </a:ext>
                  </a:extLst>
                </p:cNvPr>
                <p:cNvSpPr/>
                <p:nvPr/>
              </p:nvSpPr>
              <p:spPr>
                <a:xfrm>
                  <a:off x="5298537" y="2604056"/>
                  <a:ext cx="1111947" cy="314550"/>
                </a:xfrm>
                <a:prstGeom prst="ellipse">
                  <a:avLst/>
                </a:prstGeom>
                <a:solidFill>
                  <a:srgbClr val="B3F5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grpSp>
              <p:nvGrpSpPr>
                <p:cNvPr id="14" name="Gruppe 13">
                  <a:extLst>
                    <a:ext uri="{FF2B5EF4-FFF2-40B4-BE49-F238E27FC236}">
                      <a16:creationId xmlns:a16="http://schemas.microsoft.com/office/drawing/2014/main" id="{E18557C6-C56F-4C9C-C09C-53DD7BC1B58F}"/>
                    </a:ext>
                  </a:extLst>
                </p:cNvPr>
                <p:cNvGrpSpPr/>
                <p:nvPr/>
              </p:nvGrpSpPr>
              <p:grpSpPr>
                <a:xfrm flipH="1">
                  <a:off x="5540096" y="1882195"/>
                  <a:ext cx="746736" cy="864642"/>
                  <a:chOff x="1543050" y="1087720"/>
                  <a:chExt cx="361950" cy="419100"/>
                </a:xfrm>
              </p:grpSpPr>
              <p:sp>
                <p:nvSpPr>
                  <p:cNvPr id="16" name="Frihåndsform: figur 15">
                    <a:extLst>
                      <a:ext uri="{FF2B5EF4-FFF2-40B4-BE49-F238E27FC236}">
                        <a16:creationId xmlns:a16="http://schemas.microsoft.com/office/drawing/2014/main" id="{DFF1E0DF-B22A-6B49-6BCF-586B3E9C5E4B}"/>
                      </a:ext>
                    </a:extLst>
                  </p:cNvPr>
                  <p:cNvSpPr/>
                  <p:nvPr/>
                </p:nvSpPr>
                <p:spPr>
                  <a:xfrm>
                    <a:off x="1543050" y="1087720"/>
                    <a:ext cx="266700" cy="95250"/>
                  </a:xfrm>
                  <a:custGeom>
                    <a:avLst/>
                    <a:gdLst>
                      <a:gd name="connsiteX0" fmla="*/ 171450 w 266700"/>
                      <a:gd name="connsiteY0" fmla="*/ 95250 h 95250"/>
                      <a:gd name="connsiteX1" fmla="*/ 0 w 266700"/>
                      <a:gd name="connsiteY1" fmla="*/ 95250 h 95250"/>
                      <a:gd name="connsiteX2" fmla="*/ 95250 w 266700"/>
                      <a:gd name="connsiteY2" fmla="*/ 0 h 95250"/>
                      <a:gd name="connsiteX3" fmla="*/ 266700 w 266700"/>
                      <a:gd name="connsiteY3" fmla="*/ 0 h 95250"/>
                      <a:gd name="connsiteX4" fmla="*/ 171450 w 266700"/>
                      <a:gd name="connsiteY4" fmla="*/ 95250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700" h="95250">
                        <a:moveTo>
                          <a:pt x="171450" y="95250"/>
                        </a:moveTo>
                        <a:lnTo>
                          <a:pt x="0" y="95250"/>
                        </a:lnTo>
                        <a:lnTo>
                          <a:pt x="95250" y="0"/>
                        </a:lnTo>
                        <a:lnTo>
                          <a:pt x="266700" y="0"/>
                        </a:lnTo>
                        <a:lnTo>
                          <a:pt x="171450" y="95250"/>
                        </a:lnTo>
                      </a:path>
                    </a:pathLst>
                  </a:custGeom>
                  <a:solidFill>
                    <a:srgbClr val="2A285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sp>
                <p:nvSpPr>
                  <p:cNvPr id="17" name="Frihåndsform: figur 16">
                    <a:extLst>
                      <a:ext uri="{FF2B5EF4-FFF2-40B4-BE49-F238E27FC236}">
                        <a16:creationId xmlns:a16="http://schemas.microsoft.com/office/drawing/2014/main" id="{065B9C63-9FF6-0CD1-19E3-C51396F6701A}"/>
                      </a:ext>
                    </a:extLst>
                  </p:cNvPr>
                  <p:cNvSpPr/>
                  <p:nvPr/>
                </p:nvSpPr>
                <p:spPr>
                  <a:xfrm>
                    <a:off x="1543050" y="1182970"/>
                    <a:ext cx="171450" cy="323850"/>
                  </a:xfrm>
                  <a:custGeom>
                    <a:avLst/>
                    <a:gdLst>
                      <a:gd name="connsiteX0" fmla="*/ 0 w 171450"/>
                      <a:gd name="connsiteY0" fmla="*/ 0 h 323850"/>
                      <a:gd name="connsiteX1" fmla="*/ 171450 w 171450"/>
                      <a:gd name="connsiteY1" fmla="*/ 0 h 323850"/>
                      <a:gd name="connsiteX2" fmla="*/ 171450 w 171450"/>
                      <a:gd name="connsiteY2" fmla="*/ 323850 h 323850"/>
                      <a:gd name="connsiteX3" fmla="*/ 0 w 171450"/>
                      <a:gd name="connsiteY3" fmla="*/ 3238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1450" h="323850">
                        <a:moveTo>
                          <a:pt x="0" y="0"/>
                        </a:moveTo>
                        <a:lnTo>
                          <a:pt x="171450" y="0"/>
                        </a:lnTo>
                        <a:lnTo>
                          <a:pt x="171450" y="323850"/>
                        </a:lnTo>
                        <a:lnTo>
                          <a:pt x="0" y="323850"/>
                        </a:lnTo>
                        <a:close/>
                      </a:path>
                    </a:pathLst>
                  </a:custGeom>
                  <a:solidFill>
                    <a:srgbClr val="F8F0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sp>
                <p:nvSpPr>
                  <p:cNvPr id="18" name="Frihåndsform: figur 17">
                    <a:extLst>
                      <a:ext uri="{FF2B5EF4-FFF2-40B4-BE49-F238E27FC236}">
                        <a16:creationId xmlns:a16="http://schemas.microsoft.com/office/drawing/2014/main" id="{41D59D8B-1EE2-867D-EA83-45DB35BE82D0}"/>
                      </a:ext>
                    </a:extLst>
                  </p:cNvPr>
                  <p:cNvSpPr/>
                  <p:nvPr/>
                </p:nvSpPr>
                <p:spPr>
                  <a:xfrm>
                    <a:off x="1714500" y="1087720"/>
                    <a:ext cx="190500" cy="419100"/>
                  </a:xfrm>
                  <a:custGeom>
                    <a:avLst/>
                    <a:gdLst>
                      <a:gd name="connsiteX0" fmla="*/ 95250 w 190500"/>
                      <a:gd name="connsiteY0" fmla="*/ 0 h 419100"/>
                      <a:gd name="connsiteX1" fmla="*/ 0 w 190500"/>
                      <a:gd name="connsiteY1" fmla="*/ 95250 h 419100"/>
                      <a:gd name="connsiteX2" fmla="*/ 0 w 190500"/>
                      <a:gd name="connsiteY2" fmla="*/ 419100 h 419100"/>
                      <a:gd name="connsiteX3" fmla="*/ 95250 w 190500"/>
                      <a:gd name="connsiteY3" fmla="*/ 419100 h 419100"/>
                      <a:gd name="connsiteX4" fmla="*/ 190500 w 190500"/>
                      <a:gd name="connsiteY4" fmla="*/ 419100 h 419100"/>
                      <a:gd name="connsiteX5" fmla="*/ 190500 w 190500"/>
                      <a:gd name="connsiteY5" fmla="*/ 95250 h 419100"/>
                      <a:gd name="connsiteX6" fmla="*/ 95250 w 190500"/>
                      <a:gd name="connsiteY6" fmla="*/ 0 h 419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0500" h="419100">
                        <a:moveTo>
                          <a:pt x="95250" y="0"/>
                        </a:moveTo>
                        <a:lnTo>
                          <a:pt x="0" y="95250"/>
                        </a:lnTo>
                        <a:lnTo>
                          <a:pt x="0" y="419100"/>
                        </a:lnTo>
                        <a:lnTo>
                          <a:pt x="95250" y="419100"/>
                        </a:lnTo>
                        <a:lnTo>
                          <a:pt x="190500" y="419100"/>
                        </a:lnTo>
                        <a:lnTo>
                          <a:pt x="190500" y="95250"/>
                        </a:lnTo>
                        <a:lnTo>
                          <a:pt x="95250" y="0"/>
                        </a:lnTo>
                        <a:close/>
                      </a:path>
                    </a:pathLst>
                  </a:custGeom>
                  <a:solidFill>
                    <a:srgbClr val="FF82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grpSp>
                <p:nvGrpSpPr>
                  <p:cNvPr id="19" name="Grafikk 14">
                    <a:extLst>
                      <a:ext uri="{FF2B5EF4-FFF2-40B4-BE49-F238E27FC236}">
                        <a16:creationId xmlns:a16="http://schemas.microsoft.com/office/drawing/2014/main" id="{3C04826F-7667-EDDB-14A5-706389D85C8E}"/>
                      </a:ext>
                    </a:extLst>
                  </p:cNvPr>
                  <p:cNvGrpSpPr/>
                  <p:nvPr/>
                </p:nvGrpSpPr>
                <p:grpSpPr>
                  <a:xfrm>
                    <a:off x="1609725" y="1249645"/>
                    <a:ext cx="257175" cy="257175"/>
                    <a:chOff x="1609725" y="1249645"/>
                    <a:chExt cx="257175" cy="257175"/>
                  </a:xfrm>
                  <a:solidFill>
                    <a:srgbClr val="2A2859"/>
                  </a:solidFill>
                </p:grpSpPr>
                <p:sp>
                  <p:nvSpPr>
                    <p:cNvPr id="20" name="Frihåndsform: figur 19">
                      <a:extLst>
                        <a:ext uri="{FF2B5EF4-FFF2-40B4-BE49-F238E27FC236}">
                          <a16:creationId xmlns:a16="http://schemas.microsoft.com/office/drawing/2014/main" id="{B8F9D753-2A2C-F748-730C-56457E5498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90700" y="1468720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21" name="Frihåndsform: figur 20">
                      <a:extLst>
                        <a:ext uri="{FF2B5EF4-FFF2-40B4-BE49-F238E27FC236}">
                          <a16:creationId xmlns:a16="http://schemas.microsoft.com/office/drawing/2014/main" id="{D0FC552A-097B-A2C5-1CD7-D20058AE3C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4020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22" name="Frihåndsform: figur 21">
                      <a:extLst>
                        <a:ext uri="{FF2B5EF4-FFF2-40B4-BE49-F238E27FC236}">
                          <a16:creationId xmlns:a16="http://schemas.microsoft.com/office/drawing/2014/main" id="{6052F7AA-61C7-DD86-75BD-7F10A65A0B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4020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23" name="Frihåndsform: figur 22">
                      <a:extLst>
                        <a:ext uri="{FF2B5EF4-FFF2-40B4-BE49-F238E27FC236}">
                          <a16:creationId xmlns:a16="http://schemas.microsoft.com/office/drawing/2014/main" id="{E25AC87E-C2E2-F67D-A010-4E663AB6B6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3258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24" name="Frihåndsform: figur 23">
                      <a:extLst>
                        <a:ext uri="{FF2B5EF4-FFF2-40B4-BE49-F238E27FC236}">
                          <a16:creationId xmlns:a16="http://schemas.microsoft.com/office/drawing/2014/main" id="{691F8287-3454-A163-A2BE-A46D348CD6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3258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25" name="Frihåndsform: figur 24">
                      <a:extLst>
                        <a:ext uri="{FF2B5EF4-FFF2-40B4-BE49-F238E27FC236}">
                          <a16:creationId xmlns:a16="http://schemas.microsoft.com/office/drawing/2014/main" id="{CE18F0E3-82F5-BD1B-C0EB-134BE2F63A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2496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26" name="Frihåndsform: figur 25">
                      <a:extLst>
                        <a:ext uri="{FF2B5EF4-FFF2-40B4-BE49-F238E27FC236}">
                          <a16:creationId xmlns:a16="http://schemas.microsoft.com/office/drawing/2014/main" id="{B308C7A0-AB4E-FF7C-FEC6-28B7B04F01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2496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27" name="Frihåndsform: figur 26">
                      <a:extLst>
                        <a:ext uri="{FF2B5EF4-FFF2-40B4-BE49-F238E27FC236}">
                          <a16:creationId xmlns:a16="http://schemas.microsoft.com/office/drawing/2014/main" id="{1A2F5EE7-3B30-C37C-DC87-50B118C33C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9725" y="1363945"/>
                      <a:ext cx="38100" cy="76200"/>
                    </a:xfrm>
                    <a:custGeom>
                      <a:avLst/>
                      <a:gdLst>
                        <a:gd name="connsiteX0" fmla="*/ 0 w 38100"/>
                        <a:gd name="connsiteY0" fmla="*/ 0 h 76200"/>
                        <a:gd name="connsiteX1" fmla="*/ 38100 w 38100"/>
                        <a:gd name="connsiteY1" fmla="*/ 0 h 76200"/>
                        <a:gd name="connsiteX2" fmla="*/ 38100 w 38100"/>
                        <a:gd name="connsiteY2" fmla="*/ 76200 h 76200"/>
                        <a:gd name="connsiteX3" fmla="*/ 0 w 38100"/>
                        <a:gd name="connsiteY3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762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76200"/>
                          </a:lnTo>
                          <a:lnTo>
                            <a:pt x="0" y="762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28" name="Frihåndsform: figur 27">
                      <a:extLst>
                        <a:ext uri="{FF2B5EF4-FFF2-40B4-BE49-F238E27FC236}">
                          <a16:creationId xmlns:a16="http://schemas.microsoft.com/office/drawing/2014/main" id="{144BB94C-D619-C695-9791-D880A9DBA2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9725" y="1249645"/>
                      <a:ext cx="38100" cy="76200"/>
                    </a:xfrm>
                    <a:custGeom>
                      <a:avLst/>
                      <a:gdLst>
                        <a:gd name="connsiteX0" fmla="*/ 0 w 38100"/>
                        <a:gd name="connsiteY0" fmla="*/ 0 h 76200"/>
                        <a:gd name="connsiteX1" fmla="*/ 38100 w 38100"/>
                        <a:gd name="connsiteY1" fmla="*/ 0 h 76200"/>
                        <a:gd name="connsiteX2" fmla="*/ 38100 w 38100"/>
                        <a:gd name="connsiteY2" fmla="*/ 76200 h 76200"/>
                        <a:gd name="connsiteX3" fmla="*/ 0 w 38100"/>
                        <a:gd name="connsiteY3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762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76200"/>
                          </a:lnTo>
                          <a:lnTo>
                            <a:pt x="0" y="762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</p:grpSp>
            </p:grpSp>
          </p:grpSp>
          <p:grpSp>
            <p:nvGrpSpPr>
              <p:cNvPr id="146" name="Gruppe 145">
                <a:extLst>
                  <a:ext uri="{FF2B5EF4-FFF2-40B4-BE49-F238E27FC236}">
                    <a16:creationId xmlns:a16="http://schemas.microsoft.com/office/drawing/2014/main" id="{9C123AC5-8DBE-B102-8FA4-4FEDF2A372C1}"/>
                  </a:ext>
                </a:extLst>
              </p:cNvPr>
              <p:cNvGrpSpPr/>
              <p:nvPr/>
            </p:nvGrpSpPr>
            <p:grpSpPr>
              <a:xfrm>
                <a:off x="8769167" y="1727098"/>
                <a:ext cx="1111947" cy="1036411"/>
                <a:chOff x="3764357" y="1882194"/>
                <a:chExt cx="1111947" cy="1036411"/>
              </a:xfrm>
            </p:grpSpPr>
            <p:sp>
              <p:nvSpPr>
                <p:cNvPr id="86" name="Ellipse 85">
                  <a:extLst>
                    <a:ext uri="{FF2B5EF4-FFF2-40B4-BE49-F238E27FC236}">
                      <a16:creationId xmlns:a16="http://schemas.microsoft.com/office/drawing/2014/main" id="{2DD27EAF-750F-D028-B5D8-736814D5013D}"/>
                    </a:ext>
                  </a:extLst>
                </p:cNvPr>
                <p:cNvSpPr/>
                <p:nvPr/>
              </p:nvSpPr>
              <p:spPr>
                <a:xfrm>
                  <a:off x="3764357" y="2604055"/>
                  <a:ext cx="1111947" cy="314550"/>
                </a:xfrm>
                <a:prstGeom prst="ellipse">
                  <a:avLst/>
                </a:prstGeom>
                <a:solidFill>
                  <a:srgbClr val="B3F5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grpSp>
              <p:nvGrpSpPr>
                <p:cNvPr id="88" name="Gruppe 87">
                  <a:extLst>
                    <a:ext uri="{FF2B5EF4-FFF2-40B4-BE49-F238E27FC236}">
                      <a16:creationId xmlns:a16="http://schemas.microsoft.com/office/drawing/2014/main" id="{E958F045-5925-67BC-D545-7DE9DDD5264F}"/>
                    </a:ext>
                  </a:extLst>
                </p:cNvPr>
                <p:cNvGrpSpPr/>
                <p:nvPr/>
              </p:nvGrpSpPr>
              <p:grpSpPr>
                <a:xfrm flipH="1">
                  <a:off x="4005916" y="1882194"/>
                  <a:ext cx="746736" cy="864642"/>
                  <a:chOff x="1543050" y="1087720"/>
                  <a:chExt cx="361950" cy="419100"/>
                </a:xfrm>
              </p:grpSpPr>
              <p:sp>
                <p:nvSpPr>
                  <p:cNvPr id="90" name="Frihåndsform: figur 89">
                    <a:extLst>
                      <a:ext uri="{FF2B5EF4-FFF2-40B4-BE49-F238E27FC236}">
                        <a16:creationId xmlns:a16="http://schemas.microsoft.com/office/drawing/2014/main" id="{1237A35B-66BC-CF2D-D70C-6DF7CED9131F}"/>
                      </a:ext>
                    </a:extLst>
                  </p:cNvPr>
                  <p:cNvSpPr/>
                  <p:nvPr/>
                </p:nvSpPr>
                <p:spPr>
                  <a:xfrm>
                    <a:off x="1543050" y="1087720"/>
                    <a:ext cx="266700" cy="95250"/>
                  </a:xfrm>
                  <a:custGeom>
                    <a:avLst/>
                    <a:gdLst>
                      <a:gd name="connsiteX0" fmla="*/ 171450 w 266700"/>
                      <a:gd name="connsiteY0" fmla="*/ 95250 h 95250"/>
                      <a:gd name="connsiteX1" fmla="*/ 0 w 266700"/>
                      <a:gd name="connsiteY1" fmla="*/ 95250 h 95250"/>
                      <a:gd name="connsiteX2" fmla="*/ 95250 w 266700"/>
                      <a:gd name="connsiteY2" fmla="*/ 0 h 95250"/>
                      <a:gd name="connsiteX3" fmla="*/ 266700 w 266700"/>
                      <a:gd name="connsiteY3" fmla="*/ 0 h 95250"/>
                      <a:gd name="connsiteX4" fmla="*/ 171450 w 266700"/>
                      <a:gd name="connsiteY4" fmla="*/ 95250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700" h="95250">
                        <a:moveTo>
                          <a:pt x="171450" y="95250"/>
                        </a:moveTo>
                        <a:lnTo>
                          <a:pt x="0" y="95250"/>
                        </a:lnTo>
                        <a:lnTo>
                          <a:pt x="95250" y="0"/>
                        </a:lnTo>
                        <a:lnTo>
                          <a:pt x="266700" y="0"/>
                        </a:lnTo>
                        <a:lnTo>
                          <a:pt x="171450" y="95250"/>
                        </a:lnTo>
                      </a:path>
                    </a:pathLst>
                  </a:custGeom>
                  <a:solidFill>
                    <a:srgbClr val="2A285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sp>
                <p:nvSpPr>
                  <p:cNvPr id="91" name="Frihåndsform: figur 90">
                    <a:extLst>
                      <a:ext uri="{FF2B5EF4-FFF2-40B4-BE49-F238E27FC236}">
                        <a16:creationId xmlns:a16="http://schemas.microsoft.com/office/drawing/2014/main" id="{D7173147-E08E-7FB1-71A0-833B4BC1D8B7}"/>
                      </a:ext>
                    </a:extLst>
                  </p:cNvPr>
                  <p:cNvSpPr/>
                  <p:nvPr/>
                </p:nvSpPr>
                <p:spPr>
                  <a:xfrm>
                    <a:off x="1543050" y="1182970"/>
                    <a:ext cx="171450" cy="323850"/>
                  </a:xfrm>
                  <a:custGeom>
                    <a:avLst/>
                    <a:gdLst>
                      <a:gd name="connsiteX0" fmla="*/ 0 w 171450"/>
                      <a:gd name="connsiteY0" fmla="*/ 0 h 323850"/>
                      <a:gd name="connsiteX1" fmla="*/ 171450 w 171450"/>
                      <a:gd name="connsiteY1" fmla="*/ 0 h 323850"/>
                      <a:gd name="connsiteX2" fmla="*/ 171450 w 171450"/>
                      <a:gd name="connsiteY2" fmla="*/ 323850 h 323850"/>
                      <a:gd name="connsiteX3" fmla="*/ 0 w 171450"/>
                      <a:gd name="connsiteY3" fmla="*/ 3238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1450" h="323850">
                        <a:moveTo>
                          <a:pt x="0" y="0"/>
                        </a:moveTo>
                        <a:lnTo>
                          <a:pt x="171450" y="0"/>
                        </a:lnTo>
                        <a:lnTo>
                          <a:pt x="171450" y="323850"/>
                        </a:lnTo>
                        <a:lnTo>
                          <a:pt x="0" y="323850"/>
                        </a:lnTo>
                        <a:close/>
                      </a:path>
                    </a:pathLst>
                  </a:custGeom>
                  <a:solidFill>
                    <a:srgbClr val="F8F0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sp>
                <p:nvSpPr>
                  <p:cNvPr id="92" name="Frihåndsform: figur 91">
                    <a:extLst>
                      <a:ext uri="{FF2B5EF4-FFF2-40B4-BE49-F238E27FC236}">
                        <a16:creationId xmlns:a16="http://schemas.microsoft.com/office/drawing/2014/main" id="{3019AA5D-34CB-C4D4-31E8-A94A079FB500}"/>
                      </a:ext>
                    </a:extLst>
                  </p:cNvPr>
                  <p:cNvSpPr/>
                  <p:nvPr/>
                </p:nvSpPr>
                <p:spPr>
                  <a:xfrm>
                    <a:off x="1714500" y="1087720"/>
                    <a:ext cx="190500" cy="419100"/>
                  </a:xfrm>
                  <a:custGeom>
                    <a:avLst/>
                    <a:gdLst>
                      <a:gd name="connsiteX0" fmla="*/ 95250 w 190500"/>
                      <a:gd name="connsiteY0" fmla="*/ 0 h 419100"/>
                      <a:gd name="connsiteX1" fmla="*/ 0 w 190500"/>
                      <a:gd name="connsiteY1" fmla="*/ 95250 h 419100"/>
                      <a:gd name="connsiteX2" fmla="*/ 0 w 190500"/>
                      <a:gd name="connsiteY2" fmla="*/ 419100 h 419100"/>
                      <a:gd name="connsiteX3" fmla="*/ 95250 w 190500"/>
                      <a:gd name="connsiteY3" fmla="*/ 419100 h 419100"/>
                      <a:gd name="connsiteX4" fmla="*/ 190500 w 190500"/>
                      <a:gd name="connsiteY4" fmla="*/ 419100 h 419100"/>
                      <a:gd name="connsiteX5" fmla="*/ 190500 w 190500"/>
                      <a:gd name="connsiteY5" fmla="*/ 95250 h 419100"/>
                      <a:gd name="connsiteX6" fmla="*/ 95250 w 190500"/>
                      <a:gd name="connsiteY6" fmla="*/ 0 h 419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0500" h="419100">
                        <a:moveTo>
                          <a:pt x="95250" y="0"/>
                        </a:moveTo>
                        <a:lnTo>
                          <a:pt x="0" y="95250"/>
                        </a:lnTo>
                        <a:lnTo>
                          <a:pt x="0" y="419100"/>
                        </a:lnTo>
                        <a:lnTo>
                          <a:pt x="95250" y="419100"/>
                        </a:lnTo>
                        <a:lnTo>
                          <a:pt x="190500" y="419100"/>
                        </a:lnTo>
                        <a:lnTo>
                          <a:pt x="190500" y="95250"/>
                        </a:lnTo>
                        <a:lnTo>
                          <a:pt x="95250" y="0"/>
                        </a:lnTo>
                        <a:close/>
                      </a:path>
                    </a:pathLst>
                  </a:custGeom>
                  <a:solidFill>
                    <a:srgbClr val="FF82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grpSp>
                <p:nvGrpSpPr>
                  <p:cNvPr id="93" name="Grafikk 14">
                    <a:extLst>
                      <a:ext uri="{FF2B5EF4-FFF2-40B4-BE49-F238E27FC236}">
                        <a16:creationId xmlns:a16="http://schemas.microsoft.com/office/drawing/2014/main" id="{C734B245-227A-2656-5B03-F5468C2E6E69}"/>
                      </a:ext>
                    </a:extLst>
                  </p:cNvPr>
                  <p:cNvGrpSpPr/>
                  <p:nvPr/>
                </p:nvGrpSpPr>
                <p:grpSpPr>
                  <a:xfrm>
                    <a:off x="1609725" y="1249645"/>
                    <a:ext cx="257175" cy="257175"/>
                    <a:chOff x="1609725" y="1249645"/>
                    <a:chExt cx="257175" cy="257175"/>
                  </a:xfrm>
                  <a:solidFill>
                    <a:srgbClr val="2A2859"/>
                  </a:solidFill>
                </p:grpSpPr>
                <p:sp>
                  <p:nvSpPr>
                    <p:cNvPr id="94" name="Frihåndsform: figur 93">
                      <a:extLst>
                        <a:ext uri="{FF2B5EF4-FFF2-40B4-BE49-F238E27FC236}">
                          <a16:creationId xmlns:a16="http://schemas.microsoft.com/office/drawing/2014/main" id="{5397503C-7F55-280D-7D2C-8C0CD4527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90700" y="1468720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95" name="Frihåndsform: figur 94">
                      <a:extLst>
                        <a:ext uri="{FF2B5EF4-FFF2-40B4-BE49-F238E27FC236}">
                          <a16:creationId xmlns:a16="http://schemas.microsoft.com/office/drawing/2014/main" id="{E28E1023-C4E1-F459-6F82-29BB26C230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4020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96" name="Frihåndsform: figur 95">
                      <a:extLst>
                        <a:ext uri="{FF2B5EF4-FFF2-40B4-BE49-F238E27FC236}">
                          <a16:creationId xmlns:a16="http://schemas.microsoft.com/office/drawing/2014/main" id="{6E26C210-DF32-7F35-4AFE-FBE645044E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4020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97" name="Frihåndsform: figur 96">
                      <a:extLst>
                        <a:ext uri="{FF2B5EF4-FFF2-40B4-BE49-F238E27FC236}">
                          <a16:creationId xmlns:a16="http://schemas.microsoft.com/office/drawing/2014/main" id="{1687CE1E-023F-3156-5FF5-FFBF137005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3258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98" name="Frihåndsform: figur 97">
                      <a:extLst>
                        <a:ext uri="{FF2B5EF4-FFF2-40B4-BE49-F238E27FC236}">
                          <a16:creationId xmlns:a16="http://schemas.microsoft.com/office/drawing/2014/main" id="{781F623D-F9DC-D893-CA2D-7567FA9C61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3258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99" name="Frihåndsform: figur 98">
                      <a:extLst>
                        <a:ext uri="{FF2B5EF4-FFF2-40B4-BE49-F238E27FC236}">
                          <a16:creationId xmlns:a16="http://schemas.microsoft.com/office/drawing/2014/main" id="{C80C0D6F-3B9E-F3CB-FD12-7DC12F0DDA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2496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00" name="Frihåndsform: figur 99">
                      <a:extLst>
                        <a:ext uri="{FF2B5EF4-FFF2-40B4-BE49-F238E27FC236}">
                          <a16:creationId xmlns:a16="http://schemas.microsoft.com/office/drawing/2014/main" id="{7AF0CC70-D89D-1507-D62C-C471525D18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2496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01" name="Frihåndsform: figur 100">
                      <a:extLst>
                        <a:ext uri="{FF2B5EF4-FFF2-40B4-BE49-F238E27FC236}">
                          <a16:creationId xmlns:a16="http://schemas.microsoft.com/office/drawing/2014/main" id="{CF9AC80B-F44C-E858-D903-205169294E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9725" y="1363945"/>
                      <a:ext cx="38100" cy="76200"/>
                    </a:xfrm>
                    <a:custGeom>
                      <a:avLst/>
                      <a:gdLst>
                        <a:gd name="connsiteX0" fmla="*/ 0 w 38100"/>
                        <a:gd name="connsiteY0" fmla="*/ 0 h 76200"/>
                        <a:gd name="connsiteX1" fmla="*/ 38100 w 38100"/>
                        <a:gd name="connsiteY1" fmla="*/ 0 h 76200"/>
                        <a:gd name="connsiteX2" fmla="*/ 38100 w 38100"/>
                        <a:gd name="connsiteY2" fmla="*/ 76200 h 76200"/>
                        <a:gd name="connsiteX3" fmla="*/ 0 w 38100"/>
                        <a:gd name="connsiteY3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762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76200"/>
                          </a:lnTo>
                          <a:lnTo>
                            <a:pt x="0" y="762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02" name="Frihåndsform: figur 101">
                      <a:extLst>
                        <a:ext uri="{FF2B5EF4-FFF2-40B4-BE49-F238E27FC236}">
                          <a16:creationId xmlns:a16="http://schemas.microsoft.com/office/drawing/2014/main" id="{22858ECC-34C8-A1C0-5C56-7841E7A7E6F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9725" y="1249645"/>
                      <a:ext cx="38100" cy="76200"/>
                    </a:xfrm>
                    <a:custGeom>
                      <a:avLst/>
                      <a:gdLst>
                        <a:gd name="connsiteX0" fmla="*/ 0 w 38100"/>
                        <a:gd name="connsiteY0" fmla="*/ 0 h 76200"/>
                        <a:gd name="connsiteX1" fmla="*/ 38100 w 38100"/>
                        <a:gd name="connsiteY1" fmla="*/ 0 h 76200"/>
                        <a:gd name="connsiteX2" fmla="*/ 38100 w 38100"/>
                        <a:gd name="connsiteY2" fmla="*/ 76200 h 76200"/>
                        <a:gd name="connsiteX3" fmla="*/ 0 w 38100"/>
                        <a:gd name="connsiteY3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762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76200"/>
                          </a:lnTo>
                          <a:lnTo>
                            <a:pt x="0" y="762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</p:grpSp>
            </p:grpSp>
          </p:grpSp>
          <p:grpSp>
            <p:nvGrpSpPr>
              <p:cNvPr id="162" name="Gruppe 161">
                <a:extLst>
                  <a:ext uri="{FF2B5EF4-FFF2-40B4-BE49-F238E27FC236}">
                    <a16:creationId xmlns:a16="http://schemas.microsoft.com/office/drawing/2014/main" id="{A3070789-C59C-C4C8-3585-1CA00FF8E606}"/>
                  </a:ext>
                </a:extLst>
              </p:cNvPr>
              <p:cNvGrpSpPr/>
              <p:nvPr/>
            </p:nvGrpSpPr>
            <p:grpSpPr>
              <a:xfrm>
                <a:off x="7517139" y="1727098"/>
                <a:ext cx="1111947" cy="1036411"/>
                <a:chOff x="3764357" y="1882194"/>
                <a:chExt cx="1111947" cy="1036411"/>
              </a:xfrm>
            </p:grpSpPr>
            <p:sp>
              <p:nvSpPr>
                <p:cNvPr id="163" name="Ellipse 162">
                  <a:extLst>
                    <a:ext uri="{FF2B5EF4-FFF2-40B4-BE49-F238E27FC236}">
                      <a16:creationId xmlns:a16="http://schemas.microsoft.com/office/drawing/2014/main" id="{557B1FB9-AEE8-3B51-0B77-E01E056C5B7E}"/>
                    </a:ext>
                  </a:extLst>
                </p:cNvPr>
                <p:cNvSpPr/>
                <p:nvPr/>
              </p:nvSpPr>
              <p:spPr>
                <a:xfrm>
                  <a:off x="3764357" y="2604055"/>
                  <a:ext cx="1111947" cy="314550"/>
                </a:xfrm>
                <a:prstGeom prst="ellipse">
                  <a:avLst/>
                </a:prstGeom>
                <a:solidFill>
                  <a:srgbClr val="B3F5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grpSp>
              <p:nvGrpSpPr>
                <p:cNvPr id="165" name="Gruppe 164">
                  <a:extLst>
                    <a:ext uri="{FF2B5EF4-FFF2-40B4-BE49-F238E27FC236}">
                      <a16:creationId xmlns:a16="http://schemas.microsoft.com/office/drawing/2014/main" id="{4D8B84DA-B710-06B7-37C1-BFE849E7D71B}"/>
                    </a:ext>
                  </a:extLst>
                </p:cNvPr>
                <p:cNvGrpSpPr/>
                <p:nvPr/>
              </p:nvGrpSpPr>
              <p:grpSpPr>
                <a:xfrm flipH="1">
                  <a:off x="4005916" y="1882194"/>
                  <a:ext cx="746736" cy="864642"/>
                  <a:chOff x="1543050" y="1087720"/>
                  <a:chExt cx="361950" cy="419100"/>
                </a:xfrm>
              </p:grpSpPr>
              <p:sp>
                <p:nvSpPr>
                  <p:cNvPr id="167" name="Frihåndsform: figur 166">
                    <a:extLst>
                      <a:ext uri="{FF2B5EF4-FFF2-40B4-BE49-F238E27FC236}">
                        <a16:creationId xmlns:a16="http://schemas.microsoft.com/office/drawing/2014/main" id="{57F4DFFD-C45C-9C46-18F7-28A754045E49}"/>
                      </a:ext>
                    </a:extLst>
                  </p:cNvPr>
                  <p:cNvSpPr/>
                  <p:nvPr/>
                </p:nvSpPr>
                <p:spPr>
                  <a:xfrm>
                    <a:off x="1543050" y="1087720"/>
                    <a:ext cx="266700" cy="95250"/>
                  </a:xfrm>
                  <a:custGeom>
                    <a:avLst/>
                    <a:gdLst>
                      <a:gd name="connsiteX0" fmla="*/ 171450 w 266700"/>
                      <a:gd name="connsiteY0" fmla="*/ 95250 h 95250"/>
                      <a:gd name="connsiteX1" fmla="*/ 0 w 266700"/>
                      <a:gd name="connsiteY1" fmla="*/ 95250 h 95250"/>
                      <a:gd name="connsiteX2" fmla="*/ 95250 w 266700"/>
                      <a:gd name="connsiteY2" fmla="*/ 0 h 95250"/>
                      <a:gd name="connsiteX3" fmla="*/ 266700 w 266700"/>
                      <a:gd name="connsiteY3" fmla="*/ 0 h 95250"/>
                      <a:gd name="connsiteX4" fmla="*/ 171450 w 266700"/>
                      <a:gd name="connsiteY4" fmla="*/ 95250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700" h="95250">
                        <a:moveTo>
                          <a:pt x="171450" y="95250"/>
                        </a:moveTo>
                        <a:lnTo>
                          <a:pt x="0" y="95250"/>
                        </a:lnTo>
                        <a:lnTo>
                          <a:pt x="95250" y="0"/>
                        </a:lnTo>
                        <a:lnTo>
                          <a:pt x="266700" y="0"/>
                        </a:lnTo>
                        <a:lnTo>
                          <a:pt x="171450" y="95250"/>
                        </a:lnTo>
                      </a:path>
                    </a:pathLst>
                  </a:custGeom>
                  <a:solidFill>
                    <a:srgbClr val="2A285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sp>
                <p:nvSpPr>
                  <p:cNvPr id="168" name="Frihåndsform: figur 167">
                    <a:extLst>
                      <a:ext uri="{FF2B5EF4-FFF2-40B4-BE49-F238E27FC236}">
                        <a16:creationId xmlns:a16="http://schemas.microsoft.com/office/drawing/2014/main" id="{1E1CB691-B980-81EB-55F4-172E09D255A3}"/>
                      </a:ext>
                    </a:extLst>
                  </p:cNvPr>
                  <p:cNvSpPr/>
                  <p:nvPr/>
                </p:nvSpPr>
                <p:spPr>
                  <a:xfrm>
                    <a:off x="1543050" y="1182970"/>
                    <a:ext cx="171450" cy="323850"/>
                  </a:xfrm>
                  <a:custGeom>
                    <a:avLst/>
                    <a:gdLst>
                      <a:gd name="connsiteX0" fmla="*/ 0 w 171450"/>
                      <a:gd name="connsiteY0" fmla="*/ 0 h 323850"/>
                      <a:gd name="connsiteX1" fmla="*/ 171450 w 171450"/>
                      <a:gd name="connsiteY1" fmla="*/ 0 h 323850"/>
                      <a:gd name="connsiteX2" fmla="*/ 171450 w 171450"/>
                      <a:gd name="connsiteY2" fmla="*/ 323850 h 323850"/>
                      <a:gd name="connsiteX3" fmla="*/ 0 w 171450"/>
                      <a:gd name="connsiteY3" fmla="*/ 3238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1450" h="323850">
                        <a:moveTo>
                          <a:pt x="0" y="0"/>
                        </a:moveTo>
                        <a:lnTo>
                          <a:pt x="171450" y="0"/>
                        </a:lnTo>
                        <a:lnTo>
                          <a:pt x="171450" y="323850"/>
                        </a:lnTo>
                        <a:lnTo>
                          <a:pt x="0" y="323850"/>
                        </a:lnTo>
                        <a:close/>
                      </a:path>
                    </a:pathLst>
                  </a:custGeom>
                  <a:solidFill>
                    <a:srgbClr val="F8F0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sp>
                <p:nvSpPr>
                  <p:cNvPr id="169" name="Frihåndsform: figur 168">
                    <a:extLst>
                      <a:ext uri="{FF2B5EF4-FFF2-40B4-BE49-F238E27FC236}">
                        <a16:creationId xmlns:a16="http://schemas.microsoft.com/office/drawing/2014/main" id="{B13D5C38-2193-CDBC-D5CD-387463A314F2}"/>
                      </a:ext>
                    </a:extLst>
                  </p:cNvPr>
                  <p:cNvSpPr/>
                  <p:nvPr/>
                </p:nvSpPr>
                <p:spPr>
                  <a:xfrm>
                    <a:off x="1714500" y="1087720"/>
                    <a:ext cx="190500" cy="419100"/>
                  </a:xfrm>
                  <a:custGeom>
                    <a:avLst/>
                    <a:gdLst>
                      <a:gd name="connsiteX0" fmla="*/ 95250 w 190500"/>
                      <a:gd name="connsiteY0" fmla="*/ 0 h 419100"/>
                      <a:gd name="connsiteX1" fmla="*/ 0 w 190500"/>
                      <a:gd name="connsiteY1" fmla="*/ 95250 h 419100"/>
                      <a:gd name="connsiteX2" fmla="*/ 0 w 190500"/>
                      <a:gd name="connsiteY2" fmla="*/ 419100 h 419100"/>
                      <a:gd name="connsiteX3" fmla="*/ 95250 w 190500"/>
                      <a:gd name="connsiteY3" fmla="*/ 419100 h 419100"/>
                      <a:gd name="connsiteX4" fmla="*/ 190500 w 190500"/>
                      <a:gd name="connsiteY4" fmla="*/ 419100 h 419100"/>
                      <a:gd name="connsiteX5" fmla="*/ 190500 w 190500"/>
                      <a:gd name="connsiteY5" fmla="*/ 95250 h 419100"/>
                      <a:gd name="connsiteX6" fmla="*/ 95250 w 190500"/>
                      <a:gd name="connsiteY6" fmla="*/ 0 h 419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0500" h="419100">
                        <a:moveTo>
                          <a:pt x="95250" y="0"/>
                        </a:moveTo>
                        <a:lnTo>
                          <a:pt x="0" y="95250"/>
                        </a:lnTo>
                        <a:lnTo>
                          <a:pt x="0" y="419100"/>
                        </a:lnTo>
                        <a:lnTo>
                          <a:pt x="95250" y="419100"/>
                        </a:lnTo>
                        <a:lnTo>
                          <a:pt x="190500" y="419100"/>
                        </a:lnTo>
                        <a:lnTo>
                          <a:pt x="190500" y="95250"/>
                        </a:lnTo>
                        <a:lnTo>
                          <a:pt x="95250" y="0"/>
                        </a:lnTo>
                        <a:close/>
                      </a:path>
                    </a:pathLst>
                  </a:custGeom>
                  <a:solidFill>
                    <a:srgbClr val="FF82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grpSp>
                <p:nvGrpSpPr>
                  <p:cNvPr id="170" name="Grafikk 14">
                    <a:extLst>
                      <a:ext uri="{FF2B5EF4-FFF2-40B4-BE49-F238E27FC236}">
                        <a16:creationId xmlns:a16="http://schemas.microsoft.com/office/drawing/2014/main" id="{E40CB168-5BE8-A82E-850B-936610A2D7A2}"/>
                      </a:ext>
                    </a:extLst>
                  </p:cNvPr>
                  <p:cNvGrpSpPr/>
                  <p:nvPr/>
                </p:nvGrpSpPr>
                <p:grpSpPr>
                  <a:xfrm>
                    <a:off x="1609725" y="1249645"/>
                    <a:ext cx="257175" cy="257175"/>
                    <a:chOff x="1609725" y="1249645"/>
                    <a:chExt cx="257175" cy="257175"/>
                  </a:xfrm>
                  <a:solidFill>
                    <a:srgbClr val="2A2859"/>
                  </a:solidFill>
                </p:grpSpPr>
                <p:sp>
                  <p:nvSpPr>
                    <p:cNvPr id="171" name="Frihåndsform: figur 170">
                      <a:extLst>
                        <a:ext uri="{FF2B5EF4-FFF2-40B4-BE49-F238E27FC236}">
                          <a16:creationId xmlns:a16="http://schemas.microsoft.com/office/drawing/2014/main" id="{54AABF0A-194E-CBC2-2E56-CE915BF445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90700" y="1468720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72" name="Frihåndsform: figur 171">
                      <a:extLst>
                        <a:ext uri="{FF2B5EF4-FFF2-40B4-BE49-F238E27FC236}">
                          <a16:creationId xmlns:a16="http://schemas.microsoft.com/office/drawing/2014/main" id="{BBAA01D9-998B-30E1-9475-C5D65B560E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4020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73" name="Frihåndsform: figur 172">
                      <a:extLst>
                        <a:ext uri="{FF2B5EF4-FFF2-40B4-BE49-F238E27FC236}">
                          <a16:creationId xmlns:a16="http://schemas.microsoft.com/office/drawing/2014/main" id="{BF690740-785E-A376-70C1-D200603F43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4020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74" name="Frihåndsform: figur 173">
                      <a:extLst>
                        <a:ext uri="{FF2B5EF4-FFF2-40B4-BE49-F238E27FC236}">
                          <a16:creationId xmlns:a16="http://schemas.microsoft.com/office/drawing/2014/main" id="{B7ECBA00-D40D-FAFB-D5E9-0175AE2847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3258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75" name="Frihåndsform: figur 174">
                      <a:extLst>
                        <a:ext uri="{FF2B5EF4-FFF2-40B4-BE49-F238E27FC236}">
                          <a16:creationId xmlns:a16="http://schemas.microsoft.com/office/drawing/2014/main" id="{B702F4E7-FB1B-1025-7A98-D1F84C2096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3258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76" name="Frihåndsform: figur 175">
                      <a:extLst>
                        <a:ext uri="{FF2B5EF4-FFF2-40B4-BE49-F238E27FC236}">
                          <a16:creationId xmlns:a16="http://schemas.microsoft.com/office/drawing/2014/main" id="{8351BCB8-21B9-CA0F-E07E-66D26E2F1A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2496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77" name="Frihåndsform: figur 176">
                      <a:extLst>
                        <a:ext uri="{FF2B5EF4-FFF2-40B4-BE49-F238E27FC236}">
                          <a16:creationId xmlns:a16="http://schemas.microsoft.com/office/drawing/2014/main" id="{A5609B25-A3CF-810B-D63C-B89712C463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2496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78" name="Frihåndsform: figur 177">
                      <a:extLst>
                        <a:ext uri="{FF2B5EF4-FFF2-40B4-BE49-F238E27FC236}">
                          <a16:creationId xmlns:a16="http://schemas.microsoft.com/office/drawing/2014/main" id="{AA5E8C5B-E86F-B962-839C-71D145DEB1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9725" y="1363945"/>
                      <a:ext cx="38100" cy="76200"/>
                    </a:xfrm>
                    <a:custGeom>
                      <a:avLst/>
                      <a:gdLst>
                        <a:gd name="connsiteX0" fmla="*/ 0 w 38100"/>
                        <a:gd name="connsiteY0" fmla="*/ 0 h 76200"/>
                        <a:gd name="connsiteX1" fmla="*/ 38100 w 38100"/>
                        <a:gd name="connsiteY1" fmla="*/ 0 h 76200"/>
                        <a:gd name="connsiteX2" fmla="*/ 38100 w 38100"/>
                        <a:gd name="connsiteY2" fmla="*/ 76200 h 76200"/>
                        <a:gd name="connsiteX3" fmla="*/ 0 w 38100"/>
                        <a:gd name="connsiteY3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762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76200"/>
                          </a:lnTo>
                          <a:lnTo>
                            <a:pt x="0" y="762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79" name="Frihåndsform: figur 178">
                      <a:extLst>
                        <a:ext uri="{FF2B5EF4-FFF2-40B4-BE49-F238E27FC236}">
                          <a16:creationId xmlns:a16="http://schemas.microsoft.com/office/drawing/2014/main" id="{0B3CDB99-6F6E-454F-AE1B-868005E6F4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9725" y="1249645"/>
                      <a:ext cx="38100" cy="76200"/>
                    </a:xfrm>
                    <a:custGeom>
                      <a:avLst/>
                      <a:gdLst>
                        <a:gd name="connsiteX0" fmla="*/ 0 w 38100"/>
                        <a:gd name="connsiteY0" fmla="*/ 0 h 76200"/>
                        <a:gd name="connsiteX1" fmla="*/ 38100 w 38100"/>
                        <a:gd name="connsiteY1" fmla="*/ 0 h 76200"/>
                        <a:gd name="connsiteX2" fmla="*/ 38100 w 38100"/>
                        <a:gd name="connsiteY2" fmla="*/ 76200 h 76200"/>
                        <a:gd name="connsiteX3" fmla="*/ 0 w 38100"/>
                        <a:gd name="connsiteY3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762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76200"/>
                          </a:lnTo>
                          <a:lnTo>
                            <a:pt x="0" y="762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</p:grpSp>
            </p:grpSp>
          </p:grpSp>
        </p:grpSp>
      </p:grpSp>
      <p:sp>
        <p:nvSpPr>
          <p:cNvPr id="3" name="TekstSylinder 2">
            <a:extLst>
              <a:ext uri="{FF2B5EF4-FFF2-40B4-BE49-F238E27FC236}">
                <a16:creationId xmlns:a16="http://schemas.microsoft.com/office/drawing/2014/main" id="{7A9BE020-70B9-AA1A-58B5-CFA22C7E2853}"/>
              </a:ext>
            </a:extLst>
          </p:cNvPr>
          <p:cNvSpPr txBox="1"/>
          <p:nvPr/>
        </p:nvSpPr>
        <p:spPr>
          <a:xfrm>
            <a:off x="407870" y="1398801"/>
            <a:ext cx="5111925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/>
            <a:r>
              <a:rPr lang="nb-NO"/>
              <a:t>Fire helsehus og 35 langtidshjem</a:t>
            </a:r>
          </a:p>
          <a:p>
            <a:pPr marL="342900" indent="-342900" algn="l">
              <a:buClr>
                <a:srgbClr val="6FE9FF"/>
              </a:buClr>
              <a:buFont typeface="Wingdings" panose="05000000000000000000" pitchFamily="2" charset="2"/>
              <a:buChar char="ü"/>
            </a:pPr>
            <a:r>
              <a:rPr lang="nb-NO"/>
              <a:t>Ca. 1 350 000 liggedøgn</a:t>
            </a:r>
          </a:p>
          <a:p>
            <a:pPr marL="342900" indent="-342900" algn="l">
              <a:buClr>
                <a:srgbClr val="6FE9FF"/>
              </a:buClr>
              <a:buFont typeface="Wingdings" panose="05000000000000000000" pitchFamily="2" charset="2"/>
              <a:buChar char="ü"/>
            </a:pPr>
            <a:r>
              <a:rPr lang="nb-NO"/>
              <a:t>Ca. 1 000 000 vakter </a:t>
            </a:r>
          </a:p>
          <a:p>
            <a:pPr marL="342900" indent="-342900" algn="l">
              <a:buClr>
                <a:srgbClr val="6FE9FF"/>
              </a:buClr>
              <a:buFont typeface="Wingdings" panose="05000000000000000000" pitchFamily="2" charset="2"/>
              <a:buChar char="ü"/>
            </a:pPr>
            <a:r>
              <a:rPr lang="nb-NO"/>
              <a:t>Ca. 10 000 medarbeidere</a:t>
            </a:r>
          </a:p>
        </p:txBody>
      </p:sp>
      <p:grpSp>
        <p:nvGrpSpPr>
          <p:cNvPr id="186" name="Gruppe 185">
            <a:extLst>
              <a:ext uri="{FF2B5EF4-FFF2-40B4-BE49-F238E27FC236}">
                <a16:creationId xmlns:a16="http://schemas.microsoft.com/office/drawing/2014/main" id="{AFEBC5DF-DBCB-2E92-0122-88CD53D88C4C}"/>
              </a:ext>
            </a:extLst>
          </p:cNvPr>
          <p:cNvGrpSpPr/>
          <p:nvPr/>
        </p:nvGrpSpPr>
        <p:grpSpPr>
          <a:xfrm>
            <a:off x="6859787" y="4913387"/>
            <a:ext cx="4184960" cy="1488690"/>
            <a:chOff x="6859787" y="4913387"/>
            <a:chExt cx="4184960" cy="1488690"/>
          </a:xfrm>
        </p:grpSpPr>
        <p:sp>
          <p:nvSpPr>
            <p:cNvPr id="15" name="TekstSylinder 14">
              <a:extLst>
                <a:ext uri="{FF2B5EF4-FFF2-40B4-BE49-F238E27FC236}">
                  <a16:creationId xmlns:a16="http://schemas.microsoft.com/office/drawing/2014/main" id="{A464FE15-1144-B419-F694-D91692BF263E}"/>
                </a:ext>
              </a:extLst>
            </p:cNvPr>
            <p:cNvSpPr txBox="1"/>
            <p:nvPr/>
          </p:nvSpPr>
          <p:spPr>
            <a:xfrm>
              <a:off x="6859787" y="4913387"/>
              <a:ext cx="4184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/>
                <a:t>Kommersielle langtidshjem drift: 4 </a:t>
              </a:r>
            </a:p>
          </p:txBody>
        </p:sp>
        <p:grpSp>
          <p:nvGrpSpPr>
            <p:cNvPr id="185" name="Gruppe 184">
              <a:extLst>
                <a:ext uri="{FF2B5EF4-FFF2-40B4-BE49-F238E27FC236}">
                  <a16:creationId xmlns:a16="http://schemas.microsoft.com/office/drawing/2014/main" id="{961D6002-0CF7-A650-47F9-9C8ED969BD88}"/>
                </a:ext>
              </a:extLst>
            </p:cNvPr>
            <p:cNvGrpSpPr/>
            <p:nvPr/>
          </p:nvGrpSpPr>
          <p:grpSpPr>
            <a:xfrm>
              <a:off x="7604510" y="5365666"/>
              <a:ext cx="2363974" cy="1036411"/>
              <a:chOff x="8239086" y="5499473"/>
              <a:chExt cx="2363974" cy="1036411"/>
            </a:xfrm>
          </p:grpSpPr>
          <p:grpSp>
            <p:nvGrpSpPr>
              <p:cNvPr id="33" name="Gruppe 32">
                <a:extLst>
                  <a:ext uri="{FF2B5EF4-FFF2-40B4-BE49-F238E27FC236}">
                    <a16:creationId xmlns:a16="http://schemas.microsoft.com/office/drawing/2014/main" id="{13377AEB-FBCE-2A28-F5CC-AF6DD436D986}"/>
                  </a:ext>
                </a:extLst>
              </p:cNvPr>
              <p:cNvGrpSpPr/>
              <p:nvPr/>
            </p:nvGrpSpPr>
            <p:grpSpPr>
              <a:xfrm>
                <a:off x="9491113" y="5499473"/>
                <a:ext cx="1111947" cy="1036411"/>
                <a:chOff x="5298537" y="1882195"/>
                <a:chExt cx="1111947" cy="1036411"/>
              </a:xfrm>
            </p:grpSpPr>
            <p:sp>
              <p:nvSpPr>
                <p:cNvPr id="81" name="Ellipse 80">
                  <a:extLst>
                    <a:ext uri="{FF2B5EF4-FFF2-40B4-BE49-F238E27FC236}">
                      <a16:creationId xmlns:a16="http://schemas.microsoft.com/office/drawing/2014/main" id="{506DFE5D-BB7C-5688-FA73-9C82CFCDA774}"/>
                    </a:ext>
                  </a:extLst>
                </p:cNvPr>
                <p:cNvSpPr/>
                <p:nvPr/>
              </p:nvSpPr>
              <p:spPr>
                <a:xfrm>
                  <a:off x="5298537" y="2604056"/>
                  <a:ext cx="1111947" cy="314550"/>
                </a:xfrm>
                <a:prstGeom prst="ellipse">
                  <a:avLst/>
                </a:prstGeom>
                <a:solidFill>
                  <a:srgbClr val="B3F5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grpSp>
              <p:nvGrpSpPr>
                <p:cNvPr id="82" name="Gruppe 81">
                  <a:extLst>
                    <a:ext uri="{FF2B5EF4-FFF2-40B4-BE49-F238E27FC236}">
                      <a16:creationId xmlns:a16="http://schemas.microsoft.com/office/drawing/2014/main" id="{5858E990-625E-F2D3-4ED4-1EFAE15CBC40}"/>
                    </a:ext>
                  </a:extLst>
                </p:cNvPr>
                <p:cNvGrpSpPr/>
                <p:nvPr/>
              </p:nvGrpSpPr>
              <p:grpSpPr>
                <a:xfrm flipH="1">
                  <a:off x="5540096" y="1882195"/>
                  <a:ext cx="746736" cy="864642"/>
                  <a:chOff x="1543050" y="1087720"/>
                  <a:chExt cx="361950" cy="419100"/>
                </a:xfrm>
              </p:grpSpPr>
              <p:sp>
                <p:nvSpPr>
                  <p:cNvPr id="83" name="Frihåndsform: figur 82">
                    <a:extLst>
                      <a:ext uri="{FF2B5EF4-FFF2-40B4-BE49-F238E27FC236}">
                        <a16:creationId xmlns:a16="http://schemas.microsoft.com/office/drawing/2014/main" id="{C0932EA6-B90A-23D1-53F7-3AECB9F63E52}"/>
                      </a:ext>
                    </a:extLst>
                  </p:cNvPr>
                  <p:cNvSpPr/>
                  <p:nvPr/>
                </p:nvSpPr>
                <p:spPr>
                  <a:xfrm>
                    <a:off x="1543050" y="1087720"/>
                    <a:ext cx="266700" cy="95250"/>
                  </a:xfrm>
                  <a:custGeom>
                    <a:avLst/>
                    <a:gdLst>
                      <a:gd name="connsiteX0" fmla="*/ 171450 w 266700"/>
                      <a:gd name="connsiteY0" fmla="*/ 95250 h 95250"/>
                      <a:gd name="connsiteX1" fmla="*/ 0 w 266700"/>
                      <a:gd name="connsiteY1" fmla="*/ 95250 h 95250"/>
                      <a:gd name="connsiteX2" fmla="*/ 95250 w 266700"/>
                      <a:gd name="connsiteY2" fmla="*/ 0 h 95250"/>
                      <a:gd name="connsiteX3" fmla="*/ 266700 w 266700"/>
                      <a:gd name="connsiteY3" fmla="*/ 0 h 95250"/>
                      <a:gd name="connsiteX4" fmla="*/ 171450 w 266700"/>
                      <a:gd name="connsiteY4" fmla="*/ 95250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700" h="95250">
                        <a:moveTo>
                          <a:pt x="171450" y="95250"/>
                        </a:moveTo>
                        <a:lnTo>
                          <a:pt x="0" y="95250"/>
                        </a:lnTo>
                        <a:lnTo>
                          <a:pt x="95250" y="0"/>
                        </a:lnTo>
                        <a:lnTo>
                          <a:pt x="266700" y="0"/>
                        </a:lnTo>
                        <a:lnTo>
                          <a:pt x="171450" y="95250"/>
                        </a:lnTo>
                      </a:path>
                    </a:pathLst>
                  </a:custGeom>
                  <a:solidFill>
                    <a:srgbClr val="2A285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sp>
                <p:nvSpPr>
                  <p:cNvPr id="87" name="Frihåndsform: figur 86">
                    <a:extLst>
                      <a:ext uri="{FF2B5EF4-FFF2-40B4-BE49-F238E27FC236}">
                        <a16:creationId xmlns:a16="http://schemas.microsoft.com/office/drawing/2014/main" id="{E64F81D0-2669-A790-CA34-D9419451CD42}"/>
                      </a:ext>
                    </a:extLst>
                  </p:cNvPr>
                  <p:cNvSpPr/>
                  <p:nvPr/>
                </p:nvSpPr>
                <p:spPr>
                  <a:xfrm>
                    <a:off x="1543050" y="1182970"/>
                    <a:ext cx="171450" cy="323850"/>
                  </a:xfrm>
                  <a:custGeom>
                    <a:avLst/>
                    <a:gdLst>
                      <a:gd name="connsiteX0" fmla="*/ 0 w 171450"/>
                      <a:gd name="connsiteY0" fmla="*/ 0 h 323850"/>
                      <a:gd name="connsiteX1" fmla="*/ 171450 w 171450"/>
                      <a:gd name="connsiteY1" fmla="*/ 0 h 323850"/>
                      <a:gd name="connsiteX2" fmla="*/ 171450 w 171450"/>
                      <a:gd name="connsiteY2" fmla="*/ 323850 h 323850"/>
                      <a:gd name="connsiteX3" fmla="*/ 0 w 171450"/>
                      <a:gd name="connsiteY3" fmla="*/ 3238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1450" h="323850">
                        <a:moveTo>
                          <a:pt x="0" y="0"/>
                        </a:moveTo>
                        <a:lnTo>
                          <a:pt x="171450" y="0"/>
                        </a:lnTo>
                        <a:lnTo>
                          <a:pt x="171450" y="323850"/>
                        </a:lnTo>
                        <a:lnTo>
                          <a:pt x="0" y="323850"/>
                        </a:lnTo>
                        <a:close/>
                      </a:path>
                    </a:pathLst>
                  </a:custGeom>
                  <a:solidFill>
                    <a:srgbClr val="F8F0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sp>
                <p:nvSpPr>
                  <p:cNvPr id="89" name="Frihåndsform: figur 88">
                    <a:extLst>
                      <a:ext uri="{FF2B5EF4-FFF2-40B4-BE49-F238E27FC236}">
                        <a16:creationId xmlns:a16="http://schemas.microsoft.com/office/drawing/2014/main" id="{C05EC408-66CB-9204-5990-C8E62A2D7701}"/>
                      </a:ext>
                    </a:extLst>
                  </p:cNvPr>
                  <p:cNvSpPr/>
                  <p:nvPr/>
                </p:nvSpPr>
                <p:spPr>
                  <a:xfrm>
                    <a:off x="1714500" y="1087720"/>
                    <a:ext cx="190500" cy="419100"/>
                  </a:xfrm>
                  <a:custGeom>
                    <a:avLst/>
                    <a:gdLst>
                      <a:gd name="connsiteX0" fmla="*/ 95250 w 190500"/>
                      <a:gd name="connsiteY0" fmla="*/ 0 h 419100"/>
                      <a:gd name="connsiteX1" fmla="*/ 0 w 190500"/>
                      <a:gd name="connsiteY1" fmla="*/ 95250 h 419100"/>
                      <a:gd name="connsiteX2" fmla="*/ 0 w 190500"/>
                      <a:gd name="connsiteY2" fmla="*/ 419100 h 419100"/>
                      <a:gd name="connsiteX3" fmla="*/ 95250 w 190500"/>
                      <a:gd name="connsiteY3" fmla="*/ 419100 h 419100"/>
                      <a:gd name="connsiteX4" fmla="*/ 190500 w 190500"/>
                      <a:gd name="connsiteY4" fmla="*/ 419100 h 419100"/>
                      <a:gd name="connsiteX5" fmla="*/ 190500 w 190500"/>
                      <a:gd name="connsiteY5" fmla="*/ 95250 h 419100"/>
                      <a:gd name="connsiteX6" fmla="*/ 95250 w 190500"/>
                      <a:gd name="connsiteY6" fmla="*/ 0 h 419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0500" h="419100">
                        <a:moveTo>
                          <a:pt x="95250" y="0"/>
                        </a:moveTo>
                        <a:lnTo>
                          <a:pt x="0" y="95250"/>
                        </a:lnTo>
                        <a:lnTo>
                          <a:pt x="0" y="419100"/>
                        </a:lnTo>
                        <a:lnTo>
                          <a:pt x="95250" y="419100"/>
                        </a:lnTo>
                        <a:lnTo>
                          <a:pt x="190500" y="419100"/>
                        </a:lnTo>
                        <a:lnTo>
                          <a:pt x="190500" y="95250"/>
                        </a:lnTo>
                        <a:lnTo>
                          <a:pt x="95250" y="0"/>
                        </a:lnTo>
                        <a:close/>
                      </a:path>
                    </a:pathLst>
                  </a:custGeom>
                  <a:solidFill>
                    <a:srgbClr val="FF82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grpSp>
                <p:nvGrpSpPr>
                  <p:cNvPr id="149" name="Grafikk 14">
                    <a:extLst>
                      <a:ext uri="{FF2B5EF4-FFF2-40B4-BE49-F238E27FC236}">
                        <a16:creationId xmlns:a16="http://schemas.microsoft.com/office/drawing/2014/main" id="{B0A38FA3-C23B-0BEC-B7EE-2E8E741D23FA}"/>
                      </a:ext>
                    </a:extLst>
                  </p:cNvPr>
                  <p:cNvGrpSpPr/>
                  <p:nvPr/>
                </p:nvGrpSpPr>
                <p:grpSpPr>
                  <a:xfrm>
                    <a:off x="1609725" y="1249645"/>
                    <a:ext cx="257175" cy="257175"/>
                    <a:chOff x="1609725" y="1249645"/>
                    <a:chExt cx="257175" cy="257175"/>
                  </a:xfrm>
                  <a:solidFill>
                    <a:srgbClr val="2A2859"/>
                  </a:solidFill>
                </p:grpSpPr>
                <p:sp>
                  <p:nvSpPr>
                    <p:cNvPr id="150" name="Frihåndsform: figur 149">
                      <a:extLst>
                        <a:ext uri="{FF2B5EF4-FFF2-40B4-BE49-F238E27FC236}">
                          <a16:creationId xmlns:a16="http://schemas.microsoft.com/office/drawing/2014/main" id="{74D798DA-7A91-3360-B756-98C1119C5C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90700" y="1468720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51" name="Frihåndsform: figur 150">
                      <a:extLst>
                        <a:ext uri="{FF2B5EF4-FFF2-40B4-BE49-F238E27FC236}">
                          <a16:creationId xmlns:a16="http://schemas.microsoft.com/office/drawing/2014/main" id="{60993511-BC0B-0095-7B0C-613B17CE69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4020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52" name="Frihåndsform: figur 151">
                      <a:extLst>
                        <a:ext uri="{FF2B5EF4-FFF2-40B4-BE49-F238E27FC236}">
                          <a16:creationId xmlns:a16="http://schemas.microsoft.com/office/drawing/2014/main" id="{E1375DFD-8CB9-6833-D7D8-BDD5749028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4020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53" name="Frihåndsform: figur 152">
                      <a:extLst>
                        <a:ext uri="{FF2B5EF4-FFF2-40B4-BE49-F238E27FC236}">
                          <a16:creationId xmlns:a16="http://schemas.microsoft.com/office/drawing/2014/main" id="{3A948428-6B75-7675-FE22-7EEB05E9DD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3258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59" name="Frihåndsform: figur 158">
                      <a:extLst>
                        <a:ext uri="{FF2B5EF4-FFF2-40B4-BE49-F238E27FC236}">
                          <a16:creationId xmlns:a16="http://schemas.microsoft.com/office/drawing/2014/main" id="{FEE8C866-8F46-4E99-7E16-0DD53C3712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3258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64" name="Frihåndsform: figur 163">
                      <a:extLst>
                        <a:ext uri="{FF2B5EF4-FFF2-40B4-BE49-F238E27FC236}">
                          <a16:creationId xmlns:a16="http://schemas.microsoft.com/office/drawing/2014/main" id="{FE24E056-2780-811A-C797-3E4329D273B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2496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66" name="Frihåndsform: figur 165">
                      <a:extLst>
                        <a:ext uri="{FF2B5EF4-FFF2-40B4-BE49-F238E27FC236}">
                          <a16:creationId xmlns:a16="http://schemas.microsoft.com/office/drawing/2014/main" id="{190A6594-8F5A-B5AF-3C9B-4BB70C2AB6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2496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82" name="Frihåndsform: figur 181">
                      <a:extLst>
                        <a:ext uri="{FF2B5EF4-FFF2-40B4-BE49-F238E27FC236}">
                          <a16:creationId xmlns:a16="http://schemas.microsoft.com/office/drawing/2014/main" id="{A99CDE7B-AD11-D2BC-5BE1-5C26D41E7A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9725" y="1363945"/>
                      <a:ext cx="38100" cy="76200"/>
                    </a:xfrm>
                    <a:custGeom>
                      <a:avLst/>
                      <a:gdLst>
                        <a:gd name="connsiteX0" fmla="*/ 0 w 38100"/>
                        <a:gd name="connsiteY0" fmla="*/ 0 h 76200"/>
                        <a:gd name="connsiteX1" fmla="*/ 38100 w 38100"/>
                        <a:gd name="connsiteY1" fmla="*/ 0 h 76200"/>
                        <a:gd name="connsiteX2" fmla="*/ 38100 w 38100"/>
                        <a:gd name="connsiteY2" fmla="*/ 76200 h 76200"/>
                        <a:gd name="connsiteX3" fmla="*/ 0 w 38100"/>
                        <a:gd name="connsiteY3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762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76200"/>
                          </a:lnTo>
                          <a:lnTo>
                            <a:pt x="0" y="762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184" name="Frihåndsform: figur 183">
                      <a:extLst>
                        <a:ext uri="{FF2B5EF4-FFF2-40B4-BE49-F238E27FC236}">
                          <a16:creationId xmlns:a16="http://schemas.microsoft.com/office/drawing/2014/main" id="{F196FEB6-32B0-7E17-E6D4-8EA46C4C72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9725" y="1249645"/>
                      <a:ext cx="38100" cy="76200"/>
                    </a:xfrm>
                    <a:custGeom>
                      <a:avLst/>
                      <a:gdLst>
                        <a:gd name="connsiteX0" fmla="*/ 0 w 38100"/>
                        <a:gd name="connsiteY0" fmla="*/ 0 h 76200"/>
                        <a:gd name="connsiteX1" fmla="*/ 38100 w 38100"/>
                        <a:gd name="connsiteY1" fmla="*/ 0 h 76200"/>
                        <a:gd name="connsiteX2" fmla="*/ 38100 w 38100"/>
                        <a:gd name="connsiteY2" fmla="*/ 76200 h 76200"/>
                        <a:gd name="connsiteX3" fmla="*/ 0 w 38100"/>
                        <a:gd name="connsiteY3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762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76200"/>
                          </a:lnTo>
                          <a:lnTo>
                            <a:pt x="0" y="762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</p:grpSp>
            </p:grpSp>
          </p:grpSp>
          <p:grpSp>
            <p:nvGrpSpPr>
              <p:cNvPr id="34" name="Gruppe 33">
                <a:extLst>
                  <a:ext uri="{FF2B5EF4-FFF2-40B4-BE49-F238E27FC236}">
                    <a16:creationId xmlns:a16="http://schemas.microsoft.com/office/drawing/2014/main" id="{9B4512C4-1996-839A-EEC1-76ABAADB6DD7}"/>
                  </a:ext>
                </a:extLst>
              </p:cNvPr>
              <p:cNvGrpSpPr/>
              <p:nvPr/>
            </p:nvGrpSpPr>
            <p:grpSpPr>
              <a:xfrm>
                <a:off x="8239086" y="5499473"/>
                <a:ext cx="1111947" cy="1036411"/>
                <a:chOff x="3764357" y="1882194"/>
                <a:chExt cx="1111947" cy="1036411"/>
              </a:xfrm>
            </p:grpSpPr>
            <p:sp>
              <p:nvSpPr>
                <p:cNvPr id="51" name="Ellipse 50">
                  <a:extLst>
                    <a:ext uri="{FF2B5EF4-FFF2-40B4-BE49-F238E27FC236}">
                      <a16:creationId xmlns:a16="http://schemas.microsoft.com/office/drawing/2014/main" id="{DF979493-641A-3B54-8328-72FC2B361A70}"/>
                    </a:ext>
                  </a:extLst>
                </p:cNvPr>
                <p:cNvSpPr/>
                <p:nvPr/>
              </p:nvSpPr>
              <p:spPr>
                <a:xfrm>
                  <a:off x="3764357" y="2604055"/>
                  <a:ext cx="1111947" cy="314550"/>
                </a:xfrm>
                <a:prstGeom prst="ellipse">
                  <a:avLst/>
                </a:prstGeom>
                <a:solidFill>
                  <a:srgbClr val="B3F5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grpSp>
              <p:nvGrpSpPr>
                <p:cNvPr id="52" name="Gruppe 51">
                  <a:extLst>
                    <a:ext uri="{FF2B5EF4-FFF2-40B4-BE49-F238E27FC236}">
                      <a16:creationId xmlns:a16="http://schemas.microsoft.com/office/drawing/2014/main" id="{4930E8C0-CD99-9A3D-CE37-14629F26D228}"/>
                    </a:ext>
                  </a:extLst>
                </p:cNvPr>
                <p:cNvGrpSpPr/>
                <p:nvPr/>
              </p:nvGrpSpPr>
              <p:grpSpPr>
                <a:xfrm flipH="1">
                  <a:off x="4005916" y="1882194"/>
                  <a:ext cx="746736" cy="864642"/>
                  <a:chOff x="1543050" y="1087720"/>
                  <a:chExt cx="361950" cy="419100"/>
                </a:xfrm>
              </p:grpSpPr>
              <p:sp>
                <p:nvSpPr>
                  <p:cNvPr id="53" name="Frihåndsform: figur 52">
                    <a:extLst>
                      <a:ext uri="{FF2B5EF4-FFF2-40B4-BE49-F238E27FC236}">
                        <a16:creationId xmlns:a16="http://schemas.microsoft.com/office/drawing/2014/main" id="{1CFBF996-11E2-9036-AA6A-E0F4F1242A42}"/>
                      </a:ext>
                    </a:extLst>
                  </p:cNvPr>
                  <p:cNvSpPr/>
                  <p:nvPr/>
                </p:nvSpPr>
                <p:spPr>
                  <a:xfrm>
                    <a:off x="1543050" y="1087720"/>
                    <a:ext cx="266700" cy="95250"/>
                  </a:xfrm>
                  <a:custGeom>
                    <a:avLst/>
                    <a:gdLst>
                      <a:gd name="connsiteX0" fmla="*/ 171450 w 266700"/>
                      <a:gd name="connsiteY0" fmla="*/ 95250 h 95250"/>
                      <a:gd name="connsiteX1" fmla="*/ 0 w 266700"/>
                      <a:gd name="connsiteY1" fmla="*/ 95250 h 95250"/>
                      <a:gd name="connsiteX2" fmla="*/ 95250 w 266700"/>
                      <a:gd name="connsiteY2" fmla="*/ 0 h 95250"/>
                      <a:gd name="connsiteX3" fmla="*/ 266700 w 266700"/>
                      <a:gd name="connsiteY3" fmla="*/ 0 h 95250"/>
                      <a:gd name="connsiteX4" fmla="*/ 171450 w 266700"/>
                      <a:gd name="connsiteY4" fmla="*/ 95250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700" h="95250">
                        <a:moveTo>
                          <a:pt x="171450" y="95250"/>
                        </a:moveTo>
                        <a:lnTo>
                          <a:pt x="0" y="95250"/>
                        </a:lnTo>
                        <a:lnTo>
                          <a:pt x="95250" y="0"/>
                        </a:lnTo>
                        <a:lnTo>
                          <a:pt x="266700" y="0"/>
                        </a:lnTo>
                        <a:lnTo>
                          <a:pt x="171450" y="95250"/>
                        </a:lnTo>
                      </a:path>
                    </a:pathLst>
                  </a:custGeom>
                  <a:solidFill>
                    <a:srgbClr val="2A285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sp>
                <p:nvSpPr>
                  <p:cNvPr id="54" name="Frihåndsform: figur 53">
                    <a:extLst>
                      <a:ext uri="{FF2B5EF4-FFF2-40B4-BE49-F238E27FC236}">
                        <a16:creationId xmlns:a16="http://schemas.microsoft.com/office/drawing/2014/main" id="{4B3F8BC2-B9F0-C61B-2F95-097D935BDFCF}"/>
                      </a:ext>
                    </a:extLst>
                  </p:cNvPr>
                  <p:cNvSpPr/>
                  <p:nvPr/>
                </p:nvSpPr>
                <p:spPr>
                  <a:xfrm>
                    <a:off x="1543050" y="1182970"/>
                    <a:ext cx="171450" cy="323850"/>
                  </a:xfrm>
                  <a:custGeom>
                    <a:avLst/>
                    <a:gdLst>
                      <a:gd name="connsiteX0" fmla="*/ 0 w 171450"/>
                      <a:gd name="connsiteY0" fmla="*/ 0 h 323850"/>
                      <a:gd name="connsiteX1" fmla="*/ 171450 w 171450"/>
                      <a:gd name="connsiteY1" fmla="*/ 0 h 323850"/>
                      <a:gd name="connsiteX2" fmla="*/ 171450 w 171450"/>
                      <a:gd name="connsiteY2" fmla="*/ 323850 h 323850"/>
                      <a:gd name="connsiteX3" fmla="*/ 0 w 171450"/>
                      <a:gd name="connsiteY3" fmla="*/ 3238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1450" h="323850">
                        <a:moveTo>
                          <a:pt x="0" y="0"/>
                        </a:moveTo>
                        <a:lnTo>
                          <a:pt x="171450" y="0"/>
                        </a:lnTo>
                        <a:lnTo>
                          <a:pt x="171450" y="323850"/>
                        </a:lnTo>
                        <a:lnTo>
                          <a:pt x="0" y="323850"/>
                        </a:lnTo>
                        <a:close/>
                      </a:path>
                    </a:pathLst>
                  </a:custGeom>
                  <a:solidFill>
                    <a:srgbClr val="F8F0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sp>
                <p:nvSpPr>
                  <p:cNvPr id="55" name="Frihåndsform: figur 54">
                    <a:extLst>
                      <a:ext uri="{FF2B5EF4-FFF2-40B4-BE49-F238E27FC236}">
                        <a16:creationId xmlns:a16="http://schemas.microsoft.com/office/drawing/2014/main" id="{DB6957D8-47C4-4E70-83A5-BFA737ED8067}"/>
                      </a:ext>
                    </a:extLst>
                  </p:cNvPr>
                  <p:cNvSpPr/>
                  <p:nvPr/>
                </p:nvSpPr>
                <p:spPr>
                  <a:xfrm>
                    <a:off x="1714500" y="1087720"/>
                    <a:ext cx="190500" cy="419100"/>
                  </a:xfrm>
                  <a:custGeom>
                    <a:avLst/>
                    <a:gdLst>
                      <a:gd name="connsiteX0" fmla="*/ 95250 w 190500"/>
                      <a:gd name="connsiteY0" fmla="*/ 0 h 419100"/>
                      <a:gd name="connsiteX1" fmla="*/ 0 w 190500"/>
                      <a:gd name="connsiteY1" fmla="*/ 95250 h 419100"/>
                      <a:gd name="connsiteX2" fmla="*/ 0 w 190500"/>
                      <a:gd name="connsiteY2" fmla="*/ 419100 h 419100"/>
                      <a:gd name="connsiteX3" fmla="*/ 95250 w 190500"/>
                      <a:gd name="connsiteY3" fmla="*/ 419100 h 419100"/>
                      <a:gd name="connsiteX4" fmla="*/ 190500 w 190500"/>
                      <a:gd name="connsiteY4" fmla="*/ 419100 h 419100"/>
                      <a:gd name="connsiteX5" fmla="*/ 190500 w 190500"/>
                      <a:gd name="connsiteY5" fmla="*/ 95250 h 419100"/>
                      <a:gd name="connsiteX6" fmla="*/ 95250 w 190500"/>
                      <a:gd name="connsiteY6" fmla="*/ 0 h 419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0500" h="419100">
                        <a:moveTo>
                          <a:pt x="95250" y="0"/>
                        </a:moveTo>
                        <a:lnTo>
                          <a:pt x="0" y="95250"/>
                        </a:lnTo>
                        <a:lnTo>
                          <a:pt x="0" y="419100"/>
                        </a:lnTo>
                        <a:lnTo>
                          <a:pt x="95250" y="419100"/>
                        </a:lnTo>
                        <a:lnTo>
                          <a:pt x="190500" y="419100"/>
                        </a:lnTo>
                        <a:lnTo>
                          <a:pt x="190500" y="95250"/>
                        </a:lnTo>
                        <a:lnTo>
                          <a:pt x="95250" y="0"/>
                        </a:lnTo>
                        <a:close/>
                      </a:path>
                    </a:pathLst>
                  </a:custGeom>
                  <a:solidFill>
                    <a:srgbClr val="FF82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nb-NO"/>
                  </a:p>
                </p:txBody>
              </p:sp>
              <p:grpSp>
                <p:nvGrpSpPr>
                  <p:cNvPr id="56" name="Grafikk 14">
                    <a:extLst>
                      <a:ext uri="{FF2B5EF4-FFF2-40B4-BE49-F238E27FC236}">
                        <a16:creationId xmlns:a16="http://schemas.microsoft.com/office/drawing/2014/main" id="{94504E86-381D-7457-1C3B-4D905C77E56F}"/>
                      </a:ext>
                    </a:extLst>
                  </p:cNvPr>
                  <p:cNvGrpSpPr/>
                  <p:nvPr/>
                </p:nvGrpSpPr>
                <p:grpSpPr>
                  <a:xfrm>
                    <a:off x="1609725" y="1249645"/>
                    <a:ext cx="257175" cy="257175"/>
                    <a:chOff x="1609725" y="1249645"/>
                    <a:chExt cx="257175" cy="257175"/>
                  </a:xfrm>
                  <a:solidFill>
                    <a:srgbClr val="2A2859"/>
                  </a:solidFill>
                </p:grpSpPr>
                <p:sp>
                  <p:nvSpPr>
                    <p:cNvPr id="57" name="Frihåndsform: figur 56">
                      <a:extLst>
                        <a:ext uri="{FF2B5EF4-FFF2-40B4-BE49-F238E27FC236}">
                          <a16:creationId xmlns:a16="http://schemas.microsoft.com/office/drawing/2014/main" id="{2FEDF952-2E99-E1CF-E504-2306F11AA8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90700" y="1468720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58" name="Frihåndsform: figur 57">
                      <a:extLst>
                        <a:ext uri="{FF2B5EF4-FFF2-40B4-BE49-F238E27FC236}">
                          <a16:creationId xmlns:a16="http://schemas.microsoft.com/office/drawing/2014/main" id="{A61AB133-5848-285C-622D-5FD8BBFA37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4020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59" name="Frihåndsform: figur 58">
                      <a:extLst>
                        <a:ext uri="{FF2B5EF4-FFF2-40B4-BE49-F238E27FC236}">
                          <a16:creationId xmlns:a16="http://schemas.microsoft.com/office/drawing/2014/main" id="{31676FFE-8D74-F6AD-71EC-F8DC469027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4020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60" name="Frihåndsform: figur 59">
                      <a:extLst>
                        <a:ext uri="{FF2B5EF4-FFF2-40B4-BE49-F238E27FC236}">
                          <a16:creationId xmlns:a16="http://schemas.microsoft.com/office/drawing/2014/main" id="{F28726A1-611A-2F36-930D-17335D040B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3258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61" name="Frihåndsform: figur 60">
                      <a:extLst>
                        <a:ext uri="{FF2B5EF4-FFF2-40B4-BE49-F238E27FC236}">
                          <a16:creationId xmlns:a16="http://schemas.microsoft.com/office/drawing/2014/main" id="{5A410D75-9026-5E39-5A26-8B93BB3CD5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3258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62" name="Frihåndsform: figur 61">
                      <a:extLst>
                        <a:ext uri="{FF2B5EF4-FFF2-40B4-BE49-F238E27FC236}">
                          <a16:creationId xmlns:a16="http://schemas.microsoft.com/office/drawing/2014/main" id="{33CD424E-2B02-9645-1F90-CF4330209E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2600" y="12496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63" name="Frihåndsform: figur 62">
                      <a:extLst>
                        <a:ext uri="{FF2B5EF4-FFF2-40B4-BE49-F238E27FC236}">
                          <a16:creationId xmlns:a16="http://schemas.microsoft.com/office/drawing/2014/main" id="{5462D706-EFBD-6C74-456E-58C8353B3E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8800" y="1249645"/>
                      <a:ext cx="38100" cy="38100"/>
                    </a:xfrm>
                    <a:custGeom>
                      <a:avLst/>
                      <a:gdLst>
                        <a:gd name="connsiteX0" fmla="*/ 0 w 38100"/>
                        <a:gd name="connsiteY0" fmla="*/ 0 h 38100"/>
                        <a:gd name="connsiteX1" fmla="*/ 38100 w 38100"/>
                        <a:gd name="connsiteY1" fmla="*/ 0 h 38100"/>
                        <a:gd name="connsiteX2" fmla="*/ 38100 w 38100"/>
                        <a:gd name="connsiteY2" fmla="*/ 38100 h 38100"/>
                        <a:gd name="connsiteX3" fmla="*/ 0 w 38100"/>
                        <a:gd name="connsiteY3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38100"/>
                          </a:lnTo>
                          <a:lnTo>
                            <a:pt x="0" y="381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73" name="Frihåndsform: figur 72">
                      <a:extLst>
                        <a:ext uri="{FF2B5EF4-FFF2-40B4-BE49-F238E27FC236}">
                          <a16:creationId xmlns:a16="http://schemas.microsoft.com/office/drawing/2014/main" id="{E34CBEED-3203-0295-E774-63EB851E9C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9725" y="1363945"/>
                      <a:ext cx="38100" cy="76200"/>
                    </a:xfrm>
                    <a:custGeom>
                      <a:avLst/>
                      <a:gdLst>
                        <a:gd name="connsiteX0" fmla="*/ 0 w 38100"/>
                        <a:gd name="connsiteY0" fmla="*/ 0 h 76200"/>
                        <a:gd name="connsiteX1" fmla="*/ 38100 w 38100"/>
                        <a:gd name="connsiteY1" fmla="*/ 0 h 76200"/>
                        <a:gd name="connsiteX2" fmla="*/ 38100 w 38100"/>
                        <a:gd name="connsiteY2" fmla="*/ 76200 h 76200"/>
                        <a:gd name="connsiteX3" fmla="*/ 0 w 38100"/>
                        <a:gd name="connsiteY3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762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76200"/>
                          </a:lnTo>
                          <a:lnTo>
                            <a:pt x="0" y="762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  <p:sp>
                  <p:nvSpPr>
                    <p:cNvPr id="80" name="Frihåndsform: figur 79">
                      <a:extLst>
                        <a:ext uri="{FF2B5EF4-FFF2-40B4-BE49-F238E27FC236}">
                          <a16:creationId xmlns:a16="http://schemas.microsoft.com/office/drawing/2014/main" id="{69BCD8B7-8C89-536C-2B17-C549690E33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9725" y="1249645"/>
                      <a:ext cx="38100" cy="76200"/>
                    </a:xfrm>
                    <a:custGeom>
                      <a:avLst/>
                      <a:gdLst>
                        <a:gd name="connsiteX0" fmla="*/ 0 w 38100"/>
                        <a:gd name="connsiteY0" fmla="*/ 0 h 76200"/>
                        <a:gd name="connsiteX1" fmla="*/ 38100 w 38100"/>
                        <a:gd name="connsiteY1" fmla="*/ 0 h 76200"/>
                        <a:gd name="connsiteX2" fmla="*/ 38100 w 38100"/>
                        <a:gd name="connsiteY2" fmla="*/ 76200 h 76200"/>
                        <a:gd name="connsiteX3" fmla="*/ 0 w 38100"/>
                        <a:gd name="connsiteY3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" h="76200">
                          <a:moveTo>
                            <a:pt x="0" y="0"/>
                          </a:moveTo>
                          <a:lnTo>
                            <a:pt x="38100" y="0"/>
                          </a:lnTo>
                          <a:lnTo>
                            <a:pt x="38100" y="76200"/>
                          </a:lnTo>
                          <a:lnTo>
                            <a:pt x="0" y="76200"/>
                          </a:lnTo>
                          <a:close/>
                        </a:path>
                      </a:pathLst>
                    </a:custGeom>
                    <a:solidFill>
                      <a:srgbClr val="2A285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nb-NO"/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3227889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FF1FA2B-AB1B-F1AB-B9E2-627A995A9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96DB-E8C8-4849-8A63-AC568158CC03}" type="datetime1">
              <a:rPr lang="nb-NO" smtClean="0"/>
              <a:pPr/>
              <a:t>12.05.2026</a:t>
            </a:fld>
            <a:endParaRPr lang="nb-NO"/>
          </a:p>
        </p:txBody>
      </p:sp>
      <p:sp>
        <p:nvSpPr>
          <p:cNvPr id="3" name="Plassholder for lysbildenummer 2">
            <a:extLst>
              <a:ext uri="{FF2B5EF4-FFF2-40B4-BE49-F238E27FC236}">
                <a16:creationId xmlns:a16="http://schemas.microsoft.com/office/drawing/2014/main" id="{40ADC028-8F7E-56B7-24D3-F7626E7AD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8ACEFDFC-287E-0A4D-81A7-6CC8C070690D}" type="slidenum">
              <a:rPr lang="nb-NO" smtClean="0"/>
              <a:pPr algn="l"/>
              <a:t>5</a:t>
            </a:fld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872BF14-E1D9-3289-ABC1-5E9941B985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/>
              <a:t>Antall eldre i Oslo over 80 år øker kraftig.</a:t>
            </a:r>
          </a:p>
          <a:p>
            <a:pPr lvl="1"/>
            <a:r>
              <a:rPr lang="nb-NO"/>
              <a:t>Økt pleiebehov</a:t>
            </a:r>
          </a:p>
          <a:p>
            <a:pPr lvl="1"/>
            <a:r>
              <a:rPr lang="nb-NO"/>
              <a:t>Økning i antall pasienter på langtidshjem</a:t>
            </a:r>
          </a:p>
          <a:p>
            <a:pPr lvl="1"/>
            <a:r>
              <a:rPr lang="nb-NO"/>
              <a:t>Økning i antall pasienter med demenssykdom eller kognitiv svikt </a:t>
            </a:r>
          </a:p>
        </p:txBody>
      </p:sp>
      <p:sp>
        <p:nvSpPr>
          <p:cNvPr id="5" name="Tittel 4">
            <a:extLst>
              <a:ext uri="{FF2B5EF4-FFF2-40B4-BE49-F238E27FC236}">
                <a16:creationId xmlns:a16="http://schemas.microsoft.com/office/drawing/2014/main" id="{90492C17-B75A-649D-996E-7047AC864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Pasienter med demens eller kognitiv svikt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6D1DD0B-AB86-8510-6EAD-7850516AAA3F}"/>
              </a:ext>
            </a:extLst>
          </p:cNvPr>
          <p:cNvGraphicFramePr>
            <a:graphicFrameLocks/>
          </p:cNvGraphicFramePr>
          <p:nvPr/>
        </p:nvGraphicFramePr>
        <p:xfrm>
          <a:off x="6377617" y="2818054"/>
          <a:ext cx="5483125" cy="2779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tel 1">
            <a:extLst>
              <a:ext uri="{FF2B5EF4-FFF2-40B4-BE49-F238E27FC236}">
                <a16:creationId xmlns:a16="http://schemas.microsoft.com/office/drawing/2014/main" id="{AB3BA06D-43DF-01F0-49BF-F35D6613D912}"/>
              </a:ext>
            </a:extLst>
          </p:cNvPr>
          <p:cNvSpPr>
            <a:spLocks noGrp="1"/>
          </p:cNvSpPr>
          <p:nvPr/>
        </p:nvSpPr>
        <p:spPr>
          <a:xfrm>
            <a:off x="6413039" y="2585537"/>
            <a:ext cx="5412281" cy="23763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z="1050" b="1">
                <a:latin typeface="Oslo Sans Office" panose="02000000000000000000" pitchFamily="2" charset="0"/>
              </a:rPr>
              <a:t>Antall personer 80 år og over som forventes å ha demenssykdom 2022 - 2033</a:t>
            </a:r>
          </a:p>
        </p:txBody>
      </p:sp>
    </p:spTree>
    <p:extLst>
      <p:ext uri="{BB962C8B-B14F-4D97-AF65-F5344CB8AC3E}">
        <p14:creationId xmlns:p14="http://schemas.microsoft.com/office/powerpoint/2010/main" val="2845434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46CBE8-A5A5-483A-89BA-22118D6E9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69" y="331812"/>
            <a:ext cx="4261450" cy="1024452"/>
          </a:xfrm>
        </p:spPr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25472EA-24B7-4C28-8EC3-918451F72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4FEE-7D88-AA46-8139-80D9197567F4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1322194D-2850-40EA-A89A-3707C21CE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6</a:t>
            </a:fld>
            <a:endParaRPr lang="nb-NO"/>
          </a:p>
        </p:txBody>
      </p:sp>
      <p:pic>
        <p:nvPicPr>
          <p:cNvPr id="6" name="Bilde 5" descr="Et bilde som inneholder person, klær, innendørs, komfort&#10;&#10;Automatisk generert beskrivelse">
            <a:extLst>
              <a:ext uri="{FF2B5EF4-FFF2-40B4-BE49-F238E27FC236}">
                <a16:creationId xmlns:a16="http://schemas.microsoft.com/office/drawing/2014/main" id="{65104A93-2021-B725-A57B-4AF94D14A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190" y="124739"/>
            <a:ext cx="12233188" cy="7367236"/>
          </a:xfrm>
          <a:prstGeom prst="rect">
            <a:avLst/>
          </a:prstGeom>
        </p:spPr>
      </p:pic>
      <p:sp>
        <p:nvSpPr>
          <p:cNvPr id="7" name="TekstSylinder 6">
            <a:extLst>
              <a:ext uri="{FF2B5EF4-FFF2-40B4-BE49-F238E27FC236}">
                <a16:creationId xmlns:a16="http://schemas.microsoft.com/office/drawing/2014/main" id="{F8D3C0FA-78AE-40D6-BF72-F75EA3A1F584}"/>
              </a:ext>
            </a:extLst>
          </p:cNvPr>
          <p:cNvSpPr txBox="1"/>
          <p:nvPr/>
        </p:nvSpPr>
        <p:spPr>
          <a:xfrm>
            <a:off x="0" y="-19291"/>
            <a:ext cx="12191999" cy="1261884"/>
          </a:xfrm>
          <a:prstGeom prst="rect">
            <a:avLst/>
          </a:prstGeom>
          <a:solidFill>
            <a:srgbClr val="002060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l"/>
            <a:endParaRPr lang="nb-NO" sz="3200">
              <a:solidFill>
                <a:schemeClr val="bg1"/>
              </a:solidFill>
            </a:endParaRPr>
          </a:p>
          <a:p>
            <a:pPr algn="ctr"/>
            <a:r>
              <a:rPr lang="nb-NO" sz="3200">
                <a:solidFill>
                  <a:schemeClr val="bg1"/>
                </a:solidFill>
              </a:rPr>
              <a:t>Beboere på langtidshjemmene blir stadig sykere</a:t>
            </a:r>
          </a:p>
          <a:p>
            <a:pPr algn="l"/>
            <a:endParaRPr lang="nb-NO" sz="1200">
              <a:solidFill>
                <a:schemeClr val="bg1"/>
              </a:solidFill>
            </a:endParaRPr>
          </a:p>
        </p:txBody>
      </p:sp>
      <p:sp>
        <p:nvSpPr>
          <p:cNvPr id="10" name="Plassholder for innhold 2">
            <a:extLst>
              <a:ext uri="{FF2B5EF4-FFF2-40B4-BE49-F238E27FC236}">
                <a16:creationId xmlns:a16="http://schemas.microsoft.com/office/drawing/2014/main" id="{DC88BF7C-DFFA-4364-A51B-875E17C6D156}"/>
              </a:ext>
            </a:extLst>
          </p:cNvPr>
          <p:cNvSpPr txBox="1">
            <a:spLocks/>
          </p:cNvSpPr>
          <p:nvPr/>
        </p:nvSpPr>
        <p:spPr>
          <a:xfrm>
            <a:off x="8394738" y="3348515"/>
            <a:ext cx="3797142" cy="3510846"/>
          </a:xfrm>
          <a:prstGeom prst="rect">
            <a:avLst/>
          </a:prstGeom>
          <a:solidFill>
            <a:srgbClr val="002060"/>
          </a:solidFill>
        </p:spPr>
        <p:txBody>
          <a:bodyPr vert="horz" lIns="0" tIns="0" rIns="0" bIns="0" rtlCol="0" anchor="t">
            <a:noAutofit/>
          </a:bodyPr>
          <a:lstStyle>
            <a:lvl1pPr marL="216000" indent="-2160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SzPct val="100000"/>
              <a:buFontTx/>
              <a:buBlip>
                <a:blip r:embed="rId3"/>
              </a:buBlip>
              <a:defRPr sz="20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7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76000" indent="-18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5"/>
              </a:buClr>
              <a:buFont typeface="Wingdings" pitchFamily="2" charset="2"/>
              <a:buChar char="§"/>
              <a:tabLst/>
              <a:defRPr sz="1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6000" indent="-18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36000" indent="-18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6"/>
              </a:buClr>
              <a:buFont typeface="Wingdings" pitchFamily="2" charset="2"/>
              <a:buChar char="§"/>
              <a:tabLst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b-NO">
              <a:solidFill>
                <a:schemeClr val="bg1"/>
              </a:solidFill>
            </a:endParaRPr>
          </a:p>
          <a:p>
            <a:pPr marL="215900" indent="-215900"/>
            <a:r>
              <a:rPr lang="nb-NO" sz="1800">
                <a:solidFill>
                  <a:schemeClr val="bg1"/>
                </a:solidFill>
              </a:rPr>
              <a:t>Pasientene skrives stadig raskere ut fra sykehusene </a:t>
            </a:r>
          </a:p>
          <a:p>
            <a:pPr marL="215900" indent="-215900"/>
            <a:r>
              <a:rPr lang="nb-NO" sz="1800">
                <a:solidFill>
                  <a:schemeClr val="bg1"/>
                </a:solidFill>
              </a:rPr>
              <a:t>Hjemmetjenester er styrket</a:t>
            </a:r>
          </a:p>
          <a:p>
            <a:pPr marL="215900" indent="-215900"/>
            <a:r>
              <a:rPr lang="nb-NO" sz="1800">
                <a:solidFill>
                  <a:schemeClr val="bg1"/>
                </a:solidFill>
              </a:rPr>
              <a:t>Helsehusene er styrket</a:t>
            </a:r>
          </a:p>
        </p:txBody>
      </p:sp>
    </p:spTree>
    <p:extLst>
      <p:ext uri="{BB962C8B-B14F-4D97-AF65-F5344CB8AC3E}">
        <p14:creationId xmlns:p14="http://schemas.microsoft.com/office/powerpoint/2010/main" val="3347653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B39D97E-3B48-1EF4-50CE-355547EB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4FEE-7D88-AA46-8139-80D9197567F4}" type="datetime1">
              <a:rPr lang="nb-NO" smtClean="0"/>
              <a:t>12.05.2026</a:t>
            </a:fld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BD3FB6C0-F3BE-52C9-1C5E-F8C62130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7</a:t>
            </a:fld>
            <a:endParaRPr lang="nb-NO"/>
          </a:p>
        </p:txBody>
      </p:sp>
      <p:sp>
        <p:nvSpPr>
          <p:cNvPr id="5412" name="Pil: femkant 5411">
            <a:extLst>
              <a:ext uri="{FF2B5EF4-FFF2-40B4-BE49-F238E27FC236}">
                <a16:creationId xmlns:a16="http://schemas.microsoft.com/office/drawing/2014/main" id="{66CFBE33-325C-08D3-5287-3A97A07567AF}"/>
              </a:ext>
            </a:extLst>
          </p:cNvPr>
          <p:cNvSpPr>
            <a:spLocks/>
          </p:cNvSpPr>
          <p:nvPr/>
        </p:nvSpPr>
        <p:spPr>
          <a:xfrm flipH="1" flipV="1">
            <a:off x="5499189" y="740899"/>
            <a:ext cx="6695586" cy="5376202"/>
          </a:xfrm>
          <a:prstGeom prst="homePlate">
            <a:avLst>
              <a:gd name="adj" fmla="val 19236"/>
            </a:avLst>
          </a:prstGeom>
          <a:solidFill>
            <a:srgbClr val="F8F0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413" name="Pil: femkant 5412">
            <a:extLst>
              <a:ext uri="{FF2B5EF4-FFF2-40B4-BE49-F238E27FC236}">
                <a16:creationId xmlns:a16="http://schemas.microsoft.com/office/drawing/2014/main" id="{F43332BF-7157-BE26-202A-6F740B868AE4}"/>
              </a:ext>
            </a:extLst>
          </p:cNvPr>
          <p:cNvSpPr>
            <a:spLocks/>
          </p:cNvSpPr>
          <p:nvPr/>
        </p:nvSpPr>
        <p:spPr>
          <a:xfrm flipH="1" flipV="1">
            <a:off x="3273935" y="749860"/>
            <a:ext cx="3295955" cy="5367239"/>
          </a:xfrm>
          <a:prstGeom prst="homePlate">
            <a:avLst>
              <a:gd name="adj" fmla="val 25038"/>
            </a:avLst>
          </a:prstGeom>
          <a:solidFill>
            <a:srgbClr val="E3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5B243C2C-E7F5-FFB0-E54D-F4886360B62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0" y="2214570"/>
            <a:ext cx="5716599" cy="3902530"/>
          </a:xfrm>
          <a:prstGeom prst="rect">
            <a:avLst/>
          </a:prstGeom>
        </p:spPr>
      </p:pic>
      <p:sp>
        <p:nvSpPr>
          <p:cNvPr id="5387" name="Frihåndsform: figur 5386">
            <a:extLst>
              <a:ext uri="{FF2B5EF4-FFF2-40B4-BE49-F238E27FC236}">
                <a16:creationId xmlns:a16="http://schemas.microsoft.com/office/drawing/2014/main" id="{33DD8A0B-BE17-BD7F-0144-A737B47899A2}"/>
              </a:ext>
            </a:extLst>
          </p:cNvPr>
          <p:cNvSpPr/>
          <p:nvPr/>
        </p:nvSpPr>
        <p:spPr>
          <a:xfrm>
            <a:off x="11289889" y="1525886"/>
            <a:ext cx="10240" cy="6928"/>
          </a:xfrm>
          <a:custGeom>
            <a:avLst/>
            <a:gdLst>
              <a:gd name="connsiteX0" fmla="*/ 9157 w 10240"/>
              <a:gd name="connsiteY0" fmla="*/ 0 h 6928"/>
              <a:gd name="connsiteX1" fmla="*/ 5000 w 10240"/>
              <a:gd name="connsiteY1" fmla="*/ 6928 h 6928"/>
              <a:gd name="connsiteX2" fmla="*/ 9157 w 10240"/>
              <a:gd name="connsiteY2" fmla="*/ 0 h 6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40" h="6928">
                <a:moveTo>
                  <a:pt x="9157" y="0"/>
                </a:moveTo>
                <a:cubicBezTo>
                  <a:pt x="13037" y="5958"/>
                  <a:pt x="5277" y="6513"/>
                  <a:pt x="5000" y="6928"/>
                </a:cubicBezTo>
                <a:cubicBezTo>
                  <a:pt x="-5254" y="-4296"/>
                  <a:pt x="2367" y="2079"/>
                  <a:pt x="9157" y="0"/>
                </a:cubicBezTo>
                <a:close/>
              </a:path>
            </a:pathLst>
          </a:custGeom>
          <a:solidFill>
            <a:srgbClr val="2489B3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nb-NO"/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6930855D-B648-1C2A-992E-10880CC2B53C}"/>
              </a:ext>
            </a:extLst>
          </p:cNvPr>
          <p:cNvSpPr txBox="1"/>
          <p:nvPr/>
        </p:nvSpPr>
        <p:spPr>
          <a:xfrm>
            <a:off x="-115270" y="352026"/>
            <a:ext cx="5042307" cy="76944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nb-NO" sz="1600"/>
              <a:t>Beboer på ordinær langtidsplass  2023</a:t>
            </a:r>
            <a:br>
              <a:rPr lang="nb-NO" sz="2800"/>
            </a:br>
            <a:r>
              <a:rPr lang="nb-NO" sz="2800"/>
              <a:t>«Berit 90 år»</a:t>
            </a:r>
            <a:endParaRPr lang="nb-NO" sz="2400"/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3F566CE1-54B1-99CB-752D-4AD89078F57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79475" y="2111952"/>
            <a:ext cx="1052028" cy="763418"/>
          </a:xfrm>
          <a:prstGeom prst="rect">
            <a:avLst/>
          </a:prstGeom>
        </p:spPr>
      </p:pic>
      <p:sp>
        <p:nvSpPr>
          <p:cNvPr id="5382" name="TekstSylinder 5381">
            <a:extLst>
              <a:ext uri="{FF2B5EF4-FFF2-40B4-BE49-F238E27FC236}">
                <a16:creationId xmlns:a16="http://schemas.microsoft.com/office/drawing/2014/main" id="{E30EAAF7-4FA9-349A-6E91-42E47593D4C8}"/>
              </a:ext>
            </a:extLst>
          </p:cNvPr>
          <p:cNvSpPr txBox="1"/>
          <p:nvPr/>
        </p:nvSpPr>
        <p:spPr>
          <a:xfrm>
            <a:off x="4623487" y="2367539"/>
            <a:ext cx="14153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/>
              <a:t>Hjertesvikt</a:t>
            </a:r>
          </a:p>
        </p:txBody>
      </p:sp>
      <p:sp>
        <p:nvSpPr>
          <p:cNvPr id="5404" name="Plassholder for innhold 4">
            <a:extLst>
              <a:ext uri="{FF2B5EF4-FFF2-40B4-BE49-F238E27FC236}">
                <a16:creationId xmlns:a16="http://schemas.microsoft.com/office/drawing/2014/main" id="{90EA7B85-25B7-8507-D4EE-1661CD496C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86402" y="1093087"/>
            <a:ext cx="5223325" cy="4740337"/>
          </a:xfrm>
        </p:spPr>
        <p:txBody>
          <a:bodyPr/>
          <a:lstStyle/>
          <a:p>
            <a:pPr marL="215900" indent="-215900">
              <a:buFont typeface="Arial" panose="020B0604020202020204" pitchFamily="34" charset="0"/>
              <a:buChar char="•"/>
            </a:pPr>
            <a:r>
              <a:rPr lang="nb-NO" sz="1800"/>
              <a:t>Innlagt på langtidshjem fra helsehus, etter siste hjerneslag. Bor 8 måneder på langtidshjemmet før hun dør. </a:t>
            </a:r>
          </a:p>
          <a:p>
            <a:pPr marL="215900" indent="-215900">
              <a:buFont typeface="Arial" panose="020B0604020202020204" pitchFamily="34" charset="0"/>
              <a:buChar char="•"/>
            </a:pPr>
            <a:r>
              <a:rPr lang="nb-NO" sz="1800"/>
              <a:t>Tre innleggelser på sykehus siste året med lungebetennelser. Er skrøpelig og trenger full pleie i det daglige.</a:t>
            </a:r>
          </a:p>
          <a:p>
            <a:pPr marL="215900" indent="-215900">
              <a:buFont typeface="Arial" panose="020B0604020202020204" pitchFamily="34" charset="0"/>
              <a:buChar char="•"/>
            </a:pPr>
            <a:r>
              <a:rPr lang="nb-NO" sz="1800"/>
              <a:t>Flyttet inn med moderat kognitiv svikt, er litt engstelig og sover dårlig om natten. Den kognitive svikten tiltar og hun får hjertesvikt og nye infeksjoner.</a:t>
            </a:r>
          </a:p>
          <a:p>
            <a:pPr marL="215900" indent="-215900">
              <a:buFont typeface="Arial" panose="020B0604020202020204" pitchFamily="34" charset="0"/>
              <a:buChar char="•"/>
            </a:pPr>
            <a:r>
              <a:rPr lang="nb-NO" sz="1800"/>
              <a:t>Hun trenger medisinsk oppfølging, god pleie og lege tilgjengelig hver dag.</a:t>
            </a:r>
          </a:p>
          <a:p>
            <a:pPr marL="215900" indent="-215900">
              <a:buFont typeface="Arial" panose="020B0604020202020204" pitchFamily="34" charset="0"/>
              <a:buChar char="•"/>
            </a:pPr>
            <a:r>
              <a:rPr lang="nb-NO" sz="1800"/>
              <a:t>Pleiepersonell må ha gode observasjonsevner og god palliativ kompetanse. </a:t>
            </a:r>
          </a:p>
        </p:txBody>
      </p:sp>
      <p:pic>
        <p:nvPicPr>
          <p:cNvPr id="5409" name="Grafikk 5408">
            <a:extLst>
              <a:ext uri="{FF2B5EF4-FFF2-40B4-BE49-F238E27FC236}">
                <a16:creationId xmlns:a16="http://schemas.microsoft.com/office/drawing/2014/main" id="{475C6CA3-5F50-2ABF-650B-79FF6FE3CF9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53573" y="1172106"/>
            <a:ext cx="1017618" cy="1017618"/>
          </a:xfrm>
          <a:prstGeom prst="rect">
            <a:avLst/>
          </a:prstGeom>
        </p:spPr>
      </p:pic>
      <p:sp>
        <p:nvSpPr>
          <p:cNvPr id="5410" name="TekstSylinder 5409">
            <a:extLst>
              <a:ext uri="{FF2B5EF4-FFF2-40B4-BE49-F238E27FC236}">
                <a16:creationId xmlns:a16="http://schemas.microsoft.com/office/drawing/2014/main" id="{8E81341C-E3D1-7D3B-06D4-7918B812D770}"/>
              </a:ext>
            </a:extLst>
          </p:cNvPr>
          <p:cNvSpPr txBox="1"/>
          <p:nvPr/>
        </p:nvSpPr>
        <p:spPr>
          <a:xfrm>
            <a:off x="4825831" y="1487136"/>
            <a:ext cx="1756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/>
              <a:t>Kognitiv svikt</a:t>
            </a:r>
          </a:p>
        </p:txBody>
      </p:sp>
      <p:pic>
        <p:nvPicPr>
          <p:cNvPr id="5419" name="Grafikk 5418">
            <a:extLst>
              <a:ext uri="{FF2B5EF4-FFF2-40B4-BE49-F238E27FC236}">
                <a16:creationId xmlns:a16="http://schemas.microsoft.com/office/drawing/2014/main" id="{49EE2A7E-31DC-DDF6-2A36-981609A71B7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47417" y="2958771"/>
            <a:ext cx="843519" cy="843519"/>
          </a:xfrm>
          <a:prstGeom prst="rect">
            <a:avLst/>
          </a:prstGeom>
        </p:spPr>
      </p:pic>
      <p:sp>
        <p:nvSpPr>
          <p:cNvPr id="5420" name="TekstSylinder 5419">
            <a:extLst>
              <a:ext uri="{FF2B5EF4-FFF2-40B4-BE49-F238E27FC236}">
                <a16:creationId xmlns:a16="http://schemas.microsoft.com/office/drawing/2014/main" id="{95245095-FBCB-2788-C3D9-F295E838C744}"/>
              </a:ext>
            </a:extLst>
          </p:cNvPr>
          <p:cNvSpPr txBox="1"/>
          <p:nvPr/>
        </p:nvSpPr>
        <p:spPr>
          <a:xfrm>
            <a:off x="4341852" y="3292996"/>
            <a:ext cx="2345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/>
              <a:t>Lungebetennelse</a:t>
            </a:r>
          </a:p>
        </p:txBody>
      </p:sp>
      <p:pic>
        <p:nvPicPr>
          <p:cNvPr id="11" name="Grafikk 10">
            <a:extLst>
              <a:ext uri="{FF2B5EF4-FFF2-40B4-BE49-F238E27FC236}">
                <a16:creationId xmlns:a16="http://schemas.microsoft.com/office/drawing/2014/main" id="{61A3AD52-E4BC-2123-1162-51B7ED01C7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84614" y="3636822"/>
            <a:ext cx="1409700" cy="1409700"/>
          </a:xfrm>
          <a:prstGeom prst="rect">
            <a:avLst/>
          </a:prstGeom>
        </p:spPr>
      </p:pic>
      <p:sp>
        <p:nvSpPr>
          <p:cNvPr id="12" name="TekstSylinder 11">
            <a:extLst>
              <a:ext uri="{FF2B5EF4-FFF2-40B4-BE49-F238E27FC236}">
                <a16:creationId xmlns:a16="http://schemas.microsoft.com/office/drawing/2014/main" id="{40DA9E4A-5AED-A3EE-34A1-57B1C4BB2253}"/>
              </a:ext>
            </a:extLst>
          </p:cNvPr>
          <p:cNvSpPr txBox="1"/>
          <p:nvPr/>
        </p:nvSpPr>
        <p:spPr>
          <a:xfrm>
            <a:off x="4650953" y="4054179"/>
            <a:ext cx="2345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600"/>
              <a:t>Daglig medisinsk </a:t>
            </a:r>
          </a:p>
          <a:p>
            <a:pPr algn="l"/>
            <a:r>
              <a:rPr lang="nb-NO" sz="1600"/>
              <a:t>oppfølging</a:t>
            </a:r>
          </a:p>
        </p:txBody>
      </p:sp>
    </p:spTree>
    <p:extLst>
      <p:ext uri="{BB962C8B-B14F-4D97-AF65-F5344CB8AC3E}">
        <p14:creationId xmlns:p14="http://schemas.microsoft.com/office/powerpoint/2010/main" val="2348606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To personer med talebobler">
            <a:extLst>
              <a:ext uri="{FF2B5EF4-FFF2-40B4-BE49-F238E27FC236}">
                <a16:creationId xmlns:a16="http://schemas.microsoft.com/office/drawing/2014/main" id="{990A4D2E-7847-BCAE-7A7F-2EE3BCF70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510" y="-63499"/>
            <a:ext cx="5156623" cy="6920344"/>
          </a:xfrm>
          <a:prstGeom prst="rect">
            <a:avLst/>
          </a:prstGeom>
        </p:spPr>
      </p:pic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10D5AC9-B2B0-33C4-5988-2856D658E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531" y="1353360"/>
            <a:ext cx="6911300" cy="5304117"/>
          </a:xfrm>
        </p:spPr>
        <p:txBody>
          <a:bodyPr vert="horz" lIns="0" tIns="0" rIns="360000" bIns="0" rtlCol="0" anchor="t">
            <a:noAutofit/>
          </a:bodyPr>
          <a:lstStyle/>
          <a:p>
            <a:pPr marL="215900" indent="-215900">
              <a:lnSpc>
                <a:spcPct val="90000"/>
              </a:lnSpc>
              <a:buFont typeface="Arial"/>
              <a:buChar char="•"/>
            </a:pPr>
            <a:r>
              <a:rPr lang="nb-NO" sz="1800"/>
              <a:t>Oppdragsgivers dialog med markedet før konkurranse er regulert i anskaffelsesforskriften kapittel 12. </a:t>
            </a:r>
            <a:endParaRPr lang="en-US" sz="1800"/>
          </a:p>
          <a:p>
            <a:pPr marL="215900" indent="-215900">
              <a:lnSpc>
                <a:spcPct val="90000"/>
              </a:lnSpc>
              <a:buFont typeface="Arial"/>
              <a:buChar char="•"/>
            </a:pPr>
            <a:r>
              <a:rPr lang="nb-NO" sz="1800"/>
              <a:t>Utgangspunktet er at oppdragsgiver kan søke eller motta råd fra leverandører i planleggingsfasen av en anskaffelse. Det sentrale her, er at oppdragsgiver skal sørge for at ingen av leverandørene får en </a:t>
            </a:r>
            <a:r>
              <a:rPr lang="nb-NO" sz="1800" b="1"/>
              <a:t>urimelig konkurransefordel.</a:t>
            </a:r>
            <a:r>
              <a:rPr lang="nb-NO" sz="1800"/>
              <a:t> Dette kan gjøres ved å bl.a. åpne for at alle leverandører i markedet har anledning til å delta i markedsdialog, i tillegg til å sørge for at alle leverandører som deltar i konkurransen mottar de samme relevante opplysninger som er utvekslet i markedsdialogen. </a:t>
            </a:r>
          </a:p>
          <a:p>
            <a:pPr marL="215900" indent="-215900">
              <a:lnSpc>
                <a:spcPct val="90000"/>
              </a:lnSpc>
              <a:buFont typeface="Arial"/>
              <a:buChar char="•"/>
            </a:pPr>
            <a:r>
              <a:rPr lang="nb-NO" sz="1800"/>
              <a:t>Prinsippet om likebehandling står sterkt    </a:t>
            </a:r>
          </a:p>
          <a:p>
            <a:pPr marL="215900" indent="-215900">
              <a:lnSpc>
                <a:spcPct val="90000"/>
              </a:lnSpc>
              <a:buFont typeface="Arial"/>
              <a:buChar char="•"/>
            </a:pPr>
            <a:r>
              <a:rPr lang="nb-NO" sz="1800"/>
              <a:t>Markedsdialogen er en del av planleggingsfasen av en anskaffelse. Når konkurransedokumentene kunngjøres, er vi over i konkurransegjennomføringsfasen, og da </a:t>
            </a:r>
            <a:r>
              <a:rPr lang="nb-NO" sz="1800" b="1"/>
              <a:t>nullstilles</a:t>
            </a:r>
            <a:r>
              <a:rPr lang="nb-NO" sz="1800"/>
              <a:t> samarbeidet som har vært mellom oppdragsgiver og leverandører i planleggingsfasen. </a:t>
            </a:r>
          </a:p>
          <a:p>
            <a:pPr marL="215900" indent="-215900">
              <a:lnSpc>
                <a:spcPct val="90000"/>
              </a:lnSpc>
              <a:buFont typeface="Arial"/>
            </a:pPr>
            <a:endParaRPr lang="nb-NO" sz="1700">
              <a:solidFill>
                <a:srgbClr val="000000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43F99EE6-2E4F-5EC3-4997-06653E70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56825" y="6292352"/>
            <a:ext cx="133985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4D766B14-D201-5E43-92B4-5BFC4FDF65D3}" type="datetime1">
              <a:rPr lang="nb-NO" smtClean="0"/>
              <a:pPr>
                <a:spcAft>
                  <a:spcPts val="600"/>
                </a:spcAft>
              </a:pPr>
              <a:t>12.05.2026</a:t>
            </a:fld>
            <a:endParaRPr lang="nb-NO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A0D6E509-D833-BE4A-C8D6-E95459245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96674" y="6292352"/>
            <a:ext cx="695325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8ACEFDFC-287E-0A4D-81A7-6CC8C070690D}" type="slidenum">
              <a:rPr lang="nb-NO" smtClean="0"/>
              <a:pPr>
                <a:spcAft>
                  <a:spcPts val="600"/>
                </a:spcAft>
              </a:pPr>
              <a:t>8</a:t>
            </a:fld>
            <a:endParaRPr lang="nb-NO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868FC8E-759B-23A4-7961-DABF8A902B96}"/>
              </a:ext>
            </a:extLst>
          </p:cNvPr>
          <p:cNvSpPr/>
          <p:nvPr/>
        </p:nvSpPr>
        <p:spPr>
          <a:xfrm>
            <a:off x="-762" y="-66555"/>
            <a:ext cx="7033583" cy="7432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3200"/>
              <a:t>Markedsdialog</a:t>
            </a:r>
          </a:p>
        </p:txBody>
      </p:sp>
    </p:spTree>
    <p:extLst>
      <p:ext uri="{BB962C8B-B14F-4D97-AF65-F5344CB8AC3E}">
        <p14:creationId xmlns:p14="http://schemas.microsoft.com/office/powerpoint/2010/main" val="2417166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lassholder for innhold 6">
            <a:extLst>
              <a:ext uri="{FF2B5EF4-FFF2-40B4-BE49-F238E27FC236}">
                <a16:creationId xmlns:a16="http://schemas.microsoft.com/office/drawing/2014/main" id="{AD7E9680-A976-4F31-B531-BCE939D0A7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107537" y="-33785"/>
            <a:ext cx="12299536" cy="6925569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579DE9D2-4681-4C41-B147-AD2DBA8AB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2691" y="-94318"/>
            <a:ext cx="7214869" cy="1169952"/>
          </a:xfrm>
          <a:solidFill>
            <a:srgbClr val="002060"/>
          </a:solidFill>
        </p:spPr>
        <p:txBody>
          <a:bodyPr>
            <a:normAutofit fontScale="90000"/>
          </a:bodyPr>
          <a:lstStyle/>
          <a:p>
            <a:br>
              <a:rPr lang="nb-NO"/>
            </a:br>
            <a:r>
              <a:rPr lang="nb-NO" sz="3600">
                <a:solidFill>
                  <a:schemeClr val="bg1"/>
                </a:solidFill>
              </a:rPr>
              <a:t>  Innovasjonsområder i  langtidshjem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79431E96-1A13-46EE-A4E0-D72A539BE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37147" y="3646054"/>
            <a:ext cx="5356840" cy="3207135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nb-NO" sz="1800">
              <a:solidFill>
                <a:schemeClr val="tx1"/>
              </a:solidFill>
            </a:endParaRPr>
          </a:p>
          <a:p>
            <a:pPr marL="215900" indent="-215900">
              <a:buFont typeface="Arial"/>
              <a:buChar char="•"/>
            </a:pPr>
            <a:r>
              <a:rPr lang="nb-NO" sz="1800">
                <a:solidFill>
                  <a:schemeClr val="tx1"/>
                </a:solidFill>
              </a:rPr>
              <a:t>Nye bærekraftige driftskonsepter </a:t>
            </a:r>
          </a:p>
          <a:p>
            <a:pPr marL="215900" indent="-215900">
              <a:buFont typeface="Arial"/>
              <a:buChar char="•"/>
            </a:pPr>
            <a:r>
              <a:rPr lang="nb-NO" sz="1800">
                <a:solidFill>
                  <a:schemeClr val="tx1"/>
                </a:solidFill>
              </a:rPr>
              <a:t>Innovasjon og samskaping med næringslivet</a:t>
            </a:r>
            <a:endParaRPr lang="en-US">
              <a:solidFill>
                <a:schemeClr val="tx1"/>
              </a:solidFill>
            </a:endParaRPr>
          </a:p>
          <a:p>
            <a:pPr marL="215900" indent="-215900">
              <a:buFont typeface="Arial"/>
              <a:buChar char="•"/>
            </a:pPr>
            <a:r>
              <a:rPr lang="nb-NO" sz="1800">
                <a:solidFill>
                  <a:schemeClr val="tx1"/>
                </a:solidFill>
              </a:rPr>
              <a:t>Robotisering/automatisering</a:t>
            </a:r>
          </a:p>
          <a:p>
            <a:pPr marL="215900" indent="-215900">
              <a:buFont typeface="Arial"/>
              <a:buChar char="•"/>
            </a:pPr>
            <a:r>
              <a:rPr lang="nb-NO" sz="1800">
                <a:solidFill>
                  <a:schemeClr val="tx1"/>
                </a:solidFill>
              </a:rPr>
              <a:t>Nye arbeidstidsordninger</a:t>
            </a:r>
            <a:endParaRPr lang="nb-NO">
              <a:solidFill>
                <a:schemeClr val="tx1"/>
              </a:solidFill>
            </a:endParaRPr>
          </a:p>
          <a:p>
            <a:pPr marL="215900" indent="-215900">
              <a:buFont typeface="Arial"/>
              <a:buChar char="•"/>
            </a:pPr>
            <a:r>
              <a:rPr lang="nb-NO" sz="1800">
                <a:solidFill>
                  <a:schemeClr val="tx1"/>
                </a:solidFill>
              </a:rPr>
              <a:t>Samarbeid mellom privat- og kommunal drift</a:t>
            </a:r>
          </a:p>
          <a:p>
            <a:pPr marL="215900" indent="-215900">
              <a:buFont typeface="Arial"/>
              <a:buChar char="•"/>
            </a:pPr>
            <a:endParaRPr lang="nb-NO" sz="1800">
              <a:solidFill>
                <a:schemeClr val="tx1"/>
              </a:solidFill>
            </a:endParaRP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3B145941-6271-4EED-B666-6A13D0E60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1E7B-50BA-9449-91F9-9A9201D90364}" type="datetime1">
              <a:rPr lang="nb-NO" smtClean="0"/>
              <a:t>12.05.2026</a:t>
            </a:fld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8FC3AAF-C417-49B9-AAE6-E74D06A6F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EFDFC-287E-0A4D-81A7-6CC8C070690D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84441621"/>
      </p:ext>
    </p:extLst>
  </p:cSld>
  <p:clrMapOvr>
    <a:masterClrMapping/>
  </p:clrMapOvr>
</p:sld>
</file>

<file path=ppt/theme/theme1.xml><?xml version="1.0" encoding="utf-8"?>
<a:theme xmlns:a="http://schemas.openxmlformats.org/drawingml/2006/main" name="Oslo_2019_basic">
  <a:themeElements>
    <a:clrScheme name="Oslo">
      <a:dk1>
        <a:srgbClr val="000000"/>
      </a:dk1>
      <a:lt1>
        <a:srgbClr val="FFFFFF"/>
      </a:lt1>
      <a:dk2>
        <a:srgbClr val="2A2859"/>
      </a:dk2>
      <a:lt2>
        <a:srgbClr val="F8F0DD"/>
      </a:lt2>
      <a:accent1>
        <a:srgbClr val="034B45"/>
      </a:accent1>
      <a:accent2>
        <a:srgbClr val="4EF8B6"/>
      </a:accent2>
      <a:accent3>
        <a:srgbClr val="C7F6C9"/>
      </a:accent3>
      <a:accent4>
        <a:srgbClr val="6FE9FF"/>
      </a:accent4>
      <a:accent5>
        <a:srgbClr val="FF8274"/>
      </a:accent5>
      <a:accent6>
        <a:srgbClr val="F9C66B"/>
      </a:accent6>
      <a:hlink>
        <a:srgbClr val="000000"/>
      </a:hlink>
      <a:folHlink>
        <a:srgbClr val="000000"/>
      </a:folHlink>
    </a:clrScheme>
    <a:fontScheme name="Test">
      <a:majorFont>
        <a:latin typeface="Oslo Sans Office Normal"/>
        <a:ea typeface=""/>
        <a:cs typeface=""/>
      </a:majorFont>
      <a:minorFont>
        <a:latin typeface="Oslo Sans Office Norm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slo_2019_basic.potx" id="{6638DBF3-01EF-9D48-9287-8DEF6339D1DD}" vid="{0A37711F-0EDD-C449-98AC-C8327000A621}"/>
    </a:ext>
  </a:extLst>
</a:theme>
</file>

<file path=ppt/theme/theme2.xml><?xml version="1.0" encoding="utf-8"?>
<a:theme xmlns:a="http://schemas.openxmlformats.org/drawingml/2006/main" name="Innholdsmaler Oslo kommune">
  <a:themeElements>
    <a:clrScheme name="Oslo">
      <a:dk1>
        <a:srgbClr val="000000"/>
      </a:dk1>
      <a:lt1>
        <a:srgbClr val="FFFFFF"/>
      </a:lt1>
      <a:dk2>
        <a:srgbClr val="2A2859"/>
      </a:dk2>
      <a:lt2>
        <a:srgbClr val="F8F0DD"/>
      </a:lt2>
      <a:accent1>
        <a:srgbClr val="034B45"/>
      </a:accent1>
      <a:accent2>
        <a:srgbClr val="4EF8B6"/>
      </a:accent2>
      <a:accent3>
        <a:srgbClr val="C7F6C9"/>
      </a:accent3>
      <a:accent4>
        <a:srgbClr val="6FE9FF"/>
      </a:accent4>
      <a:accent5>
        <a:srgbClr val="FF8274"/>
      </a:accent5>
      <a:accent6>
        <a:srgbClr val="F9C66B"/>
      </a:accent6>
      <a:hlink>
        <a:srgbClr val="000000"/>
      </a:hlink>
      <a:folHlink>
        <a:srgbClr val="000000"/>
      </a:folHlink>
    </a:clrScheme>
    <a:fontScheme name="Oslo Sans Office">
      <a:majorFont>
        <a:latin typeface="Oslo Sans Office"/>
        <a:ea typeface=""/>
        <a:cs typeface=""/>
      </a:majorFont>
      <a:minorFont>
        <a:latin typeface="Oslo 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YE 2024.pptx" id="{C59F1653-1FC0-41D3-8FD7-4E8A72CDFC97}" vid="{3886CC7D-631C-4ED1-A09F-B6A73864BFDF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c528fd71-ad7b-48f8-811b-c0b5643803ab" ContentTypeId="0x01010016F48F0717DDBC43A26F9C4EC94D925E" PreviousValue="false" LastSyncTimeStamp="2021-04-13T11:08:19.683Z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Oslo Word med logo" ma:contentTypeID="0x01010016F48F0717DDBC43A26F9C4EC94D925E0051416BF3D66698498B5D0B1FF95A9ADC" ma:contentTypeVersion="30" ma:contentTypeDescription="Felles innholdstype for Oslo Kommune" ma:contentTypeScope="" ma:versionID="20978159cf146abaa54b1eba530be08f">
  <xsd:schema xmlns:xsd="http://www.w3.org/2001/XMLSchema" xmlns:xs="http://www.w3.org/2001/XMLSchema" xmlns:p="http://schemas.microsoft.com/office/2006/metadata/properties" xmlns:ns2="7ed84371-acf6-4102-828c-2caf905b4736" xmlns:ns3="55552525-39ed-4ffa-9a3e-e6caf164b180" xmlns:ns4="c812d0f8-cb08-4c4b-ad0f-447b43afa823" targetNamespace="http://schemas.microsoft.com/office/2006/metadata/properties" ma:root="true" ma:fieldsID="0dc7290e576a92f83e3645f25bdd13ac" ns2:_="" ns3:_="" ns4:_="">
    <xsd:import namespace="7ed84371-acf6-4102-828c-2caf905b4736"/>
    <xsd:import namespace="55552525-39ed-4ffa-9a3e-e6caf164b180"/>
    <xsd:import namespace="c812d0f8-cb08-4c4b-ad0f-447b43afa823"/>
    <xsd:element name="properties">
      <xsd:complexType>
        <xsd:sequence>
          <xsd:element name="documentManagement">
            <xsd:complexType>
              <xsd:all>
                <xsd:element ref="ns2:OK_Felles_Arkivverdig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GenerationTime" minOccurs="0"/>
                <xsd:element ref="ns3:MediaServiceEventHashCode" minOccurs="0"/>
                <xsd:element ref="ns3:MediaServiceObjectDetectorVersions" minOccurs="0"/>
                <xsd:element ref="ns3:MediaServiceOCR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d84371-acf6-4102-828c-2caf905b4736" elementFormDefault="qualified">
    <xsd:import namespace="http://schemas.microsoft.com/office/2006/documentManagement/types"/>
    <xsd:import namespace="http://schemas.microsoft.com/office/infopath/2007/PartnerControls"/>
    <xsd:element name="OK_Felles_Arkivverdig" ma:index="8" nillable="true" ma:displayName="Arkivverdig" ma:description="Skal dokumentet bli arkivert i virksomhetens arkivssytem?" ma:format="Dropdown" ma:indexed="true" ma:internalName="OK_Felles_Arkivverdig">
      <xsd:simpleType>
        <xsd:restriction base="dms:Choice">
          <xsd:enumeration value="Ja"/>
          <xsd:enumeration value="Nei"/>
          <xsd:enumeration value="Arkivert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552525-39ed-4ffa-9a3e-e6caf164b1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Bildemerkelapper" ma:readOnly="false" ma:fieldId="{5cf76f15-5ced-4ddc-b409-7134ff3c332f}" ma:taxonomyMulti="true" ma:sspId="c528fd71-ad7b-48f8-811b-c0b5643803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12d0f8-cb08-4c4b-ad0f-447b43afa82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d8c8bfd2-04f6-4d9c-84e3-5b6571143ad3}" ma:internalName="TaxCatchAll" ma:showField="CatchAllData" ma:web="c812d0f8-cb08-4c4b-ad0f-447b43afa8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K_Felles_Arkivverdig xmlns="7ed84371-acf6-4102-828c-2caf905b4736" xsi:nil="true"/>
    <TaxCatchAll xmlns="c812d0f8-cb08-4c4b-ad0f-447b43afa823" xsi:nil="true"/>
    <lcf76f155ced4ddcb4097134ff3c332f xmlns="55552525-39ed-4ffa-9a3e-e6caf164b1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B44BB3-D496-4C9A-9ECC-285FA90E85FE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77DBAD6-D8E2-4836-8013-DEF8708C4252}">
  <ds:schemaRefs>
    <ds:schemaRef ds:uri="55552525-39ed-4ffa-9a3e-e6caf164b180"/>
    <ds:schemaRef ds:uri="7ed84371-acf6-4102-828c-2caf905b4736"/>
    <ds:schemaRef ds:uri="c812d0f8-cb08-4c4b-ad0f-447b43afa82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5A89CA8-8DB8-4361-997A-973F48D04134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DDFAC50-A94E-414E-B581-B50A4B612000}">
  <ds:schemaRefs>
    <ds:schemaRef ds:uri="55552525-39ed-4ffa-9a3e-e6caf164b180"/>
    <ds:schemaRef ds:uri="7ed84371-acf6-4102-828c-2caf905b4736"/>
    <ds:schemaRef ds:uri="c812d0f8-cb08-4c4b-ad0f-447b43afa82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Oslo_2019_basic</Template>
  <Application>Microsoft Office PowerPoint</Application>
  <PresentationFormat>Widescreen</PresentationFormat>
  <Slides>20</Slides>
  <Notes>5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Oslo_2019_basic</vt:lpstr>
      <vt:lpstr>Innholdsmaler Oslo kommune</vt:lpstr>
      <vt:lpstr>Leverandørkonferanse</vt:lpstr>
      <vt:lpstr>PowerPoint Presentation</vt:lpstr>
      <vt:lpstr>PowerPoint Presentation</vt:lpstr>
      <vt:lpstr> Sykehjemsdrift i Oslo kommune   </vt:lpstr>
      <vt:lpstr>Pasienter med demens eller kognitiv svikt</vt:lpstr>
      <vt:lpstr>PowerPoint Presentation</vt:lpstr>
      <vt:lpstr>PowerPoint Presentation</vt:lpstr>
      <vt:lpstr>PowerPoint Presentation</vt:lpstr>
      <vt:lpstr>   Innovasjonsområder i  langtidshjem</vt:lpstr>
      <vt:lpstr>Innovasjon og tjenesteutvikling</vt:lpstr>
      <vt:lpstr>Mangel på kvalifisert  helsepersonell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Oslo kommune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Marianne Aas</dc:creator>
  <cp:revision>17</cp:revision>
  <cp:lastPrinted>2019-03-22T09:42:42Z</cp:lastPrinted>
  <dcterms:created xsi:type="dcterms:W3CDTF">2020-03-17T13:30:39Z</dcterms:created>
  <dcterms:modified xsi:type="dcterms:W3CDTF">2026-05-12T09:44:59Z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100.000000000000</vt:lpwstr>
  </property>
  <property fmtid="{D5CDD505-2E9C-101B-9397-08002B2CF9AE}" pid="3" name="ContentTypeId">
    <vt:lpwstr>0x01010016F48F0717DDBC43A26F9C4EC94D925E0051416BF3D66698498B5D0B1FF95A9ADC</vt:lpwstr>
  </property>
  <property fmtid="{D5CDD505-2E9C-101B-9397-08002B2CF9AE}" pid="4" name="MediaServiceImageTags">
    <vt:lpwstr/>
  </property>
  <property fmtid="{D5CDD505-2E9C-101B-9397-08002B2CF9AE}" pid="5" name="MSIP_Label_7376c0cc-bb40-422a-9a62-2485a3acb097_Enabled">
    <vt:lpwstr>true</vt:lpwstr>
  </property>
  <property fmtid="{D5CDD505-2E9C-101B-9397-08002B2CF9AE}" pid="6" name="MSIP_Label_7376c0cc-bb40-422a-9a62-2485a3acb097_SetDate">
    <vt:lpwstr>2024-03-15T11:41:32Z</vt:lpwstr>
  </property>
  <property fmtid="{D5CDD505-2E9C-101B-9397-08002B2CF9AE}" pid="7" name="MSIP_Label_7376c0cc-bb40-422a-9a62-2485a3acb097_Method">
    <vt:lpwstr>Privileged</vt:lpwstr>
  </property>
  <property fmtid="{D5CDD505-2E9C-101B-9397-08002B2CF9AE}" pid="8" name="MSIP_Label_7376c0cc-bb40-422a-9a62-2485a3acb097_Name">
    <vt:lpwstr>Åpen</vt:lpwstr>
  </property>
  <property fmtid="{D5CDD505-2E9C-101B-9397-08002B2CF9AE}" pid="9" name="MSIP_Label_7376c0cc-bb40-422a-9a62-2485a3acb097_SiteId">
    <vt:lpwstr>e6795081-6391-442e-9ab4-5e9ef74f18ea</vt:lpwstr>
  </property>
  <property fmtid="{D5CDD505-2E9C-101B-9397-08002B2CF9AE}" pid="10" name="MSIP_Label_7376c0cc-bb40-422a-9a62-2485a3acb097_ActionId">
    <vt:lpwstr>e3f0fa0a-4aeb-4d5f-8fb0-66fb2cc82624</vt:lpwstr>
  </property>
  <property fmtid="{D5CDD505-2E9C-101B-9397-08002B2CF9AE}" pid="11" name="MSIP_Label_7376c0cc-bb40-422a-9a62-2485a3acb097_ContentBits">
    <vt:lpwstr>0</vt:lpwstr>
  </property>
</Properties>
</file>