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</p:sldIdLst>
  <p:sldSz cx="17995900" cy="12604750"/>
  <p:notesSz cx="17995900" cy="126047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6A8949-0D1E-42D5-84C8-53256237DEE0}" v="1" dt="2025-03-14T11:53:25.090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1368" y="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openxmlformats.org/officeDocument/2006/relationships/customXml" Target="../customXml/item4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50168" y="3907472"/>
            <a:ext cx="15301913" cy="2646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chemeClr val="bg1"/>
                </a:solidFill>
                <a:latin typeface="Veidekke Favorit Offc"/>
                <a:cs typeface="Veidekke Favorit Off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00337" y="7058660"/>
            <a:ext cx="12601575" cy="3151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chemeClr val="bg1"/>
                </a:solidFill>
                <a:latin typeface="Veidekke Favorit Offc"/>
                <a:cs typeface="Veidekke Favorit Off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chemeClr val="bg1"/>
                </a:solidFill>
                <a:latin typeface="Veidekke Favorit Offc"/>
                <a:cs typeface="Veidekke Favorit Off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00112" y="2899092"/>
            <a:ext cx="7830979" cy="8319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271158" y="2899092"/>
            <a:ext cx="7830979" cy="8319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chemeClr val="bg1"/>
                </a:solidFill>
                <a:latin typeface="Veidekke Favorit Offc"/>
                <a:cs typeface="Veidekke Favorit Off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60997" y="198005"/>
            <a:ext cx="17496155" cy="981075"/>
          </a:xfrm>
          <a:custGeom>
            <a:avLst/>
            <a:gdLst/>
            <a:ahLst/>
            <a:cxnLst/>
            <a:rect l="l" t="t" r="r" b="b"/>
            <a:pathLst>
              <a:path w="17496155" h="981075">
                <a:moveTo>
                  <a:pt x="17496002" y="0"/>
                </a:moveTo>
                <a:lnTo>
                  <a:pt x="0" y="0"/>
                </a:lnTo>
                <a:lnTo>
                  <a:pt x="0" y="980998"/>
                </a:lnTo>
                <a:lnTo>
                  <a:pt x="17496002" y="980998"/>
                </a:lnTo>
                <a:lnTo>
                  <a:pt x="17496002" y="0"/>
                </a:lnTo>
                <a:close/>
              </a:path>
            </a:pathLst>
          </a:custGeom>
          <a:solidFill>
            <a:srgbClr val="42001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867889" y="217219"/>
            <a:ext cx="6266471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chemeClr val="bg1"/>
                </a:solidFill>
                <a:latin typeface="Veidekke Favorit Offc"/>
                <a:cs typeface="Veidekke Favorit Off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00112" y="2899092"/>
            <a:ext cx="16202025" cy="8319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120765" y="11722418"/>
            <a:ext cx="5760720" cy="6302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00112" y="11722418"/>
            <a:ext cx="4140517" cy="6302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2961621" y="11722418"/>
            <a:ext cx="4140517" cy="6302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jpg"/><Relationship Id="rId39" Type="http://schemas.openxmlformats.org/officeDocument/2006/relationships/image" Target="../media/image38.jpg"/><Relationship Id="rId21" Type="http://schemas.openxmlformats.org/officeDocument/2006/relationships/image" Target="../media/image20.jpg"/><Relationship Id="rId34" Type="http://schemas.openxmlformats.org/officeDocument/2006/relationships/image" Target="../media/image33.jpg"/><Relationship Id="rId42" Type="http://schemas.openxmlformats.org/officeDocument/2006/relationships/image" Target="../media/image41.jpg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6" Type="http://schemas.openxmlformats.org/officeDocument/2006/relationships/image" Target="../media/image15.jpg"/><Relationship Id="rId20" Type="http://schemas.openxmlformats.org/officeDocument/2006/relationships/image" Target="../media/image19.jpg"/><Relationship Id="rId29" Type="http://schemas.openxmlformats.org/officeDocument/2006/relationships/image" Target="../media/image28.jpg"/><Relationship Id="rId41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24" Type="http://schemas.openxmlformats.org/officeDocument/2006/relationships/image" Target="../media/image23.jpg"/><Relationship Id="rId32" Type="http://schemas.openxmlformats.org/officeDocument/2006/relationships/image" Target="../media/image31.jpg"/><Relationship Id="rId37" Type="http://schemas.openxmlformats.org/officeDocument/2006/relationships/image" Target="../media/image36.jpg"/><Relationship Id="rId40" Type="http://schemas.openxmlformats.org/officeDocument/2006/relationships/image" Target="../media/image39.jpg"/><Relationship Id="rId5" Type="http://schemas.openxmlformats.org/officeDocument/2006/relationships/image" Target="../media/image4.png"/><Relationship Id="rId15" Type="http://schemas.openxmlformats.org/officeDocument/2006/relationships/image" Target="../media/image14.jpg"/><Relationship Id="rId23" Type="http://schemas.openxmlformats.org/officeDocument/2006/relationships/image" Target="../media/image22.jpg"/><Relationship Id="rId28" Type="http://schemas.openxmlformats.org/officeDocument/2006/relationships/image" Target="../media/image27.jpg"/><Relationship Id="rId36" Type="http://schemas.openxmlformats.org/officeDocument/2006/relationships/image" Target="../media/image35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31" Type="http://schemas.openxmlformats.org/officeDocument/2006/relationships/image" Target="../media/image30.jpg"/><Relationship Id="rId4" Type="http://schemas.openxmlformats.org/officeDocument/2006/relationships/image" Target="../media/image3.pn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jpg"/><Relationship Id="rId27" Type="http://schemas.openxmlformats.org/officeDocument/2006/relationships/image" Target="../media/image26.jpg"/><Relationship Id="rId30" Type="http://schemas.openxmlformats.org/officeDocument/2006/relationships/image" Target="../media/image29.jpg"/><Relationship Id="rId35" Type="http://schemas.openxmlformats.org/officeDocument/2006/relationships/image" Target="../media/image34.jpg"/><Relationship Id="rId43" Type="http://schemas.openxmlformats.org/officeDocument/2006/relationships/image" Target="../media/image42.png"/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jpg"/><Relationship Id="rId33" Type="http://schemas.openxmlformats.org/officeDocument/2006/relationships/image" Target="../media/image32.jpg"/><Relationship Id="rId38" Type="http://schemas.openxmlformats.org/officeDocument/2006/relationships/image" Target="../media/image3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224300" y="783034"/>
            <a:ext cx="54660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FFFFFF"/>
                </a:solidFill>
                <a:latin typeface="Veidekke Favorit Offc"/>
                <a:cs typeface="Veidekke Favorit Offc"/>
              </a:rPr>
              <a:t>KRAVENE</a:t>
            </a:r>
            <a:r>
              <a:rPr sz="1200" b="1" spc="-40" dirty="0">
                <a:solidFill>
                  <a:srgbClr val="FFFFFF"/>
                </a:solidFill>
                <a:latin typeface="Veidekke Favorit Offc"/>
                <a:cs typeface="Veidekke Favorit Offc"/>
              </a:rPr>
              <a:t> </a:t>
            </a:r>
            <a:r>
              <a:rPr sz="1200" b="1" dirty="0">
                <a:solidFill>
                  <a:srgbClr val="FFFFFF"/>
                </a:solidFill>
                <a:latin typeface="Veidekke Favorit Offc"/>
                <a:cs typeface="Veidekke Favorit Offc"/>
              </a:rPr>
              <a:t>GJELDER</a:t>
            </a:r>
            <a:r>
              <a:rPr sz="1200" b="1" spc="-20" dirty="0">
                <a:solidFill>
                  <a:srgbClr val="FFFFFF"/>
                </a:solidFill>
                <a:latin typeface="Veidekke Favorit Offc"/>
                <a:cs typeface="Veidekke Favorit Offc"/>
              </a:rPr>
              <a:t> </a:t>
            </a:r>
            <a:r>
              <a:rPr sz="1200" b="1" dirty="0">
                <a:solidFill>
                  <a:srgbClr val="FFFFFF"/>
                </a:solidFill>
                <a:latin typeface="Veidekke Favorit Offc"/>
                <a:cs typeface="Veidekke Favorit Offc"/>
              </a:rPr>
              <a:t>FOR</a:t>
            </a:r>
            <a:r>
              <a:rPr sz="1200" b="1" spc="-50" dirty="0">
                <a:solidFill>
                  <a:srgbClr val="FFFFFF"/>
                </a:solidFill>
                <a:latin typeface="Veidekke Favorit Offc"/>
                <a:cs typeface="Veidekke Favorit Offc"/>
              </a:rPr>
              <a:t> </a:t>
            </a:r>
            <a:r>
              <a:rPr sz="1200" b="1" dirty="0">
                <a:solidFill>
                  <a:srgbClr val="FFFFFF"/>
                </a:solidFill>
                <a:latin typeface="Veidekke Favorit Offc"/>
                <a:cs typeface="Veidekke Favorit Offc"/>
              </a:rPr>
              <a:t>ALLE</a:t>
            </a:r>
            <a:r>
              <a:rPr sz="1200" b="1" spc="-20" dirty="0">
                <a:solidFill>
                  <a:srgbClr val="FFFFFF"/>
                </a:solidFill>
                <a:latin typeface="Veidekke Favorit Offc"/>
                <a:cs typeface="Veidekke Favorit Offc"/>
              </a:rPr>
              <a:t> </a:t>
            </a:r>
            <a:r>
              <a:rPr sz="1200" b="1" spc="-40" dirty="0">
                <a:solidFill>
                  <a:srgbClr val="FFFFFF"/>
                </a:solidFill>
                <a:latin typeface="Veidekke Favorit Offc"/>
                <a:cs typeface="Veidekke Favorit Offc"/>
              </a:rPr>
              <a:t>PÅ</a:t>
            </a:r>
            <a:r>
              <a:rPr sz="1200" b="1" spc="-60" dirty="0">
                <a:solidFill>
                  <a:srgbClr val="FFFFFF"/>
                </a:solidFill>
                <a:latin typeface="Veidekke Favorit Offc"/>
                <a:cs typeface="Veidekke Favorit Offc"/>
              </a:rPr>
              <a:t> </a:t>
            </a:r>
            <a:r>
              <a:rPr sz="1200" b="1" dirty="0">
                <a:solidFill>
                  <a:srgbClr val="FFFFFF"/>
                </a:solidFill>
                <a:latin typeface="Veidekke Favorit Offc"/>
                <a:cs typeface="Veidekke Favorit Offc"/>
              </a:rPr>
              <a:t>VÅRE</a:t>
            </a:r>
            <a:r>
              <a:rPr sz="1200" b="1" spc="-20" dirty="0">
                <a:solidFill>
                  <a:srgbClr val="FFFFFF"/>
                </a:solidFill>
                <a:latin typeface="Veidekke Favorit Offc"/>
                <a:cs typeface="Veidekke Favorit Offc"/>
              </a:rPr>
              <a:t> </a:t>
            </a:r>
            <a:r>
              <a:rPr sz="1200" b="1" dirty="0">
                <a:solidFill>
                  <a:srgbClr val="FFFFFF"/>
                </a:solidFill>
                <a:latin typeface="Veidekke Favorit Offc"/>
                <a:cs typeface="Veidekke Favorit Offc"/>
              </a:rPr>
              <a:t>PROSJEKTER</a:t>
            </a:r>
            <a:r>
              <a:rPr sz="1200" b="1" spc="-20" dirty="0">
                <a:solidFill>
                  <a:srgbClr val="FFFFFF"/>
                </a:solidFill>
                <a:latin typeface="Veidekke Favorit Offc"/>
                <a:cs typeface="Veidekke Favorit Offc"/>
              </a:rPr>
              <a:t> </a:t>
            </a:r>
            <a:r>
              <a:rPr sz="1200" b="1" dirty="0">
                <a:solidFill>
                  <a:srgbClr val="FFFFFF"/>
                </a:solidFill>
                <a:latin typeface="Veidekke Favorit Offc"/>
                <a:cs typeface="Veidekke Favorit Offc"/>
              </a:rPr>
              <a:t>OG</a:t>
            </a:r>
            <a:r>
              <a:rPr sz="1200" b="1" spc="-25" dirty="0">
                <a:solidFill>
                  <a:srgbClr val="FFFFFF"/>
                </a:solidFill>
                <a:latin typeface="Veidekke Favorit Offc"/>
                <a:cs typeface="Veidekke Favorit Offc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Veidekke Favorit Offc"/>
                <a:cs typeface="Veidekke Favorit Offc"/>
              </a:rPr>
              <a:t>BYGGEPLASSER</a:t>
            </a:r>
            <a:endParaRPr sz="1200">
              <a:latin typeface="Veidekke Favorit Offc"/>
              <a:cs typeface="Veidekke Favorit Offc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256946" y="262790"/>
            <a:ext cx="17500600" cy="11974830"/>
            <a:chOff x="256946" y="262790"/>
            <a:chExt cx="17500600" cy="1197483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77405" y="262790"/>
              <a:ext cx="704232" cy="70423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55597" y="262790"/>
              <a:ext cx="704239" cy="70423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29600" y="271792"/>
              <a:ext cx="709200" cy="70424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241006" y="293852"/>
              <a:ext cx="773988" cy="753783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5310460" y="488377"/>
              <a:ext cx="2293620" cy="400685"/>
            </a:xfrm>
            <a:custGeom>
              <a:avLst/>
              <a:gdLst/>
              <a:ahLst/>
              <a:cxnLst/>
              <a:rect l="l" t="t" r="r" b="b"/>
              <a:pathLst>
                <a:path w="2293619" h="400684">
                  <a:moveTo>
                    <a:pt x="84569" y="12"/>
                  </a:moveTo>
                  <a:lnTo>
                    <a:pt x="0" y="12"/>
                  </a:lnTo>
                  <a:lnTo>
                    <a:pt x="0" y="84569"/>
                  </a:lnTo>
                  <a:lnTo>
                    <a:pt x="84569" y="84569"/>
                  </a:lnTo>
                  <a:lnTo>
                    <a:pt x="84569" y="12"/>
                  </a:lnTo>
                  <a:close/>
                </a:path>
                <a:path w="2293619" h="400684">
                  <a:moveTo>
                    <a:pt x="451040" y="0"/>
                  </a:moveTo>
                  <a:lnTo>
                    <a:pt x="373329" y="0"/>
                  </a:lnTo>
                  <a:lnTo>
                    <a:pt x="366318" y="1117"/>
                  </a:lnTo>
                  <a:lnTo>
                    <a:pt x="360133" y="4254"/>
                  </a:lnTo>
                  <a:lnTo>
                    <a:pt x="355206" y="9131"/>
                  </a:lnTo>
                  <a:lnTo>
                    <a:pt x="351929" y="15417"/>
                  </a:lnTo>
                  <a:lnTo>
                    <a:pt x="253796" y="309803"/>
                  </a:lnTo>
                  <a:lnTo>
                    <a:pt x="253568" y="309664"/>
                  </a:lnTo>
                  <a:lnTo>
                    <a:pt x="183667" y="99987"/>
                  </a:lnTo>
                  <a:lnTo>
                    <a:pt x="162280" y="84569"/>
                  </a:lnTo>
                  <a:lnTo>
                    <a:pt x="84569" y="84569"/>
                  </a:lnTo>
                  <a:lnTo>
                    <a:pt x="186118" y="389216"/>
                  </a:lnTo>
                  <a:lnTo>
                    <a:pt x="193662" y="394652"/>
                  </a:lnTo>
                  <a:lnTo>
                    <a:pt x="313753" y="394652"/>
                  </a:lnTo>
                  <a:lnTo>
                    <a:pt x="321297" y="389216"/>
                  </a:lnTo>
                  <a:lnTo>
                    <a:pt x="451040" y="0"/>
                  </a:lnTo>
                  <a:close/>
                </a:path>
                <a:path w="2293619" h="400684">
                  <a:moveTo>
                    <a:pt x="686028" y="252869"/>
                  </a:moveTo>
                  <a:lnTo>
                    <a:pt x="684974" y="232257"/>
                  </a:lnTo>
                  <a:lnTo>
                    <a:pt x="682879" y="219316"/>
                  </a:lnTo>
                  <a:lnTo>
                    <a:pt x="681824" y="212763"/>
                  </a:lnTo>
                  <a:lnTo>
                    <a:pt x="676567" y="194411"/>
                  </a:lnTo>
                  <a:lnTo>
                    <a:pt x="669201" y="177165"/>
                  </a:lnTo>
                  <a:lnTo>
                    <a:pt x="665632" y="171119"/>
                  </a:lnTo>
                  <a:lnTo>
                    <a:pt x="659892" y="161391"/>
                  </a:lnTo>
                  <a:lnTo>
                    <a:pt x="621144" y="124637"/>
                  </a:lnTo>
                  <a:lnTo>
                    <a:pt x="605269" y="116509"/>
                  </a:lnTo>
                  <a:lnTo>
                    <a:pt x="605269" y="218452"/>
                  </a:lnTo>
                  <a:lnTo>
                    <a:pt x="604570" y="219316"/>
                  </a:lnTo>
                  <a:lnTo>
                    <a:pt x="493026" y="219316"/>
                  </a:lnTo>
                  <a:lnTo>
                    <a:pt x="492328" y="218452"/>
                  </a:lnTo>
                  <a:lnTo>
                    <a:pt x="516978" y="179743"/>
                  </a:lnTo>
                  <a:lnTo>
                    <a:pt x="546608" y="171119"/>
                  </a:lnTo>
                  <a:lnTo>
                    <a:pt x="550989" y="171119"/>
                  </a:lnTo>
                  <a:lnTo>
                    <a:pt x="588899" y="186436"/>
                  </a:lnTo>
                  <a:lnTo>
                    <a:pt x="605269" y="218452"/>
                  </a:lnTo>
                  <a:lnTo>
                    <a:pt x="605269" y="116509"/>
                  </a:lnTo>
                  <a:lnTo>
                    <a:pt x="591870" y="111493"/>
                  </a:lnTo>
                  <a:lnTo>
                    <a:pt x="575818" y="107696"/>
                  </a:lnTo>
                  <a:lnTo>
                    <a:pt x="558800" y="105727"/>
                  </a:lnTo>
                  <a:lnTo>
                    <a:pt x="555523" y="105524"/>
                  </a:lnTo>
                  <a:lnTo>
                    <a:pt x="542074" y="105524"/>
                  </a:lnTo>
                  <a:lnTo>
                    <a:pt x="490613" y="117144"/>
                  </a:lnTo>
                  <a:lnTo>
                    <a:pt x="448818" y="147383"/>
                  </a:lnTo>
                  <a:lnTo>
                    <a:pt x="421030" y="194411"/>
                  </a:lnTo>
                  <a:lnTo>
                    <a:pt x="412623" y="232257"/>
                  </a:lnTo>
                  <a:lnTo>
                    <a:pt x="411568" y="252869"/>
                  </a:lnTo>
                  <a:lnTo>
                    <a:pt x="411594" y="256006"/>
                  </a:lnTo>
                  <a:lnTo>
                    <a:pt x="412203" y="268820"/>
                  </a:lnTo>
                  <a:lnTo>
                    <a:pt x="413639" y="281190"/>
                  </a:lnTo>
                  <a:lnTo>
                    <a:pt x="415886" y="293128"/>
                  </a:lnTo>
                  <a:lnTo>
                    <a:pt x="418833" y="304203"/>
                  </a:lnTo>
                  <a:lnTo>
                    <a:pt x="418947" y="304634"/>
                  </a:lnTo>
                  <a:lnTo>
                    <a:pt x="420928" y="310908"/>
                  </a:lnTo>
                  <a:lnTo>
                    <a:pt x="422922" y="316255"/>
                  </a:lnTo>
                  <a:lnTo>
                    <a:pt x="423037" y="316585"/>
                  </a:lnTo>
                  <a:lnTo>
                    <a:pt x="448818" y="358368"/>
                  </a:lnTo>
                  <a:lnTo>
                    <a:pt x="490613" y="388594"/>
                  </a:lnTo>
                  <a:lnTo>
                    <a:pt x="538797" y="400011"/>
                  </a:lnTo>
                  <a:lnTo>
                    <a:pt x="542074" y="400215"/>
                  </a:lnTo>
                  <a:lnTo>
                    <a:pt x="555523" y="400215"/>
                  </a:lnTo>
                  <a:lnTo>
                    <a:pt x="606983" y="388594"/>
                  </a:lnTo>
                  <a:lnTo>
                    <a:pt x="648779" y="358368"/>
                  </a:lnTo>
                  <a:lnTo>
                    <a:pt x="672109" y="322808"/>
                  </a:lnTo>
                  <a:lnTo>
                    <a:pt x="676871" y="310286"/>
                  </a:lnTo>
                  <a:lnTo>
                    <a:pt x="676833" y="310083"/>
                  </a:lnTo>
                  <a:lnTo>
                    <a:pt x="599592" y="310083"/>
                  </a:lnTo>
                  <a:lnTo>
                    <a:pt x="595934" y="311746"/>
                  </a:lnTo>
                  <a:lnTo>
                    <a:pt x="591870" y="316255"/>
                  </a:lnTo>
                  <a:lnTo>
                    <a:pt x="590308" y="317830"/>
                  </a:lnTo>
                  <a:lnTo>
                    <a:pt x="550976" y="334619"/>
                  </a:lnTo>
                  <a:lnTo>
                    <a:pt x="546608" y="334619"/>
                  </a:lnTo>
                  <a:lnTo>
                    <a:pt x="508698" y="319303"/>
                  </a:lnTo>
                  <a:lnTo>
                    <a:pt x="491591" y="282689"/>
                  </a:lnTo>
                  <a:lnTo>
                    <a:pt x="492277" y="281901"/>
                  </a:lnTo>
                  <a:lnTo>
                    <a:pt x="683856" y="281901"/>
                  </a:lnTo>
                  <a:lnTo>
                    <a:pt x="684720" y="275501"/>
                  </a:lnTo>
                  <a:lnTo>
                    <a:pt x="685368" y="269113"/>
                  </a:lnTo>
                  <a:lnTo>
                    <a:pt x="685787" y="262623"/>
                  </a:lnTo>
                  <a:lnTo>
                    <a:pt x="686003" y="256006"/>
                  </a:lnTo>
                  <a:lnTo>
                    <a:pt x="686028" y="252869"/>
                  </a:lnTo>
                  <a:close/>
                </a:path>
                <a:path w="2293619" h="400684">
                  <a:moveTo>
                    <a:pt x="800023" y="387337"/>
                  </a:moveTo>
                  <a:lnTo>
                    <a:pt x="799960" y="112763"/>
                  </a:lnTo>
                  <a:lnTo>
                    <a:pt x="723900" y="112763"/>
                  </a:lnTo>
                  <a:lnTo>
                    <a:pt x="716584" y="120078"/>
                  </a:lnTo>
                  <a:lnTo>
                    <a:pt x="716648" y="394652"/>
                  </a:lnTo>
                  <a:lnTo>
                    <a:pt x="792708" y="394652"/>
                  </a:lnTo>
                  <a:lnTo>
                    <a:pt x="800023" y="387337"/>
                  </a:lnTo>
                  <a:close/>
                </a:path>
                <a:path w="2293619" h="400684">
                  <a:moveTo>
                    <a:pt x="802843" y="44538"/>
                  </a:moveTo>
                  <a:lnTo>
                    <a:pt x="799350" y="27203"/>
                  </a:lnTo>
                  <a:lnTo>
                    <a:pt x="789800" y="13042"/>
                  </a:lnTo>
                  <a:lnTo>
                    <a:pt x="775639" y="3505"/>
                  </a:lnTo>
                  <a:lnTo>
                    <a:pt x="758304" y="0"/>
                  </a:lnTo>
                  <a:lnTo>
                    <a:pt x="740968" y="3505"/>
                  </a:lnTo>
                  <a:lnTo>
                    <a:pt x="726808" y="13042"/>
                  </a:lnTo>
                  <a:lnTo>
                    <a:pt x="717270" y="27203"/>
                  </a:lnTo>
                  <a:lnTo>
                    <a:pt x="713765" y="44538"/>
                  </a:lnTo>
                  <a:lnTo>
                    <a:pt x="717270" y="61874"/>
                  </a:lnTo>
                  <a:lnTo>
                    <a:pt x="726808" y="76034"/>
                  </a:lnTo>
                  <a:lnTo>
                    <a:pt x="740968" y="85585"/>
                  </a:lnTo>
                  <a:lnTo>
                    <a:pt x="758304" y="89077"/>
                  </a:lnTo>
                  <a:lnTo>
                    <a:pt x="775639" y="85585"/>
                  </a:lnTo>
                  <a:lnTo>
                    <a:pt x="789800" y="76034"/>
                  </a:lnTo>
                  <a:lnTo>
                    <a:pt x="799350" y="61874"/>
                  </a:lnTo>
                  <a:lnTo>
                    <a:pt x="802843" y="44538"/>
                  </a:lnTo>
                  <a:close/>
                </a:path>
                <a:path w="2293619" h="400684">
                  <a:moveTo>
                    <a:pt x="1121968" y="387350"/>
                  </a:moveTo>
                  <a:lnTo>
                    <a:pt x="1121956" y="366014"/>
                  </a:lnTo>
                  <a:lnTo>
                    <a:pt x="1121956" y="336448"/>
                  </a:lnTo>
                  <a:lnTo>
                    <a:pt x="1121918" y="169240"/>
                  </a:lnTo>
                  <a:lnTo>
                    <a:pt x="1121918" y="139522"/>
                  </a:lnTo>
                  <a:lnTo>
                    <a:pt x="1121892" y="0"/>
                  </a:lnTo>
                  <a:lnTo>
                    <a:pt x="1046962" y="0"/>
                  </a:lnTo>
                  <a:lnTo>
                    <a:pt x="1039647" y="7327"/>
                  </a:lnTo>
                  <a:lnTo>
                    <a:pt x="1039647" y="139077"/>
                  </a:lnTo>
                  <a:lnTo>
                    <a:pt x="1038567" y="139522"/>
                  </a:lnTo>
                  <a:lnTo>
                    <a:pt x="1036345" y="137337"/>
                  </a:lnTo>
                  <a:lnTo>
                    <a:pt x="1036345" y="251637"/>
                  </a:lnTo>
                  <a:lnTo>
                    <a:pt x="1036345" y="254076"/>
                  </a:lnTo>
                  <a:lnTo>
                    <a:pt x="1035837" y="265391"/>
                  </a:lnTo>
                  <a:lnTo>
                    <a:pt x="1035799" y="266255"/>
                  </a:lnTo>
                  <a:lnTo>
                    <a:pt x="1034427" y="277063"/>
                  </a:lnTo>
                  <a:lnTo>
                    <a:pt x="1034364" y="277596"/>
                  </a:lnTo>
                  <a:lnTo>
                    <a:pt x="1032078" y="287845"/>
                  </a:lnTo>
                  <a:lnTo>
                    <a:pt x="1032027" y="288099"/>
                  </a:lnTo>
                  <a:lnTo>
                    <a:pt x="1007300" y="326567"/>
                  </a:lnTo>
                  <a:lnTo>
                    <a:pt x="974813" y="336448"/>
                  </a:lnTo>
                  <a:lnTo>
                    <a:pt x="970864" y="336448"/>
                  </a:lnTo>
                  <a:lnTo>
                    <a:pt x="931862" y="321056"/>
                  </a:lnTo>
                  <a:lnTo>
                    <a:pt x="911796" y="277596"/>
                  </a:lnTo>
                  <a:lnTo>
                    <a:pt x="911682" y="277063"/>
                  </a:lnTo>
                  <a:lnTo>
                    <a:pt x="910412" y="266255"/>
                  </a:lnTo>
                  <a:lnTo>
                    <a:pt x="910310" y="265391"/>
                  </a:lnTo>
                  <a:lnTo>
                    <a:pt x="909891" y="254076"/>
                  </a:lnTo>
                  <a:lnTo>
                    <a:pt x="909891" y="251637"/>
                  </a:lnTo>
                  <a:lnTo>
                    <a:pt x="910310" y="240538"/>
                  </a:lnTo>
                  <a:lnTo>
                    <a:pt x="921270" y="199580"/>
                  </a:lnTo>
                  <a:lnTo>
                    <a:pt x="953414" y="171780"/>
                  </a:lnTo>
                  <a:lnTo>
                    <a:pt x="970864" y="169240"/>
                  </a:lnTo>
                  <a:lnTo>
                    <a:pt x="974813" y="169240"/>
                  </a:lnTo>
                  <a:lnTo>
                    <a:pt x="1013828" y="185026"/>
                  </a:lnTo>
                  <a:lnTo>
                    <a:pt x="1034364" y="228523"/>
                  </a:lnTo>
                  <a:lnTo>
                    <a:pt x="1036345" y="251637"/>
                  </a:lnTo>
                  <a:lnTo>
                    <a:pt x="1036345" y="137337"/>
                  </a:lnTo>
                  <a:lnTo>
                    <a:pt x="990346" y="110236"/>
                  </a:lnTo>
                  <a:lnTo>
                    <a:pt x="955497" y="105435"/>
                  </a:lnTo>
                  <a:lnTo>
                    <a:pt x="937526" y="106629"/>
                  </a:lnTo>
                  <a:lnTo>
                    <a:pt x="890498" y="124637"/>
                  </a:lnTo>
                  <a:lnTo>
                    <a:pt x="855649" y="161391"/>
                  </a:lnTo>
                  <a:lnTo>
                    <a:pt x="835609" y="212763"/>
                  </a:lnTo>
                  <a:lnTo>
                    <a:pt x="831811" y="251637"/>
                  </a:lnTo>
                  <a:lnTo>
                    <a:pt x="831811" y="254076"/>
                  </a:lnTo>
                  <a:lnTo>
                    <a:pt x="835609" y="292976"/>
                  </a:lnTo>
                  <a:lnTo>
                    <a:pt x="855649" y="344360"/>
                  </a:lnTo>
                  <a:lnTo>
                    <a:pt x="890498" y="381101"/>
                  </a:lnTo>
                  <a:lnTo>
                    <a:pt x="937526" y="399110"/>
                  </a:lnTo>
                  <a:lnTo>
                    <a:pt x="955497" y="400316"/>
                  </a:lnTo>
                  <a:lnTo>
                    <a:pt x="973467" y="399110"/>
                  </a:lnTo>
                  <a:lnTo>
                    <a:pt x="1020737" y="381101"/>
                  </a:lnTo>
                  <a:lnTo>
                    <a:pt x="1038783" y="366014"/>
                  </a:lnTo>
                  <a:lnTo>
                    <a:pt x="1039647" y="366369"/>
                  </a:lnTo>
                  <a:lnTo>
                    <a:pt x="1039710" y="394665"/>
                  </a:lnTo>
                  <a:lnTo>
                    <a:pt x="1114640" y="394665"/>
                  </a:lnTo>
                  <a:lnTo>
                    <a:pt x="1121968" y="387350"/>
                  </a:lnTo>
                  <a:close/>
                </a:path>
                <a:path w="2293619" h="400684">
                  <a:moveTo>
                    <a:pt x="1427988" y="252869"/>
                  </a:moveTo>
                  <a:lnTo>
                    <a:pt x="1426933" y="232257"/>
                  </a:lnTo>
                  <a:lnTo>
                    <a:pt x="1424838" y="219316"/>
                  </a:lnTo>
                  <a:lnTo>
                    <a:pt x="1423784" y="212763"/>
                  </a:lnTo>
                  <a:lnTo>
                    <a:pt x="1418526" y="194411"/>
                  </a:lnTo>
                  <a:lnTo>
                    <a:pt x="1411160" y="177165"/>
                  </a:lnTo>
                  <a:lnTo>
                    <a:pt x="1407591" y="171119"/>
                  </a:lnTo>
                  <a:lnTo>
                    <a:pt x="1401851" y="161391"/>
                  </a:lnTo>
                  <a:lnTo>
                    <a:pt x="1363103" y="124637"/>
                  </a:lnTo>
                  <a:lnTo>
                    <a:pt x="1347228" y="116509"/>
                  </a:lnTo>
                  <a:lnTo>
                    <a:pt x="1347228" y="218452"/>
                  </a:lnTo>
                  <a:lnTo>
                    <a:pt x="1346530" y="219316"/>
                  </a:lnTo>
                  <a:lnTo>
                    <a:pt x="1234986" y="219316"/>
                  </a:lnTo>
                  <a:lnTo>
                    <a:pt x="1234287" y="218452"/>
                  </a:lnTo>
                  <a:lnTo>
                    <a:pt x="1258938" y="179743"/>
                  </a:lnTo>
                  <a:lnTo>
                    <a:pt x="1288567" y="171119"/>
                  </a:lnTo>
                  <a:lnTo>
                    <a:pt x="1292948" y="171119"/>
                  </a:lnTo>
                  <a:lnTo>
                    <a:pt x="1330858" y="186436"/>
                  </a:lnTo>
                  <a:lnTo>
                    <a:pt x="1347228" y="218452"/>
                  </a:lnTo>
                  <a:lnTo>
                    <a:pt x="1347228" y="116509"/>
                  </a:lnTo>
                  <a:lnTo>
                    <a:pt x="1333830" y="111493"/>
                  </a:lnTo>
                  <a:lnTo>
                    <a:pt x="1317777" y="107696"/>
                  </a:lnTo>
                  <a:lnTo>
                    <a:pt x="1300759" y="105727"/>
                  </a:lnTo>
                  <a:lnTo>
                    <a:pt x="1297482" y="105524"/>
                  </a:lnTo>
                  <a:lnTo>
                    <a:pt x="1284033" y="105524"/>
                  </a:lnTo>
                  <a:lnTo>
                    <a:pt x="1232573" y="117144"/>
                  </a:lnTo>
                  <a:lnTo>
                    <a:pt x="1190777" y="147383"/>
                  </a:lnTo>
                  <a:lnTo>
                    <a:pt x="1163002" y="194411"/>
                  </a:lnTo>
                  <a:lnTo>
                    <a:pt x="1154582" y="232257"/>
                  </a:lnTo>
                  <a:lnTo>
                    <a:pt x="1153528" y="252869"/>
                  </a:lnTo>
                  <a:lnTo>
                    <a:pt x="1153553" y="256006"/>
                  </a:lnTo>
                  <a:lnTo>
                    <a:pt x="1154163" y="268820"/>
                  </a:lnTo>
                  <a:lnTo>
                    <a:pt x="1155598" y="281190"/>
                  </a:lnTo>
                  <a:lnTo>
                    <a:pt x="1157846" y="293128"/>
                  </a:lnTo>
                  <a:lnTo>
                    <a:pt x="1160792" y="304203"/>
                  </a:lnTo>
                  <a:lnTo>
                    <a:pt x="1160907" y="304634"/>
                  </a:lnTo>
                  <a:lnTo>
                    <a:pt x="1162888" y="310908"/>
                  </a:lnTo>
                  <a:lnTo>
                    <a:pt x="1164882" y="316255"/>
                  </a:lnTo>
                  <a:lnTo>
                    <a:pt x="1165009" y="316585"/>
                  </a:lnTo>
                  <a:lnTo>
                    <a:pt x="1165123" y="316928"/>
                  </a:lnTo>
                  <a:lnTo>
                    <a:pt x="1190777" y="358368"/>
                  </a:lnTo>
                  <a:lnTo>
                    <a:pt x="1232573" y="388594"/>
                  </a:lnTo>
                  <a:lnTo>
                    <a:pt x="1280756" y="400011"/>
                  </a:lnTo>
                  <a:lnTo>
                    <a:pt x="1284033" y="400215"/>
                  </a:lnTo>
                  <a:lnTo>
                    <a:pt x="1297482" y="400215"/>
                  </a:lnTo>
                  <a:lnTo>
                    <a:pt x="1348943" y="388594"/>
                  </a:lnTo>
                  <a:lnTo>
                    <a:pt x="1390738" y="358368"/>
                  </a:lnTo>
                  <a:lnTo>
                    <a:pt x="1414068" y="322808"/>
                  </a:lnTo>
                  <a:lnTo>
                    <a:pt x="1418831" y="310286"/>
                  </a:lnTo>
                  <a:lnTo>
                    <a:pt x="1418793" y="310083"/>
                  </a:lnTo>
                  <a:lnTo>
                    <a:pt x="1341551" y="310083"/>
                  </a:lnTo>
                  <a:lnTo>
                    <a:pt x="1337894" y="311746"/>
                  </a:lnTo>
                  <a:lnTo>
                    <a:pt x="1333830" y="316255"/>
                  </a:lnTo>
                  <a:lnTo>
                    <a:pt x="1332268" y="317830"/>
                  </a:lnTo>
                  <a:lnTo>
                    <a:pt x="1292936" y="334619"/>
                  </a:lnTo>
                  <a:lnTo>
                    <a:pt x="1288567" y="334619"/>
                  </a:lnTo>
                  <a:lnTo>
                    <a:pt x="1250657" y="319303"/>
                  </a:lnTo>
                  <a:lnTo>
                    <a:pt x="1233551" y="282689"/>
                  </a:lnTo>
                  <a:lnTo>
                    <a:pt x="1234236" y="281901"/>
                  </a:lnTo>
                  <a:lnTo>
                    <a:pt x="1425816" y="281901"/>
                  </a:lnTo>
                  <a:lnTo>
                    <a:pt x="1426679" y="275501"/>
                  </a:lnTo>
                  <a:lnTo>
                    <a:pt x="1427327" y="269113"/>
                  </a:lnTo>
                  <a:lnTo>
                    <a:pt x="1427746" y="262623"/>
                  </a:lnTo>
                  <a:lnTo>
                    <a:pt x="1427962" y="256006"/>
                  </a:lnTo>
                  <a:lnTo>
                    <a:pt x="1427988" y="252869"/>
                  </a:lnTo>
                  <a:close/>
                </a:path>
                <a:path w="2293619" h="400684">
                  <a:moveTo>
                    <a:pt x="1744357" y="394436"/>
                  </a:moveTo>
                  <a:lnTo>
                    <a:pt x="1629498" y="225526"/>
                  </a:lnTo>
                  <a:lnTo>
                    <a:pt x="1738617" y="112915"/>
                  </a:lnTo>
                  <a:lnTo>
                    <a:pt x="1738541" y="112763"/>
                  </a:lnTo>
                  <a:lnTo>
                    <a:pt x="1642059" y="112763"/>
                  </a:lnTo>
                  <a:lnTo>
                    <a:pt x="1637779" y="114566"/>
                  </a:lnTo>
                  <a:lnTo>
                    <a:pt x="1542161" y="213118"/>
                  </a:lnTo>
                  <a:lnTo>
                    <a:pt x="1541995" y="213055"/>
                  </a:lnTo>
                  <a:lnTo>
                    <a:pt x="1541995" y="7315"/>
                  </a:lnTo>
                  <a:lnTo>
                    <a:pt x="1534680" y="0"/>
                  </a:lnTo>
                  <a:lnTo>
                    <a:pt x="1459750" y="0"/>
                  </a:lnTo>
                  <a:lnTo>
                    <a:pt x="1459687" y="387337"/>
                  </a:lnTo>
                  <a:lnTo>
                    <a:pt x="1467002" y="394665"/>
                  </a:lnTo>
                  <a:lnTo>
                    <a:pt x="1541932" y="394665"/>
                  </a:lnTo>
                  <a:lnTo>
                    <a:pt x="1541995" y="314363"/>
                  </a:lnTo>
                  <a:lnTo>
                    <a:pt x="1573009" y="282917"/>
                  </a:lnTo>
                  <a:lnTo>
                    <a:pt x="1644980" y="391807"/>
                  </a:lnTo>
                  <a:lnTo>
                    <a:pt x="1650276" y="394665"/>
                  </a:lnTo>
                  <a:lnTo>
                    <a:pt x="1744345" y="394665"/>
                  </a:lnTo>
                  <a:lnTo>
                    <a:pt x="1744357" y="394436"/>
                  </a:lnTo>
                  <a:close/>
                </a:path>
                <a:path w="2293619" h="400684">
                  <a:moveTo>
                    <a:pt x="2043734" y="394436"/>
                  </a:moveTo>
                  <a:lnTo>
                    <a:pt x="1928876" y="225526"/>
                  </a:lnTo>
                  <a:lnTo>
                    <a:pt x="2037981" y="112915"/>
                  </a:lnTo>
                  <a:lnTo>
                    <a:pt x="2037918" y="112763"/>
                  </a:lnTo>
                  <a:lnTo>
                    <a:pt x="1941436" y="112763"/>
                  </a:lnTo>
                  <a:lnTo>
                    <a:pt x="1937156" y="114566"/>
                  </a:lnTo>
                  <a:lnTo>
                    <a:pt x="1841538" y="213118"/>
                  </a:lnTo>
                  <a:lnTo>
                    <a:pt x="1841373" y="213055"/>
                  </a:lnTo>
                  <a:lnTo>
                    <a:pt x="1841373" y="7315"/>
                  </a:lnTo>
                  <a:lnTo>
                    <a:pt x="1834045" y="0"/>
                  </a:lnTo>
                  <a:lnTo>
                    <a:pt x="1759127" y="0"/>
                  </a:lnTo>
                  <a:lnTo>
                    <a:pt x="1759051" y="387337"/>
                  </a:lnTo>
                  <a:lnTo>
                    <a:pt x="1766379" y="394665"/>
                  </a:lnTo>
                  <a:lnTo>
                    <a:pt x="1841309" y="394665"/>
                  </a:lnTo>
                  <a:lnTo>
                    <a:pt x="1841373" y="314363"/>
                  </a:lnTo>
                  <a:lnTo>
                    <a:pt x="1872373" y="282917"/>
                  </a:lnTo>
                  <a:lnTo>
                    <a:pt x="1944357" y="391807"/>
                  </a:lnTo>
                  <a:lnTo>
                    <a:pt x="1949653" y="394665"/>
                  </a:lnTo>
                  <a:lnTo>
                    <a:pt x="2043722" y="394665"/>
                  </a:lnTo>
                  <a:lnTo>
                    <a:pt x="2043734" y="394436"/>
                  </a:lnTo>
                  <a:close/>
                </a:path>
                <a:path w="2293619" h="400684">
                  <a:moveTo>
                    <a:pt x="2293543" y="252869"/>
                  </a:moveTo>
                  <a:lnTo>
                    <a:pt x="2289327" y="212763"/>
                  </a:lnTo>
                  <a:lnTo>
                    <a:pt x="2273147" y="171119"/>
                  </a:lnTo>
                  <a:lnTo>
                    <a:pt x="2243378" y="135128"/>
                  </a:lnTo>
                  <a:lnTo>
                    <a:pt x="2212784" y="116509"/>
                  </a:lnTo>
                  <a:lnTo>
                    <a:pt x="2212784" y="218452"/>
                  </a:lnTo>
                  <a:lnTo>
                    <a:pt x="2212086" y="219316"/>
                  </a:lnTo>
                  <a:lnTo>
                    <a:pt x="2100541" y="219316"/>
                  </a:lnTo>
                  <a:lnTo>
                    <a:pt x="2099843" y="218452"/>
                  </a:lnTo>
                  <a:lnTo>
                    <a:pt x="2124481" y="179743"/>
                  </a:lnTo>
                  <a:lnTo>
                    <a:pt x="2154123" y="171119"/>
                  </a:lnTo>
                  <a:lnTo>
                    <a:pt x="2158492" y="171119"/>
                  </a:lnTo>
                  <a:lnTo>
                    <a:pt x="2196414" y="186436"/>
                  </a:lnTo>
                  <a:lnTo>
                    <a:pt x="2212784" y="218452"/>
                  </a:lnTo>
                  <a:lnTo>
                    <a:pt x="2212784" y="116509"/>
                  </a:lnTo>
                  <a:lnTo>
                    <a:pt x="2199386" y="111493"/>
                  </a:lnTo>
                  <a:lnTo>
                    <a:pt x="2183320" y="107696"/>
                  </a:lnTo>
                  <a:lnTo>
                    <a:pt x="2166315" y="105727"/>
                  </a:lnTo>
                  <a:lnTo>
                    <a:pt x="2163038" y="105524"/>
                  </a:lnTo>
                  <a:lnTo>
                    <a:pt x="2149589" y="105524"/>
                  </a:lnTo>
                  <a:lnTo>
                    <a:pt x="2098128" y="117144"/>
                  </a:lnTo>
                  <a:lnTo>
                    <a:pt x="2056333" y="147383"/>
                  </a:lnTo>
                  <a:lnTo>
                    <a:pt x="2028545" y="194411"/>
                  </a:lnTo>
                  <a:lnTo>
                    <a:pt x="2020125" y="232257"/>
                  </a:lnTo>
                  <a:lnTo>
                    <a:pt x="2019084" y="252869"/>
                  </a:lnTo>
                  <a:lnTo>
                    <a:pt x="2019109" y="256006"/>
                  </a:lnTo>
                  <a:lnTo>
                    <a:pt x="2026335" y="304203"/>
                  </a:lnTo>
                  <a:lnTo>
                    <a:pt x="2030552" y="316585"/>
                  </a:lnTo>
                  <a:lnTo>
                    <a:pt x="2030679" y="316928"/>
                  </a:lnTo>
                  <a:lnTo>
                    <a:pt x="2056333" y="358368"/>
                  </a:lnTo>
                  <a:lnTo>
                    <a:pt x="2098128" y="388594"/>
                  </a:lnTo>
                  <a:lnTo>
                    <a:pt x="2146312" y="400011"/>
                  </a:lnTo>
                  <a:lnTo>
                    <a:pt x="2149589" y="400215"/>
                  </a:lnTo>
                  <a:lnTo>
                    <a:pt x="2163038" y="400215"/>
                  </a:lnTo>
                  <a:lnTo>
                    <a:pt x="2214499" y="388594"/>
                  </a:lnTo>
                  <a:lnTo>
                    <a:pt x="2256282" y="358368"/>
                  </a:lnTo>
                  <a:lnTo>
                    <a:pt x="2273135" y="334619"/>
                  </a:lnTo>
                  <a:lnTo>
                    <a:pt x="2276716" y="328561"/>
                  </a:lnTo>
                  <a:lnTo>
                    <a:pt x="2279624" y="322808"/>
                  </a:lnTo>
                  <a:lnTo>
                    <a:pt x="2282228" y="316585"/>
                  </a:lnTo>
                  <a:lnTo>
                    <a:pt x="2284387" y="310286"/>
                  </a:lnTo>
                  <a:lnTo>
                    <a:pt x="2284349" y="310083"/>
                  </a:lnTo>
                  <a:lnTo>
                    <a:pt x="2207107" y="310083"/>
                  </a:lnTo>
                  <a:lnTo>
                    <a:pt x="2203450" y="311746"/>
                  </a:lnTo>
                  <a:lnTo>
                    <a:pt x="2199386" y="316255"/>
                  </a:lnTo>
                  <a:lnTo>
                    <a:pt x="2197824" y="317830"/>
                  </a:lnTo>
                  <a:lnTo>
                    <a:pt x="2158492" y="334619"/>
                  </a:lnTo>
                  <a:lnTo>
                    <a:pt x="2154123" y="334619"/>
                  </a:lnTo>
                  <a:lnTo>
                    <a:pt x="2116213" y="319303"/>
                  </a:lnTo>
                  <a:lnTo>
                    <a:pt x="2099106" y="282689"/>
                  </a:lnTo>
                  <a:lnTo>
                    <a:pt x="2099792" y="281901"/>
                  </a:lnTo>
                  <a:lnTo>
                    <a:pt x="2291359" y="281901"/>
                  </a:lnTo>
                  <a:lnTo>
                    <a:pt x="2292235" y="275501"/>
                  </a:lnTo>
                  <a:lnTo>
                    <a:pt x="2292870" y="269113"/>
                  </a:lnTo>
                  <a:lnTo>
                    <a:pt x="2293302" y="262623"/>
                  </a:lnTo>
                  <a:lnTo>
                    <a:pt x="2293518" y="256006"/>
                  </a:lnTo>
                  <a:lnTo>
                    <a:pt x="2293543" y="252869"/>
                  </a:lnTo>
                  <a:close/>
                </a:path>
              </a:pathLst>
            </a:custGeom>
            <a:solidFill>
              <a:srgbClr val="EE2D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56946" y="1178990"/>
              <a:ext cx="17500600" cy="11058525"/>
            </a:xfrm>
            <a:custGeom>
              <a:avLst/>
              <a:gdLst/>
              <a:ahLst/>
              <a:cxnLst/>
              <a:rect l="l" t="t" r="r" b="b"/>
              <a:pathLst>
                <a:path w="17500600" h="11058525">
                  <a:moveTo>
                    <a:pt x="4308005" y="25"/>
                  </a:moveTo>
                  <a:lnTo>
                    <a:pt x="0" y="25"/>
                  </a:lnTo>
                  <a:lnTo>
                    <a:pt x="0" y="2713507"/>
                  </a:lnTo>
                  <a:lnTo>
                    <a:pt x="4308005" y="2713507"/>
                  </a:lnTo>
                  <a:lnTo>
                    <a:pt x="4308005" y="25"/>
                  </a:lnTo>
                  <a:close/>
                </a:path>
                <a:path w="17500600" h="11058525">
                  <a:moveTo>
                    <a:pt x="8707857" y="0"/>
                  </a:moveTo>
                  <a:lnTo>
                    <a:pt x="4399851" y="0"/>
                  </a:lnTo>
                  <a:lnTo>
                    <a:pt x="4399851" y="11058474"/>
                  </a:lnTo>
                  <a:lnTo>
                    <a:pt x="8707857" y="11058474"/>
                  </a:lnTo>
                  <a:lnTo>
                    <a:pt x="8707857" y="0"/>
                  </a:lnTo>
                  <a:close/>
                </a:path>
                <a:path w="17500600" h="11058525">
                  <a:moveTo>
                    <a:pt x="13238417" y="0"/>
                  </a:moveTo>
                  <a:lnTo>
                    <a:pt x="8777249" y="0"/>
                  </a:lnTo>
                  <a:lnTo>
                    <a:pt x="8777249" y="11058474"/>
                  </a:lnTo>
                  <a:lnTo>
                    <a:pt x="13238417" y="11058474"/>
                  </a:lnTo>
                  <a:lnTo>
                    <a:pt x="13238417" y="0"/>
                  </a:lnTo>
                  <a:close/>
                </a:path>
                <a:path w="17500600" h="11058525">
                  <a:moveTo>
                    <a:pt x="17500054" y="25"/>
                  </a:moveTo>
                  <a:lnTo>
                    <a:pt x="13310896" y="25"/>
                  </a:lnTo>
                  <a:lnTo>
                    <a:pt x="13310896" y="1228509"/>
                  </a:lnTo>
                  <a:lnTo>
                    <a:pt x="17500054" y="1228509"/>
                  </a:lnTo>
                  <a:lnTo>
                    <a:pt x="17500054" y="25"/>
                  </a:lnTo>
                  <a:close/>
                </a:path>
              </a:pathLst>
            </a:custGeom>
            <a:solidFill>
              <a:srgbClr val="FFC8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HMS-</a:t>
            </a:r>
            <a:r>
              <a:rPr spc="-40" dirty="0"/>
              <a:t>STANDARD</a:t>
            </a:r>
            <a:r>
              <a:rPr spc="-140" dirty="0"/>
              <a:t> </a:t>
            </a:r>
            <a:r>
              <a:rPr dirty="0"/>
              <a:t>VEIDEKKE</a:t>
            </a:r>
            <a:r>
              <a:rPr spc="-140" dirty="0"/>
              <a:t> </a:t>
            </a:r>
            <a:r>
              <a:rPr spc="-20" dirty="0"/>
              <a:t>BYGG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4860097" y="1259772"/>
            <a:ext cx="36804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EKSTREM</a:t>
            </a:r>
            <a:r>
              <a:rPr sz="1200" b="1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RYDDIGHET</a:t>
            </a:r>
            <a:r>
              <a:rPr sz="1200" b="1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OG </a:t>
            </a: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SIKKERHETSTILSTAND</a:t>
            </a:r>
            <a:endParaRPr sz="1200">
              <a:latin typeface="Veidekke Favorit Offc"/>
              <a:cs typeface="Veidekke Favorit Offc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56946" y="10816310"/>
            <a:ext cx="4319270" cy="1421765"/>
          </a:xfrm>
          <a:custGeom>
            <a:avLst/>
            <a:gdLst/>
            <a:ahLst/>
            <a:cxnLst/>
            <a:rect l="l" t="t" r="r" b="b"/>
            <a:pathLst>
              <a:path w="4319270" h="1421765">
                <a:moveTo>
                  <a:pt x="4318647" y="0"/>
                </a:moveTo>
                <a:lnTo>
                  <a:pt x="0" y="0"/>
                </a:lnTo>
                <a:lnTo>
                  <a:pt x="0" y="1421155"/>
                </a:lnTo>
                <a:lnTo>
                  <a:pt x="4318647" y="1421155"/>
                </a:lnTo>
                <a:lnTo>
                  <a:pt x="4318647" y="0"/>
                </a:lnTo>
                <a:close/>
              </a:path>
            </a:pathLst>
          </a:custGeom>
          <a:solidFill>
            <a:srgbClr val="FFC8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423000" y="10894061"/>
            <a:ext cx="3209290" cy="110236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OPPMERKSOMHET </a:t>
            </a:r>
            <a:r>
              <a:rPr sz="1200" b="1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PÅ </a:t>
            </a: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ARBEIDSSITUASJON</a:t>
            </a:r>
            <a:endParaRPr sz="1200">
              <a:latin typeface="Veidekke Favorit Offc"/>
              <a:cs typeface="Veidekke Favorit Offc"/>
            </a:endParaRPr>
          </a:p>
          <a:p>
            <a:pPr marL="168910" marR="380365" indent="-144145" algn="just">
              <a:lnSpc>
                <a:spcPct val="100000"/>
              </a:lnSpc>
              <a:spcBef>
                <a:spcPts val="345"/>
              </a:spcBef>
              <a:buChar char="•"/>
              <a:tabLst>
                <a:tab pos="16891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Ved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bruk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av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mobil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håndholdte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enheter;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vær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oppmerksom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på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farer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rundt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deg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sørg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at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bruken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foregår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i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trygge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omgivelser</a:t>
            </a:r>
            <a:endParaRPr sz="1000">
              <a:latin typeface="Veidekke Favorit Offc"/>
              <a:cs typeface="Veidekke Favorit Offc"/>
            </a:endParaRPr>
          </a:p>
          <a:p>
            <a:pPr marL="168910" marR="80645" indent="-144145" algn="just">
              <a:lnSpc>
                <a:spcPct val="100000"/>
              </a:lnSpc>
              <a:spcBef>
                <a:spcPts val="284"/>
              </a:spcBef>
              <a:buChar char="•"/>
              <a:tabLst>
                <a:tab pos="16891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Bruk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av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XR-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,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AR-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,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etc.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type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briller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risikovurderes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i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det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enkelte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prosjekt</a:t>
            </a:r>
            <a:endParaRPr sz="1000">
              <a:latin typeface="Veidekke Favorit Offc"/>
              <a:cs typeface="Veidekke Favorit Offc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51000" y="2496603"/>
            <a:ext cx="17406620" cy="9740900"/>
            <a:chOff x="351000" y="2496603"/>
            <a:chExt cx="17406620" cy="9740900"/>
          </a:xfrm>
        </p:grpSpPr>
        <p:sp>
          <p:nvSpPr>
            <p:cNvPr id="17" name="object 17"/>
            <p:cNvSpPr/>
            <p:nvPr/>
          </p:nvSpPr>
          <p:spPr>
            <a:xfrm>
              <a:off x="357350" y="10949750"/>
              <a:ext cx="0" cy="1183640"/>
            </a:xfrm>
            <a:custGeom>
              <a:avLst/>
              <a:gdLst/>
              <a:ahLst/>
              <a:cxnLst/>
              <a:rect l="l" t="t" r="r" b="b"/>
              <a:pathLst>
                <a:path h="1183640">
                  <a:moveTo>
                    <a:pt x="0" y="0"/>
                  </a:moveTo>
                  <a:lnTo>
                    <a:pt x="0" y="1183284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95335" y="12151820"/>
              <a:ext cx="4045585" cy="0"/>
            </a:xfrm>
            <a:custGeom>
              <a:avLst/>
              <a:gdLst/>
              <a:ahLst/>
              <a:cxnLst/>
              <a:rect l="l" t="t" r="r" b="b"/>
              <a:pathLst>
                <a:path w="4045585">
                  <a:moveTo>
                    <a:pt x="0" y="0"/>
                  </a:moveTo>
                  <a:lnTo>
                    <a:pt x="4045521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459856" y="10930971"/>
              <a:ext cx="0" cy="1183640"/>
            </a:xfrm>
            <a:custGeom>
              <a:avLst/>
              <a:gdLst/>
              <a:ahLst/>
              <a:cxnLst/>
              <a:rect l="l" t="t" r="r" b="b"/>
              <a:pathLst>
                <a:path h="1183640">
                  <a:moveTo>
                    <a:pt x="0" y="1183284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76347" y="10912185"/>
              <a:ext cx="4045585" cy="0"/>
            </a:xfrm>
            <a:custGeom>
              <a:avLst/>
              <a:gdLst/>
              <a:ahLst/>
              <a:cxnLst/>
              <a:rect l="l" t="t" r="r" b="b"/>
              <a:pathLst>
                <a:path w="4045585">
                  <a:moveTo>
                    <a:pt x="4045521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50989" y="10905845"/>
              <a:ext cx="4115435" cy="1252855"/>
            </a:xfrm>
            <a:custGeom>
              <a:avLst/>
              <a:gdLst/>
              <a:ahLst/>
              <a:cxnLst/>
              <a:rect l="l" t="t" r="r" b="b"/>
              <a:pathLst>
                <a:path w="4115435" h="1252854">
                  <a:moveTo>
                    <a:pt x="12700" y="1245984"/>
                  </a:moveTo>
                  <a:lnTo>
                    <a:pt x="10845" y="1241488"/>
                  </a:lnTo>
                  <a:lnTo>
                    <a:pt x="6350" y="1239634"/>
                  </a:lnTo>
                  <a:lnTo>
                    <a:pt x="1866" y="1241488"/>
                  </a:lnTo>
                  <a:lnTo>
                    <a:pt x="0" y="1245984"/>
                  </a:lnTo>
                  <a:lnTo>
                    <a:pt x="1866" y="1250467"/>
                  </a:lnTo>
                  <a:lnTo>
                    <a:pt x="6350" y="1252334"/>
                  </a:lnTo>
                  <a:lnTo>
                    <a:pt x="10845" y="1250467"/>
                  </a:lnTo>
                  <a:lnTo>
                    <a:pt x="12700" y="1245984"/>
                  </a:lnTo>
                  <a:close/>
                </a:path>
                <a:path w="4115435" h="1252854">
                  <a:moveTo>
                    <a:pt x="12700" y="6350"/>
                  </a:moveTo>
                  <a:lnTo>
                    <a:pt x="10845" y="1854"/>
                  </a:lnTo>
                  <a:lnTo>
                    <a:pt x="6350" y="0"/>
                  </a:lnTo>
                  <a:lnTo>
                    <a:pt x="1866" y="1854"/>
                  </a:lnTo>
                  <a:lnTo>
                    <a:pt x="0" y="6350"/>
                  </a:lnTo>
                  <a:lnTo>
                    <a:pt x="1866" y="10833"/>
                  </a:lnTo>
                  <a:lnTo>
                    <a:pt x="6350" y="12700"/>
                  </a:lnTo>
                  <a:lnTo>
                    <a:pt x="10845" y="10833"/>
                  </a:lnTo>
                  <a:lnTo>
                    <a:pt x="12700" y="6350"/>
                  </a:lnTo>
                  <a:close/>
                </a:path>
                <a:path w="4115435" h="1252854">
                  <a:moveTo>
                    <a:pt x="4115206" y="1245984"/>
                  </a:moveTo>
                  <a:lnTo>
                    <a:pt x="4113352" y="1241488"/>
                  </a:lnTo>
                  <a:lnTo>
                    <a:pt x="4108856" y="1239634"/>
                  </a:lnTo>
                  <a:lnTo>
                    <a:pt x="4104373" y="1241488"/>
                  </a:lnTo>
                  <a:lnTo>
                    <a:pt x="4102506" y="1245984"/>
                  </a:lnTo>
                  <a:lnTo>
                    <a:pt x="4104373" y="1250467"/>
                  </a:lnTo>
                  <a:lnTo>
                    <a:pt x="4108856" y="1252334"/>
                  </a:lnTo>
                  <a:lnTo>
                    <a:pt x="4113352" y="1250467"/>
                  </a:lnTo>
                  <a:lnTo>
                    <a:pt x="4115206" y="1245984"/>
                  </a:lnTo>
                  <a:close/>
                </a:path>
                <a:path w="4115435" h="1252854">
                  <a:moveTo>
                    <a:pt x="4115206" y="6350"/>
                  </a:moveTo>
                  <a:lnTo>
                    <a:pt x="4113352" y="1854"/>
                  </a:lnTo>
                  <a:lnTo>
                    <a:pt x="4108856" y="0"/>
                  </a:lnTo>
                  <a:lnTo>
                    <a:pt x="4104373" y="1854"/>
                  </a:lnTo>
                  <a:lnTo>
                    <a:pt x="4102506" y="6350"/>
                  </a:lnTo>
                  <a:lnTo>
                    <a:pt x="4104373" y="10833"/>
                  </a:lnTo>
                  <a:lnTo>
                    <a:pt x="4108856" y="12700"/>
                  </a:lnTo>
                  <a:lnTo>
                    <a:pt x="4113352" y="10833"/>
                  </a:lnTo>
                  <a:lnTo>
                    <a:pt x="4115206" y="635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3567766" y="2496603"/>
              <a:ext cx="4189729" cy="9740900"/>
            </a:xfrm>
            <a:custGeom>
              <a:avLst/>
              <a:gdLst/>
              <a:ahLst/>
              <a:cxnLst/>
              <a:rect l="l" t="t" r="r" b="b"/>
              <a:pathLst>
                <a:path w="4189730" h="9740900">
                  <a:moveTo>
                    <a:pt x="4189222" y="6546596"/>
                  </a:moveTo>
                  <a:lnTo>
                    <a:pt x="0" y="6546596"/>
                  </a:lnTo>
                  <a:lnTo>
                    <a:pt x="0" y="9740862"/>
                  </a:lnTo>
                  <a:lnTo>
                    <a:pt x="4189222" y="9740862"/>
                  </a:lnTo>
                  <a:lnTo>
                    <a:pt x="4189222" y="6546596"/>
                  </a:lnTo>
                  <a:close/>
                </a:path>
                <a:path w="4189730" h="9740900">
                  <a:moveTo>
                    <a:pt x="4189222" y="2900400"/>
                  </a:moveTo>
                  <a:lnTo>
                    <a:pt x="0" y="2900400"/>
                  </a:lnTo>
                  <a:lnTo>
                    <a:pt x="0" y="6453937"/>
                  </a:lnTo>
                  <a:lnTo>
                    <a:pt x="4189222" y="6453937"/>
                  </a:lnTo>
                  <a:lnTo>
                    <a:pt x="4189222" y="2900400"/>
                  </a:lnTo>
                  <a:close/>
                </a:path>
                <a:path w="4189730" h="9740900">
                  <a:moveTo>
                    <a:pt x="4189311" y="0"/>
                  </a:moveTo>
                  <a:lnTo>
                    <a:pt x="76" y="0"/>
                  </a:lnTo>
                  <a:lnTo>
                    <a:pt x="76" y="2819400"/>
                  </a:lnTo>
                  <a:lnTo>
                    <a:pt x="4189311" y="2819400"/>
                  </a:lnTo>
                  <a:lnTo>
                    <a:pt x="4189311" y="0"/>
                  </a:lnTo>
                  <a:close/>
                </a:path>
              </a:pathLst>
            </a:custGeom>
            <a:solidFill>
              <a:srgbClr val="FFC8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9201661" y="1679092"/>
            <a:ext cx="3003550" cy="987425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z="12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ARBEIDSBUKKER</a:t>
            </a:r>
            <a:r>
              <a:rPr sz="1200" b="1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(maks</a:t>
            </a:r>
            <a:r>
              <a:rPr sz="1200" b="1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ståhøyde</a:t>
            </a:r>
            <a:r>
              <a:rPr sz="1200" b="1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80</a:t>
            </a:r>
            <a:r>
              <a:rPr sz="1200" b="1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cm)</a:t>
            </a:r>
            <a:endParaRPr sz="1200">
              <a:latin typeface="Veidekke Favorit Offc"/>
              <a:cs typeface="Veidekke Favorit Offc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Nivå</a:t>
            </a:r>
            <a:r>
              <a:rPr sz="10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1:</a:t>
            </a:r>
            <a:r>
              <a:rPr sz="1000" b="1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0-80</a:t>
            </a:r>
            <a:r>
              <a:rPr sz="10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cm</a:t>
            </a:r>
            <a:endParaRPr sz="1000">
              <a:latin typeface="Veidekke Favorit Offc"/>
              <a:cs typeface="Veidekke Favorit Offc"/>
            </a:endParaRPr>
          </a:p>
          <a:p>
            <a:pPr marL="228600" marR="212090" indent="-144145">
              <a:lnSpc>
                <a:spcPct val="100000"/>
              </a:lnSpc>
              <a:buChar char="•"/>
              <a:tabLst>
                <a:tab pos="22860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Kun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tillatt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å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stå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på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toppen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av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bukker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som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har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skråstilte</a:t>
            </a:r>
            <a:r>
              <a:rPr sz="10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ben</a:t>
            </a:r>
            <a:r>
              <a:rPr sz="10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alle</a:t>
            </a:r>
            <a:r>
              <a:rPr sz="10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4</a:t>
            </a:r>
            <a:r>
              <a:rPr sz="10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veier</a:t>
            </a:r>
            <a:endParaRPr sz="1000">
              <a:latin typeface="Veidekke Favorit Offc"/>
              <a:cs typeface="Veidekke Favorit Offc"/>
            </a:endParaRPr>
          </a:p>
          <a:p>
            <a:pPr marL="228600" marR="353060" indent="-144145">
              <a:lnSpc>
                <a:spcPct val="100000"/>
              </a:lnSpc>
              <a:buChar char="•"/>
              <a:tabLst>
                <a:tab pos="228600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Bukker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med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rette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ben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kan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kun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benyttes "skrevs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over",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ikke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høyere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enn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nest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øverste</a:t>
            </a:r>
            <a:endParaRPr sz="1000">
              <a:latin typeface="Veidekke Favorit Offc"/>
              <a:cs typeface="Veidekke Favorit Off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201661" y="2640736"/>
            <a:ext cx="2899410" cy="1854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86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trinn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inntil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80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cm</a:t>
            </a:r>
            <a:endParaRPr sz="1000">
              <a:latin typeface="Veidekke Favorit Offc"/>
              <a:cs typeface="Veidekke Favorit Offc"/>
            </a:endParaRPr>
          </a:p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12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GARDINTRAPPER </a:t>
            </a: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(TRAPPESTIGER)</a:t>
            </a:r>
            <a:endParaRPr sz="1200">
              <a:latin typeface="Veidekke Favorit Offc"/>
              <a:cs typeface="Veidekke Favorit Offc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Nivå</a:t>
            </a:r>
            <a:r>
              <a:rPr sz="10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2:</a:t>
            </a:r>
            <a:r>
              <a:rPr sz="10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0-100</a:t>
            </a:r>
            <a:r>
              <a:rPr sz="10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cm</a:t>
            </a:r>
            <a:endParaRPr sz="1000">
              <a:latin typeface="Veidekke Favorit Offc"/>
              <a:cs typeface="Veidekke Favorit Offc"/>
            </a:endParaRPr>
          </a:p>
          <a:p>
            <a:pPr marL="228600" marR="453390" indent="-144145">
              <a:lnSpc>
                <a:spcPct val="100000"/>
              </a:lnSpc>
              <a:buChar char="•"/>
              <a:tabLst>
                <a:tab pos="228600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Avstand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fra</a:t>
            </a:r>
            <a:r>
              <a:rPr sz="1000" spc="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plattform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</a:t>
            </a:r>
            <a:r>
              <a:rPr sz="1000" spc="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gelendertopp: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min.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60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cm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(anbefales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70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cm)</a:t>
            </a:r>
            <a:endParaRPr sz="1000">
              <a:latin typeface="Veidekke Favorit Offc"/>
              <a:cs typeface="Veidekke Favorit Offc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Nivå</a:t>
            </a:r>
            <a:r>
              <a:rPr sz="10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3:</a:t>
            </a:r>
            <a:r>
              <a:rPr sz="1000" b="1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100-150</a:t>
            </a:r>
            <a:r>
              <a:rPr sz="10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cm</a:t>
            </a:r>
            <a:endParaRPr sz="1000">
              <a:latin typeface="Veidekke Favorit Offc"/>
              <a:cs typeface="Veidekke Favorit Offc"/>
            </a:endParaRPr>
          </a:p>
          <a:p>
            <a:pPr marL="228600" marR="5080" indent="-144145">
              <a:lnSpc>
                <a:spcPct val="100000"/>
              </a:lnSpc>
              <a:buChar char="•"/>
              <a:tabLst>
                <a:tab pos="228600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Stigefot/støtteben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på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minst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èn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av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benparene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-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 skal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ligge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an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mot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gulv</a:t>
            </a:r>
            <a:endParaRPr sz="1000">
              <a:latin typeface="Veidekke Favorit Offc"/>
              <a:cs typeface="Veidekke Favorit Offc"/>
            </a:endParaRPr>
          </a:p>
          <a:p>
            <a:pPr marL="228600" marR="453390" indent="-144145">
              <a:lnSpc>
                <a:spcPct val="100000"/>
              </a:lnSpc>
              <a:buChar char="•"/>
              <a:tabLst>
                <a:tab pos="228600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Avstand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fra</a:t>
            </a:r>
            <a:r>
              <a:rPr sz="1000" spc="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plattform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</a:t>
            </a:r>
            <a:r>
              <a:rPr sz="1000" spc="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gelendertopp: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min.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60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cm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(anbefales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70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cm)</a:t>
            </a:r>
            <a:endParaRPr sz="1000">
              <a:latin typeface="Veidekke Favorit Offc"/>
              <a:cs typeface="Veidekke Favorit Off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201661" y="4682896"/>
            <a:ext cx="2517140" cy="1092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Nivå</a:t>
            </a:r>
            <a:r>
              <a:rPr sz="10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4:</a:t>
            </a:r>
            <a:r>
              <a:rPr sz="10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150</a:t>
            </a:r>
            <a:r>
              <a:rPr sz="1000" b="1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-</a:t>
            </a:r>
            <a:r>
              <a:rPr sz="10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maks</a:t>
            </a:r>
            <a:r>
              <a:rPr sz="10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315</a:t>
            </a:r>
            <a:r>
              <a:rPr sz="1000" b="1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cm</a:t>
            </a:r>
            <a:endParaRPr sz="1000">
              <a:latin typeface="Veidekke Favorit Offc"/>
              <a:cs typeface="Veidekke Favorit Offc"/>
            </a:endParaRPr>
          </a:p>
          <a:p>
            <a:pPr marL="229235" indent="-144780" algn="just">
              <a:lnSpc>
                <a:spcPct val="100000"/>
              </a:lnSpc>
              <a:buChar char="•"/>
              <a:tabLst>
                <a:tab pos="229235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Stigefot/støtteben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på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begge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benparene</a:t>
            </a:r>
            <a:endParaRPr sz="1000">
              <a:latin typeface="Veidekke Favorit Offc"/>
              <a:cs typeface="Veidekke Favorit Offc"/>
            </a:endParaRPr>
          </a:p>
          <a:p>
            <a:pPr marL="228600" marR="532765" indent="-144145" algn="just">
              <a:lnSpc>
                <a:spcPct val="100000"/>
              </a:lnSpc>
              <a:buChar char="•"/>
              <a:tabLst>
                <a:tab pos="228600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Gelender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på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minst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tre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sider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og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ryggsikring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(lenke/stropp)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benyttes,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min.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høyde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100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cm</a:t>
            </a:r>
            <a:endParaRPr sz="1000">
              <a:latin typeface="Veidekke Favorit Offc"/>
              <a:cs typeface="Veidekke Favorit Offc"/>
            </a:endParaRPr>
          </a:p>
          <a:p>
            <a:pPr marL="228600" marR="188595" indent="-144145" algn="just">
              <a:lnSpc>
                <a:spcPct val="100000"/>
              </a:lnSpc>
              <a:buChar char="•"/>
              <a:tabLst>
                <a:tab pos="22860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IXO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lift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er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et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godt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alternativ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trappestige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opp</a:t>
            </a:r>
            <a:r>
              <a:rPr sz="1000" spc="-4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ståhøyde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200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cm</a:t>
            </a:r>
            <a:endParaRPr sz="1000">
              <a:latin typeface="Veidekke Favorit Offc"/>
              <a:cs typeface="Veidekke Favorit Offc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9129661" y="1647665"/>
            <a:ext cx="7714615" cy="8520430"/>
            <a:chOff x="9129661" y="1647665"/>
            <a:chExt cx="7714615" cy="8520430"/>
          </a:xfrm>
        </p:grpSpPr>
        <p:sp>
          <p:nvSpPr>
            <p:cNvPr id="27" name="object 27"/>
            <p:cNvSpPr/>
            <p:nvPr/>
          </p:nvSpPr>
          <p:spPr>
            <a:xfrm>
              <a:off x="9136011" y="1691977"/>
              <a:ext cx="0" cy="4385310"/>
            </a:xfrm>
            <a:custGeom>
              <a:avLst/>
              <a:gdLst/>
              <a:ahLst/>
              <a:cxnLst/>
              <a:rect l="l" t="t" r="r" b="b"/>
              <a:pathLst>
                <a:path h="4385310">
                  <a:moveTo>
                    <a:pt x="0" y="0"/>
                  </a:moveTo>
                  <a:lnTo>
                    <a:pt x="0" y="4384687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9174036" y="6095650"/>
              <a:ext cx="4201795" cy="0"/>
            </a:xfrm>
            <a:custGeom>
              <a:avLst/>
              <a:gdLst/>
              <a:ahLst/>
              <a:cxnLst/>
              <a:rect l="l" t="t" r="r" b="b"/>
              <a:pathLst>
                <a:path w="4201794">
                  <a:moveTo>
                    <a:pt x="0" y="0"/>
                  </a:moveTo>
                  <a:lnTo>
                    <a:pt x="4201604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3394650" y="1672999"/>
              <a:ext cx="0" cy="4385310"/>
            </a:xfrm>
            <a:custGeom>
              <a:avLst/>
              <a:gdLst/>
              <a:ahLst/>
              <a:cxnLst/>
              <a:rect l="l" t="t" r="r" b="b"/>
              <a:pathLst>
                <a:path h="4385310">
                  <a:moveTo>
                    <a:pt x="0" y="4384687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9155021" y="1654015"/>
              <a:ext cx="4201795" cy="0"/>
            </a:xfrm>
            <a:custGeom>
              <a:avLst/>
              <a:gdLst/>
              <a:ahLst/>
              <a:cxnLst/>
              <a:rect l="l" t="t" r="r" b="b"/>
              <a:pathLst>
                <a:path w="4201794">
                  <a:moveTo>
                    <a:pt x="4201604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9129661" y="1647671"/>
              <a:ext cx="4271645" cy="4454525"/>
            </a:xfrm>
            <a:custGeom>
              <a:avLst/>
              <a:gdLst/>
              <a:ahLst/>
              <a:cxnLst/>
              <a:rect l="l" t="t" r="r" b="b"/>
              <a:pathLst>
                <a:path w="4271644" h="4454525">
                  <a:moveTo>
                    <a:pt x="12700" y="4447984"/>
                  </a:moveTo>
                  <a:lnTo>
                    <a:pt x="10833" y="4443488"/>
                  </a:lnTo>
                  <a:lnTo>
                    <a:pt x="6350" y="4441634"/>
                  </a:lnTo>
                  <a:lnTo>
                    <a:pt x="1854" y="4443488"/>
                  </a:lnTo>
                  <a:lnTo>
                    <a:pt x="0" y="4447984"/>
                  </a:lnTo>
                  <a:lnTo>
                    <a:pt x="1854" y="4452480"/>
                  </a:lnTo>
                  <a:lnTo>
                    <a:pt x="6350" y="4454334"/>
                  </a:lnTo>
                  <a:lnTo>
                    <a:pt x="10833" y="4452480"/>
                  </a:lnTo>
                  <a:lnTo>
                    <a:pt x="12700" y="4447984"/>
                  </a:lnTo>
                  <a:close/>
                </a:path>
                <a:path w="4271644" h="4454525">
                  <a:moveTo>
                    <a:pt x="12700" y="6350"/>
                  </a:moveTo>
                  <a:lnTo>
                    <a:pt x="10833" y="1854"/>
                  </a:lnTo>
                  <a:lnTo>
                    <a:pt x="6350" y="0"/>
                  </a:lnTo>
                  <a:lnTo>
                    <a:pt x="1854" y="1854"/>
                  </a:lnTo>
                  <a:lnTo>
                    <a:pt x="0" y="6350"/>
                  </a:lnTo>
                  <a:lnTo>
                    <a:pt x="1854" y="10845"/>
                  </a:lnTo>
                  <a:lnTo>
                    <a:pt x="6350" y="12700"/>
                  </a:lnTo>
                  <a:lnTo>
                    <a:pt x="10833" y="10845"/>
                  </a:lnTo>
                  <a:lnTo>
                    <a:pt x="12700" y="6350"/>
                  </a:lnTo>
                  <a:close/>
                </a:path>
                <a:path w="4271644" h="4454525">
                  <a:moveTo>
                    <a:pt x="4271340" y="4447984"/>
                  </a:moveTo>
                  <a:lnTo>
                    <a:pt x="4269473" y="4443488"/>
                  </a:lnTo>
                  <a:lnTo>
                    <a:pt x="4264990" y="4441634"/>
                  </a:lnTo>
                  <a:lnTo>
                    <a:pt x="4260494" y="4443488"/>
                  </a:lnTo>
                  <a:lnTo>
                    <a:pt x="4258640" y="4447984"/>
                  </a:lnTo>
                  <a:lnTo>
                    <a:pt x="4260494" y="4452480"/>
                  </a:lnTo>
                  <a:lnTo>
                    <a:pt x="4264990" y="4454334"/>
                  </a:lnTo>
                  <a:lnTo>
                    <a:pt x="4269473" y="4452480"/>
                  </a:lnTo>
                  <a:lnTo>
                    <a:pt x="4271340" y="4447984"/>
                  </a:lnTo>
                  <a:close/>
                </a:path>
                <a:path w="4271644" h="4454525">
                  <a:moveTo>
                    <a:pt x="4271340" y="6350"/>
                  </a:moveTo>
                  <a:lnTo>
                    <a:pt x="4269473" y="1854"/>
                  </a:lnTo>
                  <a:lnTo>
                    <a:pt x="4264990" y="0"/>
                  </a:lnTo>
                  <a:lnTo>
                    <a:pt x="4260494" y="1854"/>
                  </a:lnTo>
                  <a:lnTo>
                    <a:pt x="4258640" y="6350"/>
                  </a:lnTo>
                  <a:lnTo>
                    <a:pt x="4260494" y="10845"/>
                  </a:lnTo>
                  <a:lnTo>
                    <a:pt x="4264990" y="12700"/>
                  </a:lnTo>
                  <a:lnTo>
                    <a:pt x="4269473" y="10845"/>
                  </a:lnTo>
                  <a:lnTo>
                    <a:pt x="4271340" y="63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273588" y="9653422"/>
              <a:ext cx="570458" cy="514089"/>
            </a:xfrm>
            <a:prstGeom prst="rect">
              <a:avLst/>
            </a:prstGeom>
          </p:spPr>
        </p:pic>
      </p:grpSp>
      <p:sp>
        <p:nvSpPr>
          <p:cNvPr id="33" name="object 33"/>
          <p:cNvSpPr txBox="1"/>
          <p:nvPr/>
        </p:nvSpPr>
        <p:spPr>
          <a:xfrm>
            <a:off x="9205200" y="10374872"/>
            <a:ext cx="2064385" cy="15728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41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STILLAS</a:t>
            </a:r>
            <a:endParaRPr sz="1200">
              <a:latin typeface="Veidekke Favorit Offc"/>
              <a:cs typeface="Veidekke Favorit Offc"/>
            </a:endParaRPr>
          </a:p>
          <a:p>
            <a:pPr marL="156210" marR="278130" indent="-144145">
              <a:lnSpc>
                <a:spcPts val="1200"/>
              </a:lnSpc>
              <a:spcBef>
                <a:spcPts val="10"/>
              </a:spcBef>
              <a:buChar char="•"/>
              <a:tabLst>
                <a:tab pos="15621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ha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sikre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adkomster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og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utvendig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trapper/trappetårn</a:t>
            </a:r>
            <a:endParaRPr sz="1000">
              <a:latin typeface="Veidekke Favorit Offc"/>
              <a:cs typeface="Veidekke Favorit Offc"/>
            </a:endParaRPr>
          </a:p>
          <a:p>
            <a:pPr marL="156210" marR="210185" indent="-144145">
              <a:lnSpc>
                <a:spcPts val="1200"/>
              </a:lnSpc>
              <a:buChar char="•"/>
              <a:tabLst>
                <a:tab pos="156210" algn="l"/>
              </a:tabLst>
            </a:pP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Trapper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 ha håndløper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og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sparkebord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i bunn av alle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nivå</a:t>
            </a:r>
            <a:endParaRPr sz="1000">
              <a:latin typeface="Veidekke Favorit Offc"/>
              <a:cs typeface="Veidekke Favorit Offc"/>
            </a:endParaRPr>
          </a:p>
          <a:p>
            <a:pPr marL="156210" marR="389890" indent="-144145">
              <a:lnSpc>
                <a:spcPts val="1200"/>
              </a:lnSpc>
              <a:buChar char="•"/>
              <a:tabLst>
                <a:tab pos="15621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Som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hovedregel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minimum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bredde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på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120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cm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-</a:t>
            </a:r>
            <a:endParaRPr sz="1000">
              <a:latin typeface="Veidekke Favorit Offc"/>
              <a:cs typeface="Veidekke Favorit Offc"/>
            </a:endParaRPr>
          </a:p>
          <a:p>
            <a:pPr marL="156210" marR="5080">
              <a:lnSpc>
                <a:spcPts val="1200"/>
              </a:lnSpc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ved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liten/trang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plass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kan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smalere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stillas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vurderes</a:t>
            </a:r>
            <a:endParaRPr sz="1000">
              <a:latin typeface="Veidekke Favorit Offc"/>
              <a:cs typeface="Veidekke Favorit Offc"/>
            </a:endParaRPr>
          </a:p>
          <a:p>
            <a:pPr marL="157480" indent="-144780">
              <a:lnSpc>
                <a:spcPts val="1160"/>
              </a:lnSpc>
              <a:buChar char="•"/>
              <a:tabLst>
                <a:tab pos="157480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Labanklemmer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i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tre</a:t>
            </a:r>
            <a:r>
              <a:rPr sz="10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er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forbudt</a:t>
            </a:r>
            <a:endParaRPr sz="1000">
              <a:latin typeface="Veidekke Favorit Offc"/>
              <a:cs typeface="Veidekke Favorit Offc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9133201" y="10334298"/>
            <a:ext cx="2186305" cy="1811655"/>
            <a:chOff x="9133201" y="10334298"/>
            <a:chExt cx="2186305" cy="1811655"/>
          </a:xfrm>
        </p:grpSpPr>
        <p:sp>
          <p:nvSpPr>
            <p:cNvPr id="35" name="object 35"/>
            <p:cNvSpPr/>
            <p:nvPr/>
          </p:nvSpPr>
          <p:spPr>
            <a:xfrm>
              <a:off x="9139551" y="10378916"/>
              <a:ext cx="0" cy="1741170"/>
            </a:xfrm>
            <a:custGeom>
              <a:avLst/>
              <a:gdLst/>
              <a:ahLst/>
              <a:cxnLst/>
              <a:rect l="l" t="t" r="r" b="b"/>
              <a:pathLst>
                <a:path h="1741170">
                  <a:moveTo>
                    <a:pt x="0" y="0"/>
                  </a:moveTo>
                  <a:lnTo>
                    <a:pt x="0" y="1741068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9177675" y="12139121"/>
              <a:ext cx="2116455" cy="0"/>
            </a:xfrm>
            <a:custGeom>
              <a:avLst/>
              <a:gdLst/>
              <a:ahLst/>
              <a:cxnLst/>
              <a:rect l="l" t="t" r="r" b="b"/>
              <a:pathLst>
                <a:path w="2116454">
                  <a:moveTo>
                    <a:pt x="0" y="0"/>
                  </a:moveTo>
                  <a:lnTo>
                    <a:pt x="2115908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1312650" y="10359787"/>
              <a:ext cx="0" cy="1741170"/>
            </a:xfrm>
            <a:custGeom>
              <a:avLst/>
              <a:gdLst/>
              <a:ahLst/>
              <a:cxnLst/>
              <a:rect l="l" t="t" r="r" b="b"/>
              <a:pathLst>
                <a:path h="1741170">
                  <a:moveTo>
                    <a:pt x="0" y="1741068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9158616" y="10340649"/>
              <a:ext cx="2116455" cy="0"/>
            </a:xfrm>
            <a:custGeom>
              <a:avLst/>
              <a:gdLst/>
              <a:ahLst/>
              <a:cxnLst/>
              <a:rect l="l" t="t" r="r" b="b"/>
              <a:pathLst>
                <a:path w="2116454">
                  <a:moveTo>
                    <a:pt x="2115908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9133192" y="10334307"/>
              <a:ext cx="2186305" cy="1811655"/>
            </a:xfrm>
            <a:custGeom>
              <a:avLst/>
              <a:gdLst/>
              <a:ahLst/>
              <a:cxnLst/>
              <a:rect l="l" t="t" r="r" b="b"/>
              <a:pathLst>
                <a:path w="2186304" h="1811654">
                  <a:moveTo>
                    <a:pt x="12700" y="1804822"/>
                  </a:moveTo>
                  <a:lnTo>
                    <a:pt x="10845" y="1800326"/>
                  </a:lnTo>
                  <a:lnTo>
                    <a:pt x="6350" y="1798472"/>
                  </a:lnTo>
                  <a:lnTo>
                    <a:pt x="1866" y="1800326"/>
                  </a:lnTo>
                  <a:lnTo>
                    <a:pt x="0" y="1804822"/>
                  </a:lnTo>
                  <a:lnTo>
                    <a:pt x="1866" y="1809305"/>
                  </a:lnTo>
                  <a:lnTo>
                    <a:pt x="6350" y="1811172"/>
                  </a:lnTo>
                  <a:lnTo>
                    <a:pt x="10845" y="1809305"/>
                  </a:lnTo>
                  <a:lnTo>
                    <a:pt x="12700" y="1804822"/>
                  </a:lnTo>
                  <a:close/>
                </a:path>
                <a:path w="2186304" h="1811654">
                  <a:moveTo>
                    <a:pt x="12700" y="6350"/>
                  </a:moveTo>
                  <a:lnTo>
                    <a:pt x="10845" y="1854"/>
                  </a:lnTo>
                  <a:lnTo>
                    <a:pt x="6350" y="0"/>
                  </a:lnTo>
                  <a:lnTo>
                    <a:pt x="1866" y="1854"/>
                  </a:lnTo>
                  <a:lnTo>
                    <a:pt x="0" y="6350"/>
                  </a:lnTo>
                  <a:lnTo>
                    <a:pt x="1866" y="10833"/>
                  </a:lnTo>
                  <a:lnTo>
                    <a:pt x="6350" y="12700"/>
                  </a:lnTo>
                  <a:lnTo>
                    <a:pt x="10845" y="10833"/>
                  </a:lnTo>
                  <a:lnTo>
                    <a:pt x="12700" y="6350"/>
                  </a:lnTo>
                  <a:close/>
                </a:path>
                <a:path w="2186304" h="1811654">
                  <a:moveTo>
                    <a:pt x="2185797" y="1804822"/>
                  </a:moveTo>
                  <a:lnTo>
                    <a:pt x="2183942" y="1800326"/>
                  </a:lnTo>
                  <a:lnTo>
                    <a:pt x="2179447" y="1798472"/>
                  </a:lnTo>
                  <a:lnTo>
                    <a:pt x="2174964" y="1800326"/>
                  </a:lnTo>
                  <a:lnTo>
                    <a:pt x="2173097" y="1804822"/>
                  </a:lnTo>
                  <a:lnTo>
                    <a:pt x="2174964" y="1809305"/>
                  </a:lnTo>
                  <a:lnTo>
                    <a:pt x="2179447" y="1811172"/>
                  </a:lnTo>
                  <a:lnTo>
                    <a:pt x="2183942" y="1809305"/>
                  </a:lnTo>
                  <a:lnTo>
                    <a:pt x="2185797" y="1804822"/>
                  </a:lnTo>
                  <a:close/>
                </a:path>
                <a:path w="2186304" h="1811654">
                  <a:moveTo>
                    <a:pt x="2185797" y="6350"/>
                  </a:moveTo>
                  <a:lnTo>
                    <a:pt x="2183942" y="1854"/>
                  </a:lnTo>
                  <a:lnTo>
                    <a:pt x="2179447" y="0"/>
                  </a:lnTo>
                  <a:lnTo>
                    <a:pt x="2174964" y="1854"/>
                  </a:lnTo>
                  <a:lnTo>
                    <a:pt x="2173097" y="6350"/>
                  </a:lnTo>
                  <a:lnTo>
                    <a:pt x="2174964" y="10833"/>
                  </a:lnTo>
                  <a:lnTo>
                    <a:pt x="2179447" y="12700"/>
                  </a:lnTo>
                  <a:lnTo>
                    <a:pt x="2183942" y="10833"/>
                  </a:lnTo>
                  <a:lnTo>
                    <a:pt x="2185797" y="63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11467799" y="10374872"/>
            <a:ext cx="1897380" cy="9632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410"/>
              </a:lnSpc>
              <a:spcBef>
                <a:spcPts val="100"/>
              </a:spcBef>
            </a:pPr>
            <a:r>
              <a:rPr sz="12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SIKRING</a:t>
            </a:r>
            <a:r>
              <a:rPr sz="1200" b="1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AV</a:t>
            </a:r>
            <a:r>
              <a:rPr sz="1200" b="1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DEKKEKANT</a:t>
            </a:r>
            <a:endParaRPr sz="1200">
              <a:latin typeface="Veidekke Favorit Offc"/>
              <a:cs typeface="Veidekke Favorit Offc"/>
            </a:endParaRPr>
          </a:p>
          <a:p>
            <a:pPr marL="156210" marR="429895" indent="-144145">
              <a:lnSpc>
                <a:spcPts val="1200"/>
              </a:lnSpc>
              <a:spcBef>
                <a:spcPts val="10"/>
              </a:spcBef>
              <a:buChar char="•"/>
              <a:tabLst>
                <a:tab pos="15621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Det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benyttes</a:t>
            </a:r>
            <a:r>
              <a:rPr sz="1000" spc="-4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tette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rekkverksnett</a:t>
            </a:r>
            <a:endParaRPr sz="1000">
              <a:latin typeface="Veidekke Favorit Offc"/>
              <a:cs typeface="Veidekke Favorit Offc"/>
            </a:endParaRPr>
          </a:p>
          <a:p>
            <a:pPr marL="157480" indent="-144780">
              <a:lnSpc>
                <a:spcPts val="1160"/>
              </a:lnSpc>
              <a:buChar char="•"/>
              <a:tabLst>
                <a:tab pos="15748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Utvendig</a:t>
            </a:r>
            <a:r>
              <a:rPr sz="1000" spc="-5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fleksifeste</a:t>
            </a:r>
            <a:r>
              <a:rPr sz="1000" spc="-4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anbefales</a:t>
            </a:r>
            <a:endParaRPr sz="1000">
              <a:latin typeface="Veidekke Favorit Offc"/>
              <a:cs typeface="Veidekke Favorit Offc"/>
            </a:endParaRPr>
          </a:p>
          <a:p>
            <a:pPr marL="156210" marR="42545" indent="-144145">
              <a:lnSpc>
                <a:spcPct val="100000"/>
              </a:lnSpc>
              <a:buChar char="•"/>
              <a:tabLst>
                <a:tab pos="156210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Rekkverkshøyde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være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på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minst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100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cm</a:t>
            </a:r>
            <a:endParaRPr sz="1000">
              <a:latin typeface="Veidekke Favorit Offc"/>
              <a:cs typeface="Veidekke Favorit Offc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11395798" y="10334298"/>
            <a:ext cx="2005330" cy="1811655"/>
            <a:chOff x="11395798" y="10334298"/>
            <a:chExt cx="2005330" cy="1811655"/>
          </a:xfrm>
        </p:grpSpPr>
        <p:sp>
          <p:nvSpPr>
            <p:cNvPr id="42" name="object 42"/>
            <p:cNvSpPr/>
            <p:nvPr/>
          </p:nvSpPr>
          <p:spPr>
            <a:xfrm>
              <a:off x="11402148" y="10378916"/>
              <a:ext cx="0" cy="1741170"/>
            </a:xfrm>
            <a:custGeom>
              <a:avLst/>
              <a:gdLst/>
              <a:ahLst/>
              <a:cxnLst/>
              <a:rect l="l" t="t" r="r" b="b"/>
              <a:pathLst>
                <a:path h="1741170">
                  <a:moveTo>
                    <a:pt x="0" y="0"/>
                  </a:moveTo>
                  <a:lnTo>
                    <a:pt x="0" y="1741068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1440467" y="12139121"/>
              <a:ext cx="1935480" cy="0"/>
            </a:xfrm>
            <a:custGeom>
              <a:avLst/>
              <a:gdLst/>
              <a:ahLst/>
              <a:cxnLst/>
              <a:rect l="l" t="t" r="r" b="b"/>
              <a:pathLst>
                <a:path w="1935480">
                  <a:moveTo>
                    <a:pt x="0" y="0"/>
                  </a:moveTo>
                  <a:lnTo>
                    <a:pt x="1935022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3394649" y="10359787"/>
              <a:ext cx="0" cy="1741170"/>
            </a:xfrm>
            <a:custGeom>
              <a:avLst/>
              <a:gdLst/>
              <a:ahLst/>
              <a:cxnLst/>
              <a:rect l="l" t="t" r="r" b="b"/>
              <a:pathLst>
                <a:path h="1741170">
                  <a:moveTo>
                    <a:pt x="0" y="1741068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1421309" y="10340649"/>
              <a:ext cx="1935480" cy="0"/>
            </a:xfrm>
            <a:custGeom>
              <a:avLst/>
              <a:gdLst/>
              <a:ahLst/>
              <a:cxnLst/>
              <a:rect l="l" t="t" r="r" b="b"/>
              <a:pathLst>
                <a:path w="1935480">
                  <a:moveTo>
                    <a:pt x="1935022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1395799" y="10334307"/>
              <a:ext cx="2005330" cy="1811655"/>
            </a:xfrm>
            <a:custGeom>
              <a:avLst/>
              <a:gdLst/>
              <a:ahLst/>
              <a:cxnLst/>
              <a:rect l="l" t="t" r="r" b="b"/>
              <a:pathLst>
                <a:path w="2005330" h="1811654">
                  <a:moveTo>
                    <a:pt x="12700" y="1804822"/>
                  </a:moveTo>
                  <a:lnTo>
                    <a:pt x="10833" y="1800326"/>
                  </a:lnTo>
                  <a:lnTo>
                    <a:pt x="6350" y="1798472"/>
                  </a:lnTo>
                  <a:lnTo>
                    <a:pt x="1854" y="1800326"/>
                  </a:lnTo>
                  <a:lnTo>
                    <a:pt x="0" y="1804822"/>
                  </a:lnTo>
                  <a:lnTo>
                    <a:pt x="1854" y="1809305"/>
                  </a:lnTo>
                  <a:lnTo>
                    <a:pt x="6350" y="1811172"/>
                  </a:lnTo>
                  <a:lnTo>
                    <a:pt x="10833" y="1809305"/>
                  </a:lnTo>
                  <a:lnTo>
                    <a:pt x="12700" y="1804822"/>
                  </a:lnTo>
                  <a:close/>
                </a:path>
                <a:path w="2005330" h="1811654">
                  <a:moveTo>
                    <a:pt x="12700" y="6350"/>
                  </a:moveTo>
                  <a:lnTo>
                    <a:pt x="10833" y="1854"/>
                  </a:lnTo>
                  <a:lnTo>
                    <a:pt x="6350" y="0"/>
                  </a:lnTo>
                  <a:lnTo>
                    <a:pt x="1854" y="1854"/>
                  </a:lnTo>
                  <a:lnTo>
                    <a:pt x="0" y="6350"/>
                  </a:lnTo>
                  <a:lnTo>
                    <a:pt x="1854" y="10833"/>
                  </a:lnTo>
                  <a:lnTo>
                    <a:pt x="6350" y="12700"/>
                  </a:lnTo>
                  <a:lnTo>
                    <a:pt x="10833" y="10833"/>
                  </a:lnTo>
                  <a:lnTo>
                    <a:pt x="12700" y="6350"/>
                  </a:lnTo>
                  <a:close/>
                </a:path>
                <a:path w="2005330" h="1811654">
                  <a:moveTo>
                    <a:pt x="2005203" y="1804822"/>
                  </a:moveTo>
                  <a:lnTo>
                    <a:pt x="2003336" y="1800326"/>
                  </a:lnTo>
                  <a:lnTo>
                    <a:pt x="1998853" y="1798472"/>
                  </a:lnTo>
                  <a:lnTo>
                    <a:pt x="1994357" y="1800326"/>
                  </a:lnTo>
                  <a:lnTo>
                    <a:pt x="1992503" y="1804822"/>
                  </a:lnTo>
                  <a:lnTo>
                    <a:pt x="1994357" y="1809305"/>
                  </a:lnTo>
                  <a:lnTo>
                    <a:pt x="1998853" y="1811172"/>
                  </a:lnTo>
                  <a:lnTo>
                    <a:pt x="2003336" y="1809305"/>
                  </a:lnTo>
                  <a:lnTo>
                    <a:pt x="2005203" y="1804822"/>
                  </a:lnTo>
                  <a:close/>
                </a:path>
                <a:path w="2005330" h="1811654">
                  <a:moveTo>
                    <a:pt x="2005203" y="6350"/>
                  </a:moveTo>
                  <a:lnTo>
                    <a:pt x="2003336" y="1854"/>
                  </a:lnTo>
                  <a:lnTo>
                    <a:pt x="1998853" y="0"/>
                  </a:lnTo>
                  <a:lnTo>
                    <a:pt x="1994357" y="1854"/>
                  </a:lnTo>
                  <a:lnTo>
                    <a:pt x="1992503" y="6350"/>
                  </a:lnTo>
                  <a:lnTo>
                    <a:pt x="1994357" y="10833"/>
                  </a:lnTo>
                  <a:lnTo>
                    <a:pt x="1998853" y="12700"/>
                  </a:lnTo>
                  <a:lnTo>
                    <a:pt x="2003336" y="10833"/>
                  </a:lnTo>
                  <a:lnTo>
                    <a:pt x="2005203" y="63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363649" y="979744"/>
            <a:ext cx="4070985" cy="2110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9079">
              <a:lnSpc>
                <a:spcPct val="100000"/>
              </a:lnSpc>
              <a:spcBef>
                <a:spcPts val="100"/>
              </a:spcBef>
              <a:tabLst>
                <a:tab pos="1351915" algn="l"/>
                <a:tab pos="2439670" algn="l"/>
              </a:tabLst>
            </a:pPr>
            <a:r>
              <a:rPr sz="800" b="1" spc="-10" dirty="0">
                <a:solidFill>
                  <a:srgbClr val="FFFFFF"/>
                </a:solidFill>
                <a:latin typeface="Veidekke Favorit Offc"/>
                <a:cs typeface="Veidekke Favorit Offc"/>
              </a:rPr>
              <a:t>Smartproduksjon</a:t>
            </a:r>
            <a:r>
              <a:rPr sz="800" b="1" dirty="0">
                <a:solidFill>
                  <a:srgbClr val="FFFFFF"/>
                </a:solidFill>
                <a:latin typeface="Veidekke Favorit Offc"/>
                <a:cs typeface="Veidekke Favorit Offc"/>
              </a:rPr>
              <a:t>	GRAS</a:t>
            </a:r>
            <a:r>
              <a:rPr sz="800" b="1" spc="-15" dirty="0">
                <a:solidFill>
                  <a:srgbClr val="FFFFFF"/>
                </a:solidFill>
                <a:latin typeface="Veidekke Favorit Offc"/>
                <a:cs typeface="Veidekke Favorit Offc"/>
              </a:rPr>
              <a:t> </a:t>
            </a:r>
            <a:r>
              <a:rPr sz="800" b="1" dirty="0">
                <a:solidFill>
                  <a:srgbClr val="FFFFFF"/>
                </a:solidFill>
                <a:latin typeface="Veidekke Favorit Offc"/>
                <a:cs typeface="Veidekke Favorit Offc"/>
              </a:rPr>
              <a:t>-</a:t>
            </a:r>
            <a:r>
              <a:rPr sz="800" b="1" spc="-10" dirty="0">
                <a:solidFill>
                  <a:srgbClr val="FFFFFF"/>
                </a:solidFill>
                <a:latin typeface="Veidekke Favorit Offc"/>
                <a:cs typeface="Veidekke Favorit Offc"/>
              </a:rPr>
              <a:t> Faktaark</a:t>
            </a:r>
            <a:r>
              <a:rPr sz="800" b="1" dirty="0">
                <a:solidFill>
                  <a:srgbClr val="FFFFFF"/>
                </a:solidFill>
                <a:latin typeface="Veidekke Favorit Offc"/>
                <a:cs typeface="Veidekke Favorit Offc"/>
              </a:rPr>
              <a:t>	HMS -</a:t>
            </a:r>
            <a:r>
              <a:rPr sz="800" b="1" spc="5" dirty="0">
                <a:solidFill>
                  <a:srgbClr val="FFFFFF"/>
                </a:solidFill>
                <a:latin typeface="Veidekke Favorit Offc"/>
                <a:cs typeface="Veidekke Favorit Offc"/>
              </a:rPr>
              <a:t> </a:t>
            </a:r>
            <a:r>
              <a:rPr sz="800" b="1" spc="-10" dirty="0">
                <a:solidFill>
                  <a:srgbClr val="FFFFFF"/>
                </a:solidFill>
                <a:latin typeface="Veidekke Favorit Offc"/>
                <a:cs typeface="Veidekke Favorit Offc"/>
              </a:rPr>
              <a:t>Standard</a:t>
            </a:r>
            <a:endParaRPr sz="800">
              <a:latin typeface="Veidekke Favorit Offc"/>
              <a:cs typeface="Veidekke Favorit Offc"/>
            </a:endParaRPr>
          </a:p>
          <a:p>
            <a:pPr>
              <a:lnSpc>
                <a:spcPct val="100000"/>
              </a:lnSpc>
              <a:spcBef>
                <a:spcPts val="170"/>
              </a:spcBef>
            </a:pPr>
            <a:endParaRPr sz="800">
              <a:latin typeface="Veidekke Favorit Offc"/>
              <a:cs typeface="Veidekke Favorit Offc"/>
            </a:endParaRPr>
          </a:p>
          <a:p>
            <a:pPr marL="12700">
              <a:lnSpc>
                <a:spcPct val="100000"/>
              </a:lnSpc>
              <a:tabLst>
                <a:tab pos="4057650" algn="l"/>
              </a:tabLst>
            </a:pPr>
            <a:r>
              <a:rPr sz="1200" b="1" u="dash" spc="475" dirty="0"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 </a:t>
            </a:r>
            <a:r>
              <a:rPr sz="1200" b="1" u="dash" dirty="0"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FØR </a:t>
            </a:r>
            <a:r>
              <a:rPr sz="1200" b="1" u="dash" spc="-25" dirty="0"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OPPSTART</a:t>
            </a:r>
            <a:r>
              <a:rPr sz="1200" b="1" u="dash" spc="-60" dirty="0"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 </a:t>
            </a:r>
            <a:r>
              <a:rPr sz="1200" b="1" u="dash" spc="-40" dirty="0"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AV</a:t>
            </a:r>
            <a:r>
              <a:rPr sz="1200" b="1" u="dash" spc="-60" dirty="0"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 </a:t>
            </a:r>
            <a:r>
              <a:rPr sz="1200" b="1" u="dash" spc="-10" dirty="0"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ARBEID</a:t>
            </a:r>
            <a:r>
              <a:rPr sz="1200" b="1" u="dash" dirty="0"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	</a:t>
            </a:r>
            <a:endParaRPr sz="1200">
              <a:latin typeface="Veidekke Favorit Offc"/>
              <a:cs typeface="Veidekke Favorit Offc"/>
            </a:endParaRPr>
          </a:p>
          <a:p>
            <a:pPr marL="216535" indent="-144780">
              <a:lnSpc>
                <a:spcPct val="100000"/>
              </a:lnSpc>
              <a:spcBef>
                <a:spcPts val="475"/>
              </a:spcBef>
              <a:buChar char="•"/>
              <a:tabLst>
                <a:tab pos="21653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Alle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ha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gjennomført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kursene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"Fareblind"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"Farlige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Mønstre"</a:t>
            </a:r>
            <a:endParaRPr sz="1000">
              <a:latin typeface="Veidekke Favorit Offc"/>
              <a:cs typeface="Veidekke Favorit Offc"/>
            </a:endParaRPr>
          </a:p>
          <a:p>
            <a:pPr marL="215900">
              <a:lnSpc>
                <a:spcPct val="100000"/>
              </a:lnSpc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samt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prosjektspesifikk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HMS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opplæring</a:t>
            </a:r>
            <a:endParaRPr sz="1000">
              <a:latin typeface="Veidekke Favorit Offc"/>
              <a:cs typeface="Veidekke Favorit Offc"/>
            </a:endParaRPr>
          </a:p>
          <a:p>
            <a:pPr marL="216535" indent="-144780">
              <a:lnSpc>
                <a:spcPct val="100000"/>
              </a:lnSpc>
              <a:buChar char="•"/>
              <a:tabLst>
                <a:tab pos="21653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Alle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enhver</a:t>
            </a:r>
            <a:r>
              <a:rPr sz="1000" spc="-5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tid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kunne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fremvise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gyldig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HMS-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kort</a:t>
            </a:r>
            <a:endParaRPr sz="1000">
              <a:latin typeface="Veidekke Favorit Offc"/>
              <a:cs typeface="Veidekke Favorit Offc"/>
            </a:endParaRPr>
          </a:p>
          <a:p>
            <a:pPr marL="216535" indent="-144780">
              <a:lnSpc>
                <a:spcPct val="100000"/>
              </a:lnSpc>
              <a:buChar char="•"/>
              <a:tabLst>
                <a:tab pos="21653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Minst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èn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person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i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hvert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lag/firma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kunne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kommunisere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på</a:t>
            </a:r>
            <a:endParaRPr sz="1000">
              <a:latin typeface="Veidekke Favorit Offc"/>
              <a:cs typeface="Veidekke Favorit Offc"/>
            </a:endParaRPr>
          </a:p>
          <a:p>
            <a:pPr marL="215900">
              <a:lnSpc>
                <a:spcPct val="100000"/>
              </a:lnSpc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Skandinavisk</a:t>
            </a:r>
            <a:endParaRPr sz="1000">
              <a:latin typeface="Veidekke Favorit Offc"/>
              <a:cs typeface="Veidekke Favorit Offc"/>
            </a:endParaRPr>
          </a:p>
          <a:p>
            <a:pPr marL="216535" indent="-144780">
              <a:lnSpc>
                <a:spcPct val="100000"/>
              </a:lnSpc>
              <a:buChar char="•"/>
              <a:tabLst>
                <a:tab pos="21653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Utstyrsspesifikk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opplæring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være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gjennomført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før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bruk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av</a:t>
            </a:r>
            <a:endParaRPr sz="1000">
              <a:latin typeface="Veidekke Favorit Offc"/>
              <a:cs typeface="Veidekke Favorit Offc"/>
            </a:endParaRPr>
          </a:p>
          <a:p>
            <a:pPr marL="215900">
              <a:lnSpc>
                <a:spcPct val="100000"/>
              </a:lnSpc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aktuelt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utstyr/maskin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-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opplæringen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kunne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dokumenteres</a:t>
            </a:r>
            <a:endParaRPr sz="1000">
              <a:latin typeface="Veidekke Favorit Offc"/>
              <a:cs typeface="Veidekke Favorit Offc"/>
            </a:endParaRPr>
          </a:p>
          <a:p>
            <a:pPr marL="216535" indent="-144780">
              <a:lnSpc>
                <a:spcPct val="100000"/>
              </a:lnSpc>
              <a:spcBef>
                <a:spcPts val="100"/>
              </a:spcBef>
              <a:buChar char="•"/>
              <a:tabLst>
                <a:tab pos="21653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Alle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delta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på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morgenmøte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hver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dag</a:t>
            </a:r>
            <a:endParaRPr sz="1000">
              <a:latin typeface="Veidekke Favorit Offc"/>
              <a:cs typeface="Veidekke Favorit Offc"/>
            </a:endParaRPr>
          </a:p>
          <a:p>
            <a:pPr marL="215900" marR="165735" indent="-144145">
              <a:lnSpc>
                <a:spcPts val="1300"/>
              </a:lnSpc>
              <a:spcBef>
                <a:spcPts val="60"/>
              </a:spcBef>
              <a:buChar char="•"/>
              <a:tabLst>
                <a:tab pos="215900" algn="l"/>
              </a:tabLst>
            </a:pPr>
            <a:r>
              <a:rPr sz="11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rav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kurs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bruk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håndtering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av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produkter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som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inneholder diisocyanater</a:t>
            </a:r>
            <a:r>
              <a:rPr sz="1000" spc="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4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diisocyanat-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holdige</a:t>
            </a:r>
            <a:r>
              <a:rPr sz="1000" spc="5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blandinger</a:t>
            </a:r>
            <a:endParaRPr sz="1000">
              <a:latin typeface="Veidekke Favorit Offc"/>
              <a:cs typeface="Veidekke Favorit Offc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351000" y="1466998"/>
            <a:ext cx="17306925" cy="9122410"/>
            <a:chOff x="351000" y="1466998"/>
            <a:chExt cx="17306925" cy="9122410"/>
          </a:xfrm>
        </p:grpSpPr>
        <p:sp>
          <p:nvSpPr>
            <p:cNvPr id="49" name="object 49"/>
            <p:cNvSpPr/>
            <p:nvPr/>
          </p:nvSpPr>
          <p:spPr>
            <a:xfrm>
              <a:off x="357350" y="1511485"/>
              <a:ext cx="0" cy="2269490"/>
            </a:xfrm>
            <a:custGeom>
              <a:avLst/>
              <a:gdLst/>
              <a:ahLst/>
              <a:cxnLst/>
              <a:rect l="l" t="t" r="r" b="b"/>
              <a:pathLst>
                <a:path h="2269490">
                  <a:moveTo>
                    <a:pt x="0" y="0"/>
                  </a:moveTo>
                  <a:lnTo>
                    <a:pt x="0" y="2269058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395335" y="3799607"/>
              <a:ext cx="4045585" cy="0"/>
            </a:xfrm>
            <a:custGeom>
              <a:avLst/>
              <a:gdLst/>
              <a:ahLst/>
              <a:cxnLst/>
              <a:rect l="l" t="t" r="r" b="b"/>
              <a:pathLst>
                <a:path w="4045585">
                  <a:moveTo>
                    <a:pt x="0" y="0"/>
                  </a:moveTo>
                  <a:lnTo>
                    <a:pt x="4045521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459856" y="1492413"/>
              <a:ext cx="0" cy="2269490"/>
            </a:xfrm>
            <a:custGeom>
              <a:avLst/>
              <a:gdLst/>
              <a:ahLst/>
              <a:cxnLst/>
              <a:rect l="l" t="t" r="r" b="b"/>
              <a:pathLst>
                <a:path h="2269490">
                  <a:moveTo>
                    <a:pt x="0" y="2269058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350989" y="1467001"/>
              <a:ext cx="4115435" cy="2339340"/>
            </a:xfrm>
            <a:custGeom>
              <a:avLst/>
              <a:gdLst/>
              <a:ahLst/>
              <a:cxnLst/>
              <a:rect l="l" t="t" r="r" b="b"/>
              <a:pathLst>
                <a:path w="4115435" h="2339340">
                  <a:moveTo>
                    <a:pt x="12700" y="2332609"/>
                  </a:moveTo>
                  <a:lnTo>
                    <a:pt x="10845" y="2328126"/>
                  </a:lnTo>
                  <a:lnTo>
                    <a:pt x="6350" y="2326259"/>
                  </a:lnTo>
                  <a:lnTo>
                    <a:pt x="1866" y="2328126"/>
                  </a:lnTo>
                  <a:lnTo>
                    <a:pt x="0" y="2332609"/>
                  </a:lnTo>
                  <a:lnTo>
                    <a:pt x="1866" y="2337104"/>
                  </a:lnTo>
                  <a:lnTo>
                    <a:pt x="6350" y="2338959"/>
                  </a:lnTo>
                  <a:lnTo>
                    <a:pt x="10845" y="2337104"/>
                  </a:lnTo>
                  <a:lnTo>
                    <a:pt x="12700" y="2332609"/>
                  </a:lnTo>
                  <a:close/>
                </a:path>
                <a:path w="4115435" h="2339340">
                  <a:moveTo>
                    <a:pt x="12700" y="6350"/>
                  </a:moveTo>
                  <a:lnTo>
                    <a:pt x="10845" y="1866"/>
                  </a:lnTo>
                  <a:lnTo>
                    <a:pt x="6350" y="0"/>
                  </a:lnTo>
                  <a:lnTo>
                    <a:pt x="1866" y="1866"/>
                  </a:lnTo>
                  <a:lnTo>
                    <a:pt x="0" y="6350"/>
                  </a:lnTo>
                  <a:lnTo>
                    <a:pt x="1866" y="10845"/>
                  </a:lnTo>
                  <a:lnTo>
                    <a:pt x="6350" y="12700"/>
                  </a:lnTo>
                  <a:lnTo>
                    <a:pt x="10845" y="10845"/>
                  </a:lnTo>
                  <a:lnTo>
                    <a:pt x="12700" y="6350"/>
                  </a:lnTo>
                  <a:close/>
                </a:path>
                <a:path w="4115435" h="2339340">
                  <a:moveTo>
                    <a:pt x="4115206" y="2332609"/>
                  </a:moveTo>
                  <a:lnTo>
                    <a:pt x="4113352" y="2328126"/>
                  </a:lnTo>
                  <a:lnTo>
                    <a:pt x="4108856" y="2326259"/>
                  </a:lnTo>
                  <a:lnTo>
                    <a:pt x="4104373" y="2328126"/>
                  </a:lnTo>
                  <a:lnTo>
                    <a:pt x="4102506" y="2332609"/>
                  </a:lnTo>
                  <a:lnTo>
                    <a:pt x="4104373" y="2337104"/>
                  </a:lnTo>
                  <a:lnTo>
                    <a:pt x="4108856" y="2338959"/>
                  </a:lnTo>
                  <a:lnTo>
                    <a:pt x="4113352" y="2337104"/>
                  </a:lnTo>
                  <a:lnTo>
                    <a:pt x="4115206" y="2332609"/>
                  </a:lnTo>
                  <a:close/>
                </a:path>
                <a:path w="4115435" h="2339340">
                  <a:moveTo>
                    <a:pt x="4115206" y="6350"/>
                  </a:moveTo>
                  <a:lnTo>
                    <a:pt x="4113352" y="1866"/>
                  </a:lnTo>
                  <a:lnTo>
                    <a:pt x="4108856" y="0"/>
                  </a:lnTo>
                  <a:lnTo>
                    <a:pt x="4104373" y="1866"/>
                  </a:lnTo>
                  <a:lnTo>
                    <a:pt x="4102506" y="6350"/>
                  </a:lnTo>
                  <a:lnTo>
                    <a:pt x="4104373" y="10845"/>
                  </a:lnTo>
                  <a:lnTo>
                    <a:pt x="4108856" y="12700"/>
                  </a:lnTo>
                  <a:lnTo>
                    <a:pt x="4113352" y="10845"/>
                  </a:lnTo>
                  <a:lnTo>
                    <a:pt x="4115206" y="635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3666650" y="9422450"/>
              <a:ext cx="0" cy="1141095"/>
            </a:xfrm>
            <a:custGeom>
              <a:avLst/>
              <a:gdLst/>
              <a:ahLst/>
              <a:cxnLst/>
              <a:rect l="l" t="t" r="r" b="b"/>
              <a:pathLst>
                <a:path h="1141095">
                  <a:moveTo>
                    <a:pt x="0" y="0"/>
                  </a:moveTo>
                  <a:lnTo>
                    <a:pt x="0" y="1141082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3704597" y="10582876"/>
              <a:ext cx="3928110" cy="0"/>
            </a:xfrm>
            <a:custGeom>
              <a:avLst/>
              <a:gdLst/>
              <a:ahLst/>
              <a:cxnLst/>
              <a:rect l="l" t="t" r="r" b="b"/>
              <a:pathLst>
                <a:path w="3928109">
                  <a:moveTo>
                    <a:pt x="0" y="0"/>
                  </a:moveTo>
                  <a:lnTo>
                    <a:pt x="3927525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7651094" y="9403113"/>
              <a:ext cx="0" cy="1141095"/>
            </a:xfrm>
            <a:custGeom>
              <a:avLst/>
              <a:gdLst/>
              <a:ahLst/>
              <a:cxnLst/>
              <a:rect l="l" t="t" r="r" b="b"/>
              <a:pathLst>
                <a:path h="1141095">
                  <a:moveTo>
                    <a:pt x="0" y="1141082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3685620" y="9383770"/>
              <a:ext cx="3928110" cy="0"/>
            </a:xfrm>
            <a:custGeom>
              <a:avLst/>
              <a:gdLst/>
              <a:ahLst/>
              <a:cxnLst/>
              <a:rect l="l" t="t" r="r" b="b"/>
              <a:pathLst>
                <a:path w="3928109">
                  <a:moveTo>
                    <a:pt x="3927525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3660297" y="9377425"/>
              <a:ext cx="3997325" cy="1212215"/>
            </a:xfrm>
            <a:custGeom>
              <a:avLst/>
              <a:gdLst/>
              <a:ahLst/>
              <a:cxnLst/>
              <a:rect l="l" t="t" r="r" b="b"/>
              <a:pathLst>
                <a:path w="3997325" h="1212215">
                  <a:moveTo>
                    <a:pt x="12700" y="1205458"/>
                  </a:moveTo>
                  <a:lnTo>
                    <a:pt x="10833" y="1200962"/>
                  </a:lnTo>
                  <a:lnTo>
                    <a:pt x="6350" y="1199108"/>
                  </a:lnTo>
                  <a:lnTo>
                    <a:pt x="1854" y="1200962"/>
                  </a:lnTo>
                  <a:lnTo>
                    <a:pt x="0" y="1205458"/>
                  </a:lnTo>
                  <a:lnTo>
                    <a:pt x="1854" y="1209941"/>
                  </a:lnTo>
                  <a:lnTo>
                    <a:pt x="6350" y="1211808"/>
                  </a:lnTo>
                  <a:lnTo>
                    <a:pt x="10833" y="1209941"/>
                  </a:lnTo>
                  <a:lnTo>
                    <a:pt x="12700" y="1205458"/>
                  </a:lnTo>
                  <a:close/>
                </a:path>
                <a:path w="3997325" h="1212215">
                  <a:moveTo>
                    <a:pt x="12700" y="6350"/>
                  </a:moveTo>
                  <a:lnTo>
                    <a:pt x="10833" y="1854"/>
                  </a:lnTo>
                  <a:lnTo>
                    <a:pt x="6350" y="0"/>
                  </a:lnTo>
                  <a:lnTo>
                    <a:pt x="1854" y="1854"/>
                  </a:lnTo>
                  <a:lnTo>
                    <a:pt x="0" y="6350"/>
                  </a:lnTo>
                  <a:lnTo>
                    <a:pt x="1854" y="10833"/>
                  </a:lnTo>
                  <a:lnTo>
                    <a:pt x="6350" y="12700"/>
                  </a:lnTo>
                  <a:lnTo>
                    <a:pt x="10833" y="10833"/>
                  </a:lnTo>
                  <a:lnTo>
                    <a:pt x="12700" y="6350"/>
                  </a:lnTo>
                  <a:close/>
                </a:path>
                <a:path w="3997325" h="1212215">
                  <a:moveTo>
                    <a:pt x="3997147" y="1205458"/>
                  </a:moveTo>
                  <a:lnTo>
                    <a:pt x="3995280" y="1200962"/>
                  </a:lnTo>
                  <a:lnTo>
                    <a:pt x="3990797" y="1199108"/>
                  </a:lnTo>
                  <a:lnTo>
                    <a:pt x="3986301" y="1200962"/>
                  </a:lnTo>
                  <a:lnTo>
                    <a:pt x="3984447" y="1205458"/>
                  </a:lnTo>
                  <a:lnTo>
                    <a:pt x="3986301" y="1209941"/>
                  </a:lnTo>
                  <a:lnTo>
                    <a:pt x="3990797" y="1211808"/>
                  </a:lnTo>
                  <a:lnTo>
                    <a:pt x="3995280" y="1209941"/>
                  </a:lnTo>
                  <a:lnTo>
                    <a:pt x="3997147" y="1205458"/>
                  </a:lnTo>
                  <a:close/>
                </a:path>
                <a:path w="3997325" h="1212215">
                  <a:moveTo>
                    <a:pt x="3997147" y="6350"/>
                  </a:moveTo>
                  <a:lnTo>
                    <a:pt x="3995280" y="1854"/>
                  </a:lnTo>
                  <a:lnTo>
                    <a:pt x="3990797" y="0"/>
                  </a:lnTo>
                  <a:lnTo>
                    <a:pt x="3986301" y="1854"/>
                  </a:lnTo>
                  <a:lnTo>
                    <a:pt x="3984447" y="6350"/>
                  </a:lnTo>
                  <a:lnTo>
                    <a:pt x="3986301" y="10833"/>
                  </a:lnTo>
                  <a:lnTo>
                    <a:pt x="3990797" y="12700"/>
                  </a:lnTo>
                  <a:lnTo>
                    <a:pt x="3995280" y="10833"/>
                  </a:lnTo>
                  <a:lnTo>
                    <a:pt x="3997147" y="635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13567841" y="2557728"/>
            <a:ext cx="4189729" cy="265684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76530">
              <a:lnSpc>
                <a:spcPct val="100000"/>
              </a:lnSpc>
              <a:spcBef>
                <a:spcPts val="509"/>
              </a:spcBef>
            </a:pPr>
            <a:r>
              <a:rPr sz="12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SIKRE </a:t>
            </a:r>
            <a:r>
              <a:rPr sz="1200" b="1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LØFT</a:t>
            </a:r>
            <a:endParaRPr sz="1200">
              <a:latin typeface="Veidekke Favorit Offc"/>
              <a:cs typeface="Veidekke Favorit Offc"/>
            </a:endParaRPr>
          </a:p>
          <a:p>
            <a:pPr marL="321310" indent="-144780">
              <a:lnSpc>
                <a:spcPct val="100000"/>
              </a:lnSpc>
              <a:spcBef>
                <a:spcPts val="345"/>
              </a:spcBef>
              <a:buChar char="•"/>
              <a:tabLst>
                <a:tab pos="321310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Løftesoner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fremgå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av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riggplanen</a:t>
            </a:r>
            <a:endParaRPr sz="1000">
              <a:latin typeface="Veidekke Favorit Offc"/>
              <a:cs typeface="Veidekke Favorit Offc"/>
            </a:endParaRPr>
          </a:p>
          <a:p>
            <a:pPr marL="320675" marR="471170" indent="-144145">
              <a:lnSpc>
                <a:spcPct val="100000"/>
              </a:lnSpc>
              <a:buChar char="•"/>
              <a:tabLst>
                <a:tab pos="32067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Anhuking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signalgiving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kun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utføres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av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personell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med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godkjent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opplæring</a:t>
            </a:r>
            <a:endParaRPr sz="1000">
              <a:latin typeface="Veidekke Favorit Offc"/>
              <a:cs typeface="Veidekke Favorit Offc"/>
            </a:endParaRPr>
          </a:p>
          <a:p>
            <a:pPr marL="320675" marR="699135" indent="-144145">
              <a:lnSpc>
                <a:spcPct val="100000"/>
              </a:lnSpc>
              <a:buChar char="•"/>
              <a:tabLst>
                <a:tab pos="320675" algn="l"/>
              </a:tabLst>
            </a:pP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Kranfører,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sjåfør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anhuker/signalgiver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 signere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sin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sikkerhetsinstruks</a:t>
            </a:r>
            <a:endParaRPr sz="1000">
              <a:latin typeface="Veidekke Favorit Offc"/>
              <a:cs typeface="Veidekke Favorit Offc"/>
            </a:endParaRPr>
          </a:p>
          <a:p>
            <a:pPr marL="176530">
              <a:lnSpc>
                <a:spcPct val="100000"/>
              </a:lnSpc>
              <a:spcBef>
                <a:spcPts val="1140"/>
              </a:spcBef>
            </a:pPr>
            <a:r>
              <a:rPr sz="1200" b="1" spc="-10" dirty="0">
                <a:latin typeface="Veidekke Favorit Offc"/>
                <a:cs typeface="Veidekke Favorit Offc"/>
              </a:rPr>
              <a:t>TÅRNKRAN,</a:t>
            </a:r>
            <a:r>
              <a:rPr sz="1200" b="1" spc="-25" dirty="0">
                <a:latin typeface="Veidekke Favorit Offc"/>
                <a:cs typeface="Veidekke Favorit Offc"/>
              </a:rPr>
              <a:t> </a:t>
            </a:r>
            <a:r>
              <a:rPr sz="1200" b="1" spc="-10" dirty="0">
                <a:latin typeface="Veidekke Favorit Offc"/>
                <a:cs typeface="Veidekke Favorit Offc"/>
              </a:rPr>
              <a:t>MOBIL-</a:t>
            </a:r>
            <a:r>
              <a:rPr sz="1200" b="1" spc="-25" dirty="0">
                <a:latin typeface="Veidekke Favorit Offc"/>
                <a:cs typeface="Veidekke Favorit Offc"/>
              </a:rPr>
              <a:t> </a:t>
            </a:r>
            <a:r>
              <a:rPr sz="1200" b="1" dirty="0">
                <a:latin typeface="Veidekke Favorit Offc"/>
                <a:cs typeface="Veidekke Favorit Offc"/>
              </a:rPr>
              <a:t>OG</a:t>
            </a:r>
            <a:r>
              <a:rPr sz="1200" b="1" spc="-20" dirty="0">
                <a:latin typeface="Veidekke Favorit Offc"/>
                <a:cs typeface="Veidekke Favorit Offc"/>
              </a:rPr>
              <a:t> </a:t>
            </a:r>
            <a:r>
              <a:rPr sz="1200" b="1" spc="-10" dirty="0">
                <a:latin typeface="Veidekke Favorit Offc"/>
                <a:cs typeface="Veidekke Favorit Offc"/>
              </a:rPr>
              <a:t>LASTEBILKRAN</a:t>
            </a:r>
            <a:endParaRPr sz="1200">
              <a:latin typeface="Veidekke Favorit Offc"/>
              <a:cs typeface="Veidekke Favorit Offc"/>
            </a:endParaRPr>
          </a:p>
          <a:p>
            <a:pPr marL="320675" marR="2189480" indent="-144145">
              <a:lnSpc>
                <a:spcPct val="100000"/>
              </a:lnSpc>
              <a:spcBef>
                <a:spcPts val="345"/>
              </a:spcBef>
              <a:buChar char="•"/>
              <a:tabLst>
                <a:tab pos="32067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Ved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løfteoperasjoner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det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være</a:t>
            </a:r>
            <a:r>
              <a:rPr sz="1000" spc="-4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visuell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kontakt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mellom sjåfør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lastmottaker</a:t>
            </a:r>
            <a:endParaRPr sz="1000">
              <a:latin typeface="Veidekke Favorit Offc"/>
              <a:cs typeface="Veidekke Favorit Offc"/>
            </a:endParaRPr>
          </a:p>
          <a:p>
            <a:pPr marL="320675" marR="1489075" indent="-144145">
              <a:lnSpc>
                <a:spcPct val="100000"/>
              </a:lnSpc>
              <a:buChar char="•"/>
              <a:tabLst>
                <a:tab pos="32067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Dersom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det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ikke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er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visuell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kontakt</a:t>
            </a:r>
            <a:r>
              <a:rPr sz="1000" spc="50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mellom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sjåfør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lastmottaker,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kamera og</a:t>
            </a:r>
            <a:r>
              <a:rPr sz="10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radiokommunikasjon</a:t>
            </a:r>
            <a:r>
              <a:rPr sz="10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benyttes</a:t>
            </a:r>
            <a:endParaRPr sz="1000">
              <a:latin typeface="Veidekke Favorit Offc"/>
              <a:cs typeface="Veidekke Favorit Offc"/>
            </a:endParaRPr>
          </a:p>
          <a:p>
            <a:pPr marL="320675" marR="2115820" indent="-144145">
              <a:lnSpc>
                <a:spcPct val="100000"/>
              </a:lnSpc>
              <a:buChar char="•"/>
              <a:tabLst>
                <a:tab pos="32067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Krav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fysisk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avsperring rundt selvreisende</a:t>
            </a:r>
            <a:r>
              <a:rPr sz="1000" spc="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kraner</a:t>
            </a:r>
            <a:endParaRPr sz="1000">
              <a:latin typeface="Veidekke Favorit Offc"/>
              <a:cs typeface="Veidekke Favorit Offc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13660301" y="2569500"/>
            <a:ext cx="3997325" cy="7795895"/>
            <a:chOff x="13660301" y="2569500"/>
            <a:chExt cx="3997325" cy="7795895"/>
          </a:xfrm>
        </p:grpSpPr>
        <p:sp>
          <p:nvSpPr>
            <p:cNvPr id="60" name="object 60"/>
            <p:cNvSpPr/>
            <p:nvPr/>
          </p:nvSpPr>
          <p:spPr>
            <a:xfrm>
              <a:off x="13666651" y="2613889"/>
              <a:ext cx="0" cy="2644140"/>
            </a:xfrm>
            <a:custGeom>
              <a:avLst/>
              <a:gdLst/>
              <a:ahLst/>
              <a:cxnLst/>
              <a:rect l="l" t="t" r="r" b="b"/>
              <a:pathLst>
                <a:path h="2644140">
                  <a:moveTo>
                    <a:pt x="0" y="0"/>
                  </a:moveTo>
                  <a:lnTo>
                    <a:pt x="0" y="2643746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3704597" y="5276650"/>
              <a:ext cx="3928110" cy="0"/>
            </a:xfrm>
            <a:custGeom>
              <a:avLst/>
              <a:gdLst/>
              <a:ahLst/>
              <a:cxnLst/>
              <a:rect l="l" t="t" r="r" b="b"/>
              <a:pathLst>
                <a:path w="3928109">
                  <a:moveTo>
                    <a:pt x="0" y="0"/>
                  </a:moveTo>
                  <a:lnTo>
                    <a:pt x="3927525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17651093" y="2594863"/>
              <a:ext cx="0" cy="2644140"/>
            </a:xfrm>
            <a:custGeom>
              <a:avLst/>
              <a:gdLst/>
              <a:ahLst/>
              <a:cxnLst/>
              <a:rect l="l" t="t" r="r" b="b"/>
              <a:pathLst>
                <a:path h="2644140">
                  <a:moveTo>
                    <a:pt x="0" y="2643746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13685619" y="2575850"/>
              <a:ext cx="3928110" cy="0"/>
            </a:xfrm>
            <a:custGeom>
              <a:avLst/>
              <a:gdLst/>
              <a:ahLst/>
              <a:cxnLst/>
              <a:rect l="l" t="t" r="r" b="b"/>
              <a:pathLst>
                <a:path w="3928109">
                  <a:moveTo>
                    <a:pt x="3927525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13660297" y="2569514"/>
              <a:ext cx="3997325" cy="2713990"/>
            </a:xfrm>
            <a:custGeom>
              <a:avLst/>
              <a:gdLst/>
              <a:ahLst/>
              <a:cxnLst/>
              <a:rect l="l" t="t" r="r" b="b"/>
              <a:pathLst>
                <a:path w="3997325" h="2713990">
                  <a:moveTo>
                    <a:pt x="12700" y="2707144"/>
                  </a:moveTo>
                  <a:lnTo>
                    <a:pt x="10833" y="2702649"/>
                  </a:lnTo>
                  <a:lnTo>
                    <a:pt x="6350" y="2700794"/>
                  </a:lnTo>
                  <a:lnTo>
                    <a:pt x="1854" y="2702649"/>
                  </a:lnTo>
                  <a:lnTo>
                    <a:pt x="0" y="2707144"/>
                  </a:lnTo>
                  <a:lnTo>
                    <a:pt x="1854" y="2711627"/>
                  </a:lnTo>
                  <a:lnTo>
                    <a:pt x="6350" y="2713494"/>
                  </a:lnTo>
                  <a:lnTo>
                    <a:pt x="10833" y="2711627"/>
                  </a:lnTo>
                  <a:lnTo>
                    <a:pt x="12700" y="2707144"/>
                  </a:lnTo>
                  <a:close/>
                </a:path>
                <a:path w="3997325" h="2713990">
                  <a:moveTo>
                    <a:pt x="12700" y="6350"/>
                  </a:moveTo>
                  <a:lnTo>
                    <a:pt x="10833" y="1854"/>
                  </a:lnTo>
                  <a:lnTo>
                    <a:pt x="6350" y="0"/>
                  </a:lnTo>
                  <a:lnTo>
                    <a:pt x="1854" y="1854"/>
                  </a:lnTo>
                  <a:lnTo>
                    <a:pt x="0" y="6350"/>
                  </a:lnTo>
                  <a:lnTo>
                    <a:pt x="1854" y="10833"/>
                  </a:lnTo>
                  <a:lnTo>
                    <a:pt x="6350" y="12700"/>
                  </a:lnTo>
                  <a:lnTo>
                    <a:pt x="10833" y="10833"/>
                  </a:lnTo>
                  <a:lnTo>
                    <a:pt x="12700" y="6350"/>
                  </a:lnTo>
                  <a:close/>
                </a:path>
                <a:path w="3997325" h="2713990">
                  <a:moveTo>
                    <a:pt x="3997147" y="2707144"/>
                  </a:moveTo>
                  <a:lnTo>
                    <a:pt x="3995280" y="2702649"/>
                  </a:lnTo>
                  <a:lnTo>
                    <a:pt x="3990797" y="2700794"/>
                  </a:lnTo>
                  <a:lnTo>
                    <a:pt x="3986301" y="2702649"/>
                  </a:lnTo>
                  <a:lnTo>
                    <a:pt x="3984447" y="2707144"/>
                  </a:lnTo>
                  <a:lnTo>
                    <a:pt x="3986301" y="2711627"/>
                  </a:lnTo>
                  <a:lnTo>
                    <a:pt x="3990797" y="2713494"/>
                  </a:lnTo>
                  <a:lnTo>
                    <a:pt x="3995280" y="2711627"/>
                  </a:lnTo>
                  <a:lnTo>
                    <a:pt x="3997147" y="2707144"/>
                  </a:lnTo>
                  <a:close/>
                </a:path>
                <a:path w="3997325" h="2713990">
                  <a:moveTo>
                    <a:pt x="3997147" y="6350"/>
                  </a:moveTo>
                  <a:lnTo>
                    <a:pt x="3995280" y="1854"/>
                  </a:lnTo>
                  <a:lnTo>
                    <a:pt x="3990797" y="0"/>
                  </a:lnTo>
                  <a:lnTo>
                    <a:pt x="3986301" y="1854"/>
                  </a:lnTo>
                  <a:lnTo>
                    <a:pt x="3984447" y="6350"/>
                  </a:lnTo>
                  <a:lnTo>
                    <a:pt x="3986301" y="10833"/>
                  </a:lnTo>
                  <a:lnTo>
                    <a:pt x="3990797" y="12700"/>
                  </a:lnTo>
                  <a:lnTo>
                    <a:pt x="3995280" y="10833"/>
                  </a:lnTo>
                  <a:lnTo>
                    <a:pt x="3997147" y="635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" name="object 6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317772" y="4017606"/>
              <a:ext cx="1143711" cy="1149616"/>
            </a:xfrm>
            <a:prstGeom prst="rect">
              <a:avLst/>
            </a:prstGeom>
          </p:spPr>
        </p:pic>
        <p:sp>
          <p:nvSpPr>
            <p:cNvPr id="66" name="object 66"/>
            <p:cNvSpPr/>
            <p:nvPr/>
          </p:nvSpPr>
          <p:spPr>
            <a:xfrm>
              <a:off x="16963554" y="9512515"/>
              <a:ext cx="558800" cy="852805"/>
            </a:xfrm>
            <a:custGeom>
              <a:avLst/>
              <a:gdLst/>
              <a:ahLst/>
              <a:cxnLst/>
              <a:rect l="l" t="t" r="r" b="b"/>
              <a:pathLst>
                <a:path w="558800" h="852804">
                  <a:moveTo>
                    <a:pt x="558533" y="0"/>
                  </a:moveTo>
                  <a:lnTo>
                    <a:pt x="0" y="0"/>
                  </a:lnTo>
                  <a:lnTo>
                    <a:pt x="0" y="852284"/>
                  </a:lnTo>
                  <a:lnTo>
                    <a:pt x="558533" y="852284"/>
                  </a:lnTo>
                  <a:lnTo>
                    <a:pt x="558533" y="0"/>
                  </a:lnTo>
                  <a:close/>
                </a:path>
              </a:pathLst>
            </a:custGeom>
            <a:solidFill>
              <a:srgbClr val="00A7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7" name="object 67"/>
          <p:cNvSpPr txBox="1"/>
          <p:nvPr/>
        </p:nvSpPr>
        <p:spPr>
          <a:xfrm>
            <a:off x="16957586" y="9512503"/>
            <a:ext cx="570865" cy="852805"/>
          </a:xfrm>
          <a:prstGeom prst="rect">
            <a:avLst/>
          </a:prstGeom>
          <a:ln w="3175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10"/>
              </a:spcBef>
            </a:pPr>
            <a:endParaRPr sz="300">
              <a:latin typeface="Times New Roman"/>
              <a:cs typeface="Times New Roman"/>
            </a:endParaRPr>
          </a:p>
          <a:p>
            <a:pPr marL="123189">
              <a:lnSpc>
                <a:spcPct val="100000"/>
              </a:lnSpc>
            </a:pPr>
            <a:r>
              <a:rPr sz="300" dirty="0">
                <a:solidFill>
                  <a:srgbClr val="FFFFFF"/>
                </a:solidFill>
                <a:latin typeface="Arial"/>
                <a:cs typeface="Arial"/>
              </a:rPr>
              <a:t>Melding</a:t>
            </a:r>
            <a:r>
              <a:rPr sz="300" spc="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00" dirty="0">
                <a:solidFill>
                  <a:srgbClr val="FFFFFF"/>
                </a:solidFill>
                <a:latin typeface="Arial"/>
                <a:cs typeface="Arial"/>
              </a:rPr>
              <a:t>om</a:t>
            </a:r>
            <a:r>
              <a:rPr sz="300" spc="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00" spc="-10" dirty="0">
                <a:solidFill>
                  <a:srgbClr val="FFFFFF"/>
                </a:solidFill>
                <a:latin typeface="Arial"/>
                <a:cs typeface="Arial"/>
              </a:rPr>
              <a:t>avvik</a:t>
            </a:r>
            <a:endParaRPr sz="300">
              <a:latin typeface="Arial"/>
              <a:cs typeface="Arial"/>
            </a:endParaRPr>
          </a:p>
          <a:p>
            <a:pPr marL="78105" marR="72390" indent="129539">
              <a:lnSpc>
                <a:spcPct val="108600"/>
              </a:lnSpc>
              <a:spcBef>
                <a:spcPts val="200"/>
              </a:spcBef>
            </a:pPr>
            <a:r>
              <a:rPr sz="500" b="1" spc="-25" dirty="0">
                <a:solidFill>
                  <a:srgbClr val="FFFFFF"/>
                </a:solidFill>
                <a:latin typeface="Arial"/>
                <a:cs typeface="Arial"/>
              </a:rPr>
              <a:t>HMS</a:t>
            </a:r>
            <a:r>
              <a:rPr sz="500" b="1" spc="5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500" b="1" dirty="0">
                <a:solidFill>
                  <a:srgbClr val="FFFFFF"/>
                </a:solidFill>
                <a:latin typeface="Arial"/>
                <a:cs typeface="Arial"/>
              </a:rPr>
              <a:t>YTRE</a:t>
            </a:r>
            <a:r>
              <a:rPr sz="500" b="1" spc="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500" b="1" spc="-10" dirty="0">
                <a:solidFill>
                  <a:srgbClr val="FFFFFF"/>
                </a:solidFill>
                <a:latin typeface="Arial"/>
                <a:cs typeface="Arial"/>
              </a:rPr>
              <a:t>MILJØ</a:t>
            </a:r>
            <a:endParaRPr sz="500">
              <a:latin typeface="Arial"/>
              <a:cs typeface="Arial"/>
            </a:endParaRPr>
          </a:p>
          <a:p>
            <a:pPr marL="120014">
              <a:lnSpc>
                <a:spcPct val="100000"/>
              </a:lnSpc>
              <a:spcBef>
                <a:spcPts val="55"/>
              </a:spcBef>
            </a:pPr>
            <a:r>
              <a:rPr sz="500" b="1" spc="-10" dirty="0">
                <a:solidFill>
                  <a:srgbClr val="FFFFFF"/>
                </a:solidFill>
                <a:latin typeface="Arial"/>
                <a:cs typeface="Arial"/>
              </a:rPr>
              <a:t>KVALITET</a:t>
            </a:r>
            <a:endParaRPr sz="500">
              <a:latin typeface="Arial"/>
              <a:cs typeface="Arial"/>
            </a:endParaRPr>
          </a:p>
        </p:txBody>
      </p:sp>
      <p:pic>
        <p:nvPicPr>
          <p:cNvPr id="68" name="object 6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7166107" y="10149916"/>
            <a:ext cx="148945" cy="148958"/>
          </a:xfrm>
          <a:prstGeom prst="rect">
            <a:avLst/>
          </a:prstGeom>
        </p:spPr>
      </p:pic>
      <p:sp>
        <p:nvSpPr>
          <p:cNvPr id="69" name="object 69"/>
          <p:cNvSpPr txBox="1"/>
          <p:nvPr/>
        </p:nvSpPr>
        <p:spPr>
          <a:xfrm>
            <a:off x="13567765" y="9123971"/>
            <a:ext cx="4189729" cy="2940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351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OPPFØLGING</a:t>
            </a:r>
            <a:r>
              <a:rPr sz="1200" b="1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AV</a:t>
            </a:r>
            <a:r>
              <a:rPr sz="1200" b="1" spc="-6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AVVIK</a:t>
            </a:r>
            <a:r>
              <a:rPr sz="1200" b="1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OG </a:t>
            </a: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PERSONSKADER</a:t>
            </a:r>
            <a:endParaRPr sz="1200">
              <a:latin typeface="Veidekke Favorit Offc"/>
              <a:cs typeface="Veidekke Favorit Offc"/>
            </a:endParaRPr>
          </a:p>
          <a:p>
            <a:pPr marL="177165">
              <a:lnSpc>
                <a:spcPct val="100000"/>
              </a:lnSpc>
              <a:spcBef>
                <a:spcPts val="875"/>
              </a:spcBef>
            </a:pPr>
            <a:r>
              <a:rPr sz="12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VED</a:t>
            </a:r>
            <a:r>
              <a:rPr sz="1200" b="1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AVVIK</a:t>
            </a:r>
            <a:endParaRPr sz="1200">
              <a:latin typeface="Veidekke Favorit Offc"/>
              <a:cs typeface="Veidekke Favorit Offc"/>
            </a:endParaRPr>
          </a:p>
          <a:p>
            <a:pPr marL="321945" indent="-144780">
              <a:lnSpc>
                <a:spcPct val="100000"/>
              </a:lnSpc>
              <a:spcBef>
                <a:spcPts val="340"/>
              </a:spcBef>
              <a:buChar char="•"/>
              <a:tabLst>
                <a:tab pos="32194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Alle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har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plikt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å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stanse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farlig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arbeid</a:t>
            </a:r>
            <a:endParaRPr sz="1000">
              <a:latin typeface="Veidekke Favorit Offc"/>
              <a:cs typeface="Veidekke Favorit Offc"/>
            </a:endParaRPr>
          </a:p>
          <a:p>
            <a:pPr marL="321945" indent="-144780">
              <a:lnSpc>
                <a:spcPct val="100000"/>
              </a:lnSpc>
              <a:buChar char="•"/>
              <a:tabLst>
                <a:tab pos="32194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Ikke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gå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forbi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-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utbedre/sikre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farlige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forhold</a:t>
            </a:r>
            <a:endParaRPr sz="1000">
              <a:latin typeface="Veidekke Favorit Offc"/>
              <a:cs typeface="Veidekke Favorit Offc"/>
            </a:endParaRPr>
          </a:p>
          <a:p>
            <a:pPr marL="320675" marR="1466215" indent="-144145">
              <a:lnSpc>
                <a:spcPct val="100000"/>
              </a:lnSpc>
              <a:buChar char="•"/>
              <a:tabLst>
                <a:tab pos="32067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Alle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har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plikt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 å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rapportere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om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avvik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gjennom</a:t>
            </a:r>
            <a:r>
              <a:rPr sz="1000" spc="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DALUX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/gjeldende</a:t>
            </a:r>
            <a:r>
              <a:rPr sz="1000" spc="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avvikssystem</a:t>
            </a:r>
            <a:endParaRPr sz="1000">
              <a:latin typeface="Veidekke Favorit Offc"/>
              <a:cs typeface="Veidekke Favorit Offc"/>
            </a:endParaRPr>
          </a:p>
          <a:p>
            <a:pPr marL="193040" algn="ctr">
              <a:lnSpc>
                <a:spcPct val="100000"/>
              </a:lnSpc>
              <a:spcBef>
                <a:spcPts val="225"/>
              </a:spcBef>
            </a:pPr>
            <a:r>
              <a:rPr sz="1400" b="1" dirty="0">
                <a:solidFill>
                  <a:srgbClr val="C00000"/>
                </a:solidFill>
                <a:latin typeface="Veidekke Favorit Offc"/>
                <a:cs typeface="Veidekke Favorit Offc"/>
              </a:rPr>
              <a:t>Bry</a:t>
            </a:r>
            <a:r>
              <a:rPr sz="1400" b="1" spc="-35" dirty="0">
                <a:solidFill>
                  <a:srgbClr val="C00000"/>
                </a:solidFill>
                <a:latin typeface="Veidekke Favorit Offc"/>
                <a:cs typeface="Veidekke Favorit Offc"/>
              </a:rPr>
              <a:t> </a:t>
            </a:r>
            <a:r>
              <a:rPr sz="1400" b="1" dirty="0">
                <a:solidFill>
                  <a:srgbClr val="C00000"/>
                </a:solidFill>
                <a:latin typeface="Veidekke Favorit Offc"/>
                <a:cs typeface="Veidekke Favorit Offc"/>
              </a:rPr>
              <a:t>deg</a:t>
            </a:r>
            <a:r>
              <a:rPr sz="1400" b="1" spc="-5" dirty="0">
                <a:solidFill>
                  <a:srgbClr val="C00000"/>
                </a:solidFill>
                <a:latin typeface="Veidekke Favorit Offc"/>
                <a:cs typeface="Veidekke Favorit Offc"/>
              </a:rPr>
              <a:t> </a:t>
            </a:r>
            <a:r>
              <a:rPr sz="1400" b="1" dirty="0">
                <a:solidFill>
                  <a:srgbClr val="C00000"/>
                </a:solidFill>
                <a:latin typeface="Veidekke Favorit Offc"/>
                <a:cs typeface="Veidekke Favorit Offc"/>
              </a:rPr>
              <a:t>–</a:t>
            </a:r>
            <a:r>
              <a:rPr sz="1400" b="1" spc="-5" dirty="0">
                <a:solidFill>
                  <a:srgbClr val="C00000"/>
                </a:solidFill>
                <a:latin typeface="Veidekke Favorit Offc"/>
                <a:cs typeface="Veidekke Favorit Offc"/>
              </a:rPr>
              <a:t> </a:t>
            </a:r>
            <a:r>
              <a:rPr sz="1400" b="1" dirty="0">
                <a:solidFill>
                  <a:srgbClr val="C00000"/>
                </a:solidFill>
                <a:latin typeface="Veidekke Favorit Offc"/>
                <a:cs typeface="Veidekke Favorit Offc"/>
              </a:rPr>
              <a:t>si</a:t>
            </a:r>
            <a:r>
              <a:rPr sz="1400" b="1" spc="-5" dirty="0">
                <a:solidFill>
                  <a:srgbClr val="C00000"/>
                </a:solidFill>
                <a:latin typeface="Veidekke Favorit Offc"/>
                <a:cs typeface="Veidekke Favorit Offc"/>
              </a:rPr>
              <a:t> </a:t>
            </a:r>
            <a:r>
              <a:rPr sz="1400" b="1" spc="-10" dirty="0">
                <a:solidFill>
                  <a:srgbClr val="C00000"/>
                </a:solidFill>
                <a:latin typeface="Veidekke Favorit Offc"/>
                <a:cs typeface="Veidekke Favorit Offc"/>
              </a:rPr>
              <a:t>ifra!</a:t>
            </a:r>
            <a:endParaRPr sz="1400">
              <a:latin typeface="Veidekke Favorit Offc"/>
              <a:cs typeface="Veidekke Favorit Offc"/>
            </a:endParaRPr>
          </a:p>
          <a:p>
            <a:pPr marL="177165">
              <a:lnSpc>
                <a:spcPct val="100000"/>
              </a:lnSpc>
              <a:spcBef>
                <a:spcPts val="1725"/>
              </a:spcBef>
            </a:pPr>
            <a:r>
              <a:rPr sz="12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VED </a:t>
            </a: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PERSONSKADE</a:t>
            </a:r>
            <a:endParaRPr sz="1200">
              <a:latin typeface="Veidekke Favorit Offc"/>
              <a:cs typeface="Veidekke Favorit Offc"/>
            </a:endParaRPr>
          </a:p>
          <a:p>
            <a:pPr marL="177165">
              <a:lnSpc>
                <a:spcPct val="100000"/>
              </a:lnSpc>
              <a:spcBef>
                <a:spcPts val="300"/>
              </a:spcBef>
            </a:pP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Kravene</a:t>
            </a:r>
            <a:r>
              <a:rPr sz="1000" b="1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gjelder</a:t>
            </a:r>
            <a:r>
              <a:rPr sz="1000" b="1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</a:t>
            </a:r>
            <a:r>
              <a:rPr sz="1000" b="1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egne</a:t>
            </a:r>
            <a:r>
              <a:rPr sz="1000" b="1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ansatte,</a:t>
            </a:r>
            <a:r>
              <a:rPr sz="1000" b="1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UE</a:t>
            </a:r>
            <a:r>
              <a:rPr sz="1000" b="1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b="1" spc="2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samarbeidspartnere</a:t>
            </a:r>
            <a:endParaRPr sz="1000">
              <a:latin typeface="Veidekke Favorit Offc"/>
              <a:cs typeface="Veidekke Favorit Offc"/>
            </a:endParaRPr>
          </a:p>
          <a:p>
            <a:pPr marL="320675" marR="900430" indent="-144145">
              <a:lnSpc>
                <a:spcPct val="100000"/>
              </a:lnSpc>
              <a:spcBef>
                <a:spcPts val="280"/>
              </a:spcBef>
              <a:buChar char="•"/>
              <a:tabLst>
                <a:tab pos="32067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Alle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personskader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omgående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varsles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Veidekkes prosjektledelse</a:t>
            </a:r>
            <a:endParaRPr sz="1000">
              <a:latin typeface="Veidekke Favorit Offc"/>
              <a:cs typeface="Veidekke Favorit Offc"/>
            </a:endParaRPr>
          </a:p>
          <a:p>
            <a:pPr marL="320675" marR="336550" indent="-144145">
              <a:lnSpc>
                <a:spcPct val="100000"/>
              </a:lnSpc>
              <a:buChar char="•"/>
              <a:tabLst>
                <a:tab pos="32067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Skjema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"Alternativ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sykmelding"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alltid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leveres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ut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ifm.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personskade</a:t>
            </a:r>
            <a:endParaRPr sz="1000">
              <a:latin typeface="Veidekke Favorit Offc"/>
              <a:cs typeface="Veidekke Favorit Offc"/>
            </a:endParaRPr>
          </a:p>
          <a:p>
            <a:pPr marL="320675" marR="875665" indent="-144145">
              <a:lnSpc>
                <a:spcPct val="100000"/>
              </a:lnSpc>
              <a:buChar char="•"/>
              <a:tabLst>
                <a:tab pos="32067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Ved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behov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legebesøk,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alltid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en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fra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Veidekkes prosjektledelse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 være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med</a:t>
            </a:r>
            <a:endParaRPr sz="1000">
              <a:latin typeface="Veidekke Favorit Offc"/>
              <a:cs typeface="Veidekke Favorit Offc"/>
            </a:endParaRPr>
          </a:p>
        </p:txBody>
      </p:sp>
      <p:grpSp>
        <p:nvGrpSpPr>
          <p:cNvPr id="70" name="object 70"/>
          <p:cNvGrpSpPr/>
          <p:nvPr/>
        </p:nvGrpSpPr>
        <p:grpSpPr>
          <a:xfrm>
            <a:off x="513003" y="3110522"/>
            <a:ext cx="17145000" cy="9035415"/>
            <a:chOff x="513003" y="3110522"/>
            <a:chExt cx="17145000" cy="9035415"/>
          </a:xfrm>
        </p:grpSpPr>
        <p:sp>
          <p:nvSpPr>
            <p:cNvPr id="71" name="object 71"/>
            <p:cNvSpPr/>
            <p:nvPr/>
          </p:nvSpPr>
          <p:spPr>
            <a:xfrm>
              <a:off x="13666648" y="10718738"/>
              <a:ext cx="0" cy="1401445"/>
            </a:xfrm>
            <a:custGeom>
              <a:avLst/>
              <a:gdLst/>
              <a:ahLst/>
              <a:cxnLst/>
              <a:rect l="l" t="t" r="r" b="b"/>
              <a:pathLst>
                <a:path h="1401445">
                  <a:moveTo>
                    <a:pt x="0" y="0"/>
                  </a:moveTo>
                  <a:lnTo>
                    <a:pt x="0" y="1401191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13704597" y="12139121"/>
              <a:ext cx="3928110" cy="0"/>
            </a:xfrm>
            <a:custGeom>
              <a:avLst/>
              <a:gdLst/>
              <a:ahLst/>
              <a:cxnLst/>
              <a:rect l="l" t="t" r="r" b="b"/>
              <a:pathLst>
                <a:path w="3928109">
                  <a:moveTo>
                    <a:pt x="0" y="0"/>
                  </a:moveTo>
                  <a:lnTo>
                    <a:pt x="3927525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17651094" y="10699541"/>
              <a:ext cx="0" cy="1401445"/>
            </a:xfrm>
            <a:custGeom>
              <a:avLst/>
              <a:gdLst/>
              <a:ahLst/>
              <a:cxnLst/>
              <a:rect l="l" t="t" r="r" b="b"/>
              <a:pathLst>
                <a:path h="1401445">
                  <a:moveTo>
                    <a:pt x="0" y="140119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13685618" y="10680350"/>
              <a:ext cx="3928110" cy="0"/>
            </a:xfrm>
            <a:custGeom>
              <a:avLst/>
              <a:gdLst/>
              <a:ahLst/>
              <a:cxnLst/>
              <a:rect l="l" t="t" r="r" b="b"/>
              <a:pathLst>
                <a:path w="3928109">
                  <a:moveTo>
                    <a:pt x="3927525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13660298" y="10674006"/>
              <a:ext cx="3997325" cy="1471930"/>
            </a:xfrm>
            <a:custGeom>
              <a:avLst/>
              <a:gdLst/>
              <a:ahLst/>
              <a:cxnLst/>
              <a:rect l="l" t="t" r="r" b="b"/>
              <a:pathLst>
                <a:path w="3997325" h="1471929">
                  <a:moveTo>
                    <a:pt x="12700" y="1465122"/>
                  </a:moveTo>
                  <a:lnTo>
                    <a:pt x="10833" y="1460627"/>
                  </a:lnTo>
                  <a:lnTo>
                    <a:pt x="6350" y="1458772"/>
                  </a:lnTo>
                  <a:lnTo>
                    <a:pt x="1854" y="1460627"/>
                  </a:lnTo>
                  <a:lnTo>
                    <a:pt x="0" y="1465122"/>
                  </a:lnTo>
                  <a:lnTo>
                    <a:pt x="1854" y="1469605"/>
                  </a:lnTo>
                  <a:lnTo>
                    <a:pt x="6350" y="1471472"/>
                  </a:lnTo>
                  <a:lnTo>
                    <a:pt x="10833" y="1469605"/>
                  </a:lnTo>
                  <a:lnTo>
                    <a:pt x="12700" y="1465122"/>
                  </a:lnTo>
                  <a:close/>
                </a:path>
                <a:path w="3997325" h="1471929">
                  <a:moveTo>
                    <a:pt x="12700" y="6350"/>
                  </a:moveTo>
                  <a:lnTo>
                    <a:pt x="10833" y="1854"/>
                  </a:lnTo>
                  <a:lnTo>
                    <a:pt x="6350" y="0"/>
                  </a:lnTo>
                  <a:lnTo>
                    <a:pt x="1854" y="1854"/>
                  </a:lnTo>
                  <a:lnTo>
                    <a:pt x="0" y="6350"/>
                  </a:lnTo>
                  <a:lnTo>
                    <a:pt x="1854" y="10833"/>
                  </a:lnTo>
                  <a:lnTo>
                    <a:pt x="6350" y="12700"/>
                  </a:lnTo>
                  <a:lnTo>
                    <a:pt x="10833" y="10833"/>
                  </a:lnTo>
                  <a:lnTo>
                    <a:pt x="12700" y="6350"/>
                  </a:lnTo>
                  <a:close/>
                </a:path>
                <a:path w="3997325" h="1471929">
                  <a:moveTo>
                    <a:pt x="3997147" y="1465122"/>
                  </a:moveTo>
                  <a:lnTo>
                    <a:pt x="3995280" y="1460627"/>
                  </a:lnTo>
                  <a:lnTo>
                    <a:pt x="3990797" y="1458772"/>
                  </a:lnTo>
                  <a:lnTo>
                    <a:pt x="3986301" y="1460627"/>
                  </a:lnTo>
                  <a:lnTo>
                    <a:pt x="3984447" y="1465122"/>
                  </a:lnTo>
                  <a:lnTo>
                    <a:pt x="3986301" y="1469605"/>
                  </a:lnTo>
                  <a:lnTo>
                    <a:pt x="3990797" y="1471472"/>
                  </a:lnTo>
                  <a:lnTo>
                    <a:pt x="3995280" y="1469605"/>
                  </a:lnTo>
                  <a:lnTo>
                    <a:pt x="3997147" y="1465122"/>
                  </a:lnTo>
                  <a:close/>
                </a:path>
                <a:path w="3997325" h="1471929">
                  <a:moveTo>
                    <a:pt x="3997147" y="6350"/>
                  </a:moveTo>
                  <a:lnTo>
                    <a:pt x="3995280" y="1854"/>
                  </a:lnTo>
                  <a:lnTo>
                    <a:pt x="3990797" y="0"/>
                  </a:lnTo>
                  <a:lnTo>
                    <a:pt x="3986301" y="1854"/>
                  </a:lnTo>
                  <a:lnTo>
                    <a:pt x="3984447" y="6350"/>
                  </a:lnTo>
                  <a:lnTo>
                    <a:pt x="3986301" y="10833"/>
                  </a:lnTo>
                  <a:lnTo>
                    <a:pt x="3990797" y="12700"/>
                  </a:lnTo>
                  <a:lnTo>
                    <a:pt x="3995280" y="10833"/>
                  </a:lnTo>
                  <a:lnTo>
                    <a:pt x="3997147" y="635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" name="object 7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13003" y="3110522"/>
              <a:ext cx="1004874" cy="641590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297123" y="3118116"/>
              <a:ext cx="1004874" cy="626402"/>
            </a:xfrm>
            <a:prstGeom prst="rect">
              <a:avLst/>
            </a:prstGeom>
          </p:spPr>
        </p:pic>
      </p:grpSp>
      <p:sp>
        <p:nvSpPr>
          <p:cNvPr id="78" name="object 78"/>
          <p:cNvSpPr txBox="1"/>
          <p:nvPr/>
        </p:nvSpPr>
        <p:spPr>
          <a:xfrm>
            <a:off x="13744999" y="1223639"/>
            <a:ext cx="3321685" cy="106680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STRØM</a:t>
            </a:r>
            <a:endParaRPr sz="1200">
              <a:latin typeface="Veidekke Favorit Offc"/>
              <a:cs typeface="Veidekke Favorit Offc"/>
            </a:endParaRPr>
          </a:p>
          <a:p>
            <a:pPr marL="156210" marR="462280" indent="-144145">
              <a:lnSpc>
                <a:spcPct val="100000"/>
              </a:lnSpc>
              <a:spcBef>
                <a:spcPts val="345"/>
              </a:spcBef>
              <a:buChar char="•"/>
              <a:tabLst>
                <a:tab pos="156210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Byggestrømskap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enhver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tid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være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lukket,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låst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der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uvedkommende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kan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ha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tilgang</a:t>
            </a:r>
            <a:endParaRPr sz="1000">
              <a:latin typeface="Veidekke Favorit Offc"/>
              <a:cs typeface="Veidekke Favorit Offc"/>
            </a:endParaRPr>
          </a:p>
          <a:p>
            <a:pPr marL="156210" marR="382905" indent="-144145">
              <a:lnSpc>
                <a:spcPct val="100000"/>
              </a:lnSpc>
              <a:buChar char="•"/>
              <a:tabLst>
                <a:tab pos="15621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Ved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strømgjennomgang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(f.eks.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fra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hånd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hånd)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lege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alltid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oppsøkes</a:t>
            </a:r>
            <a:endParaRPr sz="1000">
              <a:latin typeface="Veidekke Favorit Offc"/>
              <a:cs typeface="Veidekke Favorit Offc"/>
            </a:endParaRPr>
          </a:p>
          <a:p>
            <a:pPr marL="157480" indent="-144780">
              <a:lnSpc>
                <a:spcPct val="100000"/>
              </a:lnSpc>
              <a:buChar char="•"/>
              <a:tabLst>
                <a:tab pos="15748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Brennbare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materialer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ikke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lagres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tett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på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strømskap</a:t>
            </a:r>
            <a:endParaRPr sz="1000">
              <a:latin typeface="Veidekke Favorit Offc"/>
              <a:cs typeface="Veidekke Favorit Offc"/>
            </a:endParaRPr>
          </a:p>
        </p:txBody>
      </p:sp>
      <p:grpSp>
        <p:nvGrpSpPr>
          <p:cNvPr id="79" name="object 79"/>
          <p:cNvGrpSpPr/>
          <p:nvPr/>
        </p:nvGrpSpPr>
        <p:grpSpPr>
          <a:xfrm>
            <a:off x="13672999" y="1235415"/>
            <a:ext cx="3984625" cy="1119505"/>
            <a:chOff x="13672999" y="1235415"/>
            <a:chExt cx="3984625" cy="1119505"/>
          </a:xfrm>
        </p:grpSpPr>
        <p:sp>
          <p:nvSpPr>
            <p:cNvPr id="80" name="object 80"/>
            <p:cNvSpPr/>
            <p:nvPr/>
          </p:nvSpPr>
          <p:spPr>
            <a:xfrm>
              <a:off x="13679349" y="1279912"/>
              <a:ext cx="0" cy="1049655"/>
            </a:xfrm>
            <a:custGeom>
              <a:avLst/>
              <a:gdLst/>
              <a:ahLst/>
              <a:cxnLst/>
              <a:rect l="l" t="t" r="r" b="b"/>
              <a:pathLst>
                <a:path h="1049655">
                  <a:moveTo>
                    <a:pt x="0" y="0"/>
                  </a:moveTo>
                  <a:lnTo>
                    <a:pt x="0" y="1049058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13717538" y="2348049"/>
              <a:ext cx="3914775" cy="0"/>
            </a:xfrm>
            <a:custGeom>
              <a:avLst/>
              <a:gdLst/>
              <a:ahLst/>
              <a:cxnLst/>
              <a:rect l="l" t="t" r="r" b="b"/>
              <a:pathLst>
                <a:path w="3914775">
                  <a:moveTo>
                    <a:pt x="0" y="0"/>
                  </a:moveTo>
                  <a:lnTo>
                    <a:pt x="3914457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17651094" y="1260831"/>
              <a:ext cx="0" cy="1049655"/>
            </a:xfrm>
            <a:custGeom>
              <a:avLst/>
              <a:gdLst/>
              <a:ahLst/>
              <a:cxnLst/>
              <a:rect l="l" t="t" r="r" b="b"/>
              <a:pathLst>
                <a:path h="1049655">
                  <a:moveTo>
                    <a:pt x="0" y="104907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13698446" y="1241765"/>
              <a:ext cx="3914775" cy="0"/>
            </a:xfrm>
            <a:custGeom>
              <a:avLst/>
              <a:gdLst/>
              <a:ahLst/>
              <a:cxnLst/>
              <a:rect l="l" t="t" r="r" b="b"/>
              <a:pathLst>
                <a:path w="3914775">
                  <a:moveTo>
                    <a:pt x="3914457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13672998" y="1235417"/>
              <a:ext cx="3984625" cy="1119505"/>
            </a:xfrm>
            <a:custGeom>
              <a:avLst/>
              <a:gdLst/>
              <a:ahLst/>
              <a:cxnLst/>
              <a:rect l="l" t="t" r="r" b="b"/>
              <a:pathLst>
                <a:path w="3984625" h="1119505">
                  <a:moveTo>
                    <a:pt x="12700" y="1112634"/>
                  </a:moveTo>
                  <a:lnTo>
                    <a:pt x="10833" y="1108151"/>
                  </a:lnTo>
                  <a:lnTo>
                    <a:pt x="6350" y="1106284"/>
                  </a:lnTo>
                  <a:lnTo>
                    <a:pt x="1854" y="1108151"/>
                  </a:lnTo>
                  <a:lnTo>
                    <a:pt x="0" y="1112634"/>
                  </a:lnTo>
                  <a:lnTo>
                    <a:pt x="1854" y="1117130"/>
                  </a:lnTo>
                  <a:lnTo>
                    <a:pt x="6350" y="1118984"/>
                  </a:lnTo>
                  <a:lnTo>
                    <a:pt x="10833" y="1117130"/>
                  </a:lnTo>
                  <a:lnTo>
                    <a:pt x="12700" y="1112634"/>
                  </a:lnTo>
                  <a:close/>
                </a:path>
                <a:path w="3984625" h="1119505">
                  <a:moveTo>
                    <a:pt x="12700" y="6350"/>
                  </a:moveTo>
                  <a:lnTo>
                    <a:pt x="10833" y="1866"/>
                  </a:lnTo>
                  <a:lnTo>
                    <a:pt x="6350" y="0"/>
                  </a:lnTo>
                  <a:lnTo>
                    <a:pt x="1854" y="1866"/>
                  </a:lnTo>
                  <a:lnTo>
                    <a:pt x="0" y="6350"/>
                  </a:lnTo>
                  <a:lnTo>
                    <a:pt x="1854" y="10845"/>
                  </a:lnTo>
                  <a:lnTo>
                    <a:pt x="6350" y="12700"/>
                  </a:lnTo>
                  <a:lnTo>
                    <a:pt x="10833" y="10845"/>
                  </a:lnTo>
                  <a:lnTo>
                    <a:pt x="12700" y="6350"/>
                  </a:lnTo>
                  <a:close/>
                </a:path>
                <a:path w="3984625" h="1119505">
                  <a:moveTo>
                    <a:pt x="3984447" y="1112634"/>
                  </a:moveTo>
                  <a:lnTo>
                    <a:pt x="3982580" y="1108151"/>
                  </a:lnTo>
                  <a:lnTo>
                    <a:pt x="3978097" y="1106284"/>
                  </a:lnTo>
                  <a:lnTo>
                    <a:pt x="3973601" y="1108151"/>
                  </a:lnTo>
                  <a:lnTo>
                    <a:pt x="3971747" y="1112634"/>
                  </a:lnTo>
                  <a:lnTo>
                    <a:pt x="3973601" y="1117130"/>
                  </a:lnTo>
                  <a:lnTo>
                    <a:pt x="3978097" y="1118984"/>
                  </a:lnTo>
                  <a:lnTo>
                    <a:pt x="3982580" y="1117130"/>
                  </a:lnTo>
                  <a:lnTo>
                    <a:pt x="3984447" y="1112634"/>
                  </a:lnTo>
                  <a:close/>
                </a:path>
                <a:path w="3984625" h="1119505">
                  <a:moveTo>
                    <a:pt x="3984447" y="6350"/>
                  </a:moveTo>
                  <a:lnTo>
                    <a:pt x="3982580" y="1866"/>
                  </a:lnTo>
                  <a:lnTo>
                    <a:pt x="3978097" y="0"/>
                  </a:lnTo>
                  <a:lnTo>
                    <a:pt x="3973601" y="1866"/>
                  </a:lnTo>
                  <a:lnTo>
                    <a:pt x="3971747" y="6350"/>
                  </a:lnTo>
                  <a:lnTo>
                    <a:pt x="3973601" y="10845"/>
                  </a:lnTo>
                  <a:lnTo>
                    <a:pt x="3978097" y="12700"/>
                  </a:lnTo>
                  <a:lnTo>
                    <a:pt x="3982580" y="10845"/>
                  </a:lnTo>
                  <a:lnTo>
                    <a:pt x="3984447" y="635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5" name="object 85"/>
          <p:cNvSpPr txBox="1"/>
          <p:nvPr/>
        </p:nvSpPr>
        <p:spPr>
          <a:xfrm>
            <a:off x="13567765" y="5481228"/>
            <a:ext cx="4189729" cy="213360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77165">
              <a:lnSpc>
                <a:spcPct val="100000"/>
              </a:lnSpc>
              <a:spcBef>
                <a:spcPts val="509"/>
              </a:spcBef>
            </a:pPr>
            <a:r>
              <a:rPr sz="12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MASKINER</a:t>
            </a:r>
            <a:r>
              <a:rPr sz="1200" b="1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200" b="1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KJØRETØY</a:t>
            </a:r>
            <a:endParaRPr sz="1200">
              <a:latin typeface="Veidekke Favorit Offc"/>
              <a:cs typeface="Veidekke Favorit Offc"/>
            </a:endParaRPr>
          </a:p>
          <a:p>
            <a:pPr marL="320675" marR="133985" indent="-144145">
              <a:lnSpc>
                <a:spcPct val="100000"/>
              </a:lnSpc>
              <a:spcBef>
                <a:spcPts val="345"/>
              </a:spcBef>
              <a:buChar char="•"/>
              <a:tabLst>
                <a:tab pos="32067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Det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være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akustisk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ryggesignal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kamera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</a:t>
            </a:r>
            <a:r>
              <a:rPr sz="1000" spc="-4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anleggs- maskiner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kjøretøy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med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vekt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over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7,5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to</a:t>
            </a:r>
            <a:r>
              <a:rPr sz="1000" dirty="0">
                <a:latin typeface="Veidekke Favorit Offc"/>
                <a:cs typeface="Veidekke Favorit Offc"/>
              </a:rPr>
              <a:t>n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n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-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kravet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gjelder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også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</a:t>
            </a:r>
            <a:r>
              <a:rPr sz="1000" spc="-4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tilhenger</a:t>
            </a:r>
            <a:endParaRPr sz="1000">
              <a:latin typeface="Veidekke Favorit Offc"/>
              <a:cs typeface="Veidekke Favorit Offc"/>
            </a:endParaRPr>
          </a:p>
          <a:p>
            <a:pPr marL="321945" indent="-144780">
              <a:lnSpc>
                <a:spcPct val="100000"/>
              </a:lnSpc>
              <a:buChar char="•"/>
              <a:tabLst>
                <a:tab pos="321945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Setebelte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 skal alltid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benyttes</a:t>
            </a:r>
            <a:endParaRPr sz="1000">
              <a:latin typeface="Veidekke Favorit Offc"/>
              <a:cs typeface="Veidekke Favorit Offc"/>
            </a:endParaRPr>
          </a:p>
          <a:p>
            <a:pPr marL="320675" marR="779780" indent="-144145">
              <a:lnSpc>
                <a:spcPct val="100000"/>
              </a:lnSpc>
              <a:buChar char="•"/>
              <a:tabLst>
                <a:tab pos="32067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På</a:t>
            </a:r>
            <a:r>
              <a:rPr sz="10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byggeplass/anlegg</a:t>
            </a:r>
            <a:r>
              <a:rPr sz="10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maskiner/kjøretøy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alltid</a:t>
            </a:r>
            <a:r>
              <a:rPr sz="1000" spc="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ha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tilstrekkelig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veigrep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(vinterdekk/pigg/kjetting)</a:t>
            </a:r>
            <a:endParaRPr sz="1000">
              <a:latin typeface="Veidekke Favorit Offc"/>
              <a:cs typeface="Veidekke Favorit Offc"/>
            </a:endParaRPr>
          </a:p>
          <a:p>
            <a:pPr marL="320675" marR="233045" indent="-144145">
              <a:lnSpc>
                <a:spcPct val="100000"/>
              </a:lnSpc>
              <a:buChar char="•"/>
              <a:tabLst>
                <a:tab pos="320675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Hurtigkoblinger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rotortilter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på</a:t>
            </a:r>
            <a:r>
              <a:rPr sz="1000" spc="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gravemaskiner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over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5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tonn</a:t>
            </a:r>
            <a:r>
              <a:rPr sz="1000" spc="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være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av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sikker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type,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ha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en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ekstra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funksjon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som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reduserer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risikoen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</a:t>
            </a:r>
            <a:r>
              <a:rPr sz="1000" spc="-5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at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redskap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falle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av</a:t>
            </a:r>
            <a:endParaRPr sz="1000">
              <a:latin typeface="Veidekke Favorit Offc"/>
              <a:cs typeface="Veidekke Favorit Offc"/>
            </a:endParaRPr>
          </a:p>
          <a:p>
            <a:pPr marL="320675" marR="409575" indent="-144145">
              <a:lnSpc>
                <a:spcPct val="100000"/>
              </a:lnSpc>
              <a:buChar char="•"/>
              <a:tabLst>
                <a:tab pos="320675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«Sikkerhetsinstruks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gravemaskinførere»</a:t>
            </a:r>
            <a:r>
              <a:rPr sz="10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signeres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før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arbeidet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startes,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kunne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fremvises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ved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forespørsel. Instruksklistremerket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festes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synlig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sjåfør</a:t>
            </a:r>
            <a:endParaRPr sz="1000">
              <a:latin typeface="Veidekke Favorit Offc"/>
              <a:cs typeface="Veidekke Favorit Offc"/>
            </a:endParaRPr>
          </a:p>
        </p:txBody>
      </p:sp>
      <p:grpSp>
        <p:nvGrpSpPr>
          <p:cNvPr id="86" name="object 86"/>
          <p:cNvGrpSpPr/>
          <p:nvPr/>
        </p:nvGrpSpPr>
        <p:grpSpPr>
          <a:xfrm>
            <a:off x="13660301" y="5492993"/>
            <a:ext cx="3997325" cy="3368675"/>
            <a:chOff x="13660301" y="5492993"/>
            <a:chExt cx="3997325" cy="3368675"/>
          </a:xfrm>
        </p:grpSpPr>
        <p:sp>
          <p:nvSpPr>
            <p:cNvPr id="87" name="object 87"/>
            <p:cNvSpPr/>
            <p:nvPr/>
          </p:nvSpPr>
          <p:spPr>
            <a:xfrm>
              <a:off x="13666651" y="5537485"/>
              <a:ext cx="0" cy="3298825"/>
            </a:xfrm>
            <a:custGeom>
              <a:avLst/>
              <a:gdLst/>
              <a:ahLst/>
              <a:cxnLst/>
              <a:rect l="l" t="t" r="r" b="b"/>
              <a:pathLst>
                <a:path h="3298825">
                  <a:moveTo>
                    <a:pt x="0" y="0"/>
                  </a:moveTo>
                  <a:lnTo>
                    <a:pt x="0" y="3298647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13704596" y="8855204"/>
              <a:ext cx="3928110" cy="0"/>
            </a:xfrm>
            <a:custGeom>
              <a:avLst/>
              <a:gdLst/>
              <a:ahLst/>
              <a:cxnLst/>
              <a:rect l="l" t="t" r="r" b="b"/>
              <a:pathLst>
                <a:path w="3928109">
                  <a:moveTo>
                    <a:pt x="0" y="0"/>
                  </a:moveTo>
                  <a:lnTo>
                    <a:pt x="3927525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17651093" y="5518422"/>
              <a:ext cx="0" cy="3298825"/>
            </a:xfrm>
            <a:custGeom>
              <a:avLst/>
              <a:gdLst/>
              <a:ahLst/>
              <a:cxnLst/>
              <a:rect l="l" t="t" r="r" b="b"/>
              <a:pathLst>
                <a:path h="3298825">
                  <a:moveTo>
                    <a:pt x="0" y="3298647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13685619" y="5499349"/>
              <a:ext cx="3928110" cy="0"/>
            </a:xfrm>
            <a:custGeom>
              <a:avLst/>
              <a:gdLst/>
              <a:ahLst/>
              <a:cxnLst/>
              <a:rect l="l" t="t" r="r" b="b"/>
              <a:pathLst>
                <a:path w="3928109">
                  <a:moveTo>
                    <a:pt x="3927525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13660297" y="5493003"/>
              <a:ext cx="3997325" cy="3368675"/>
            </a:xfrm>
            <a:custGeom>
              <a:avLst/>
              <a:gdLst/>
              <a:ahLst/>
              <a:cxnLst/>
              <a:rect l="l" t="t" r="r" b="b"/>
              <a:pathLst>
                <a:path w="3997325" h="3368675">
                  <a:moveTo>
                    <a:pt x="12700" y="3362210"/>
                  </a:moveTo>
                  <a:lnTo>
                    <a:pt x="10833" y="3357715"/>
                  </a:lnTo>
                  <a:lnTo>
                    <a:pt x="6350" y="3355860"/>
                  </a:lnTo>
                  <a:lnTo>
                    <a:pt x="1854" y="3357715"/>
                  </a:lnTo>
                  <a:lnTo>
                    <a:pt x="0" y="3362210"/>
                  </a:lnTo>
                  <a:lnTo>
                    <a:pt x="1854" y="3366693"/>
                  </a:lnTo>
                  <a:lnTo>
                    <a:pt x="6350" y="3368560"/>
                  </a:lnTo>
                  <a:lnTo>
                    <a:pt x="10833" y="3366693"/>
                  </a:lnTo>
                  <a:lnTo>
                    <a:pt x="12700" y="3362210"/>
                  </a:lnTo>
                  <a:close/>
                </a:path>
                <a:path w="3997325" h="3368675">
                  <a:moveTo>
                    <a:pt x="12700" y="6350"/>
                  </a:moveTo>
                  <a:lnTo>
                    <a:pt x="10833" y="1854"/>
                  </a:lnTo>
                  <a:lnTo>
                    <a:pt x="6350" y="0"/>
                  </a:lnTo>
                  <a:lnTo>
                    <a:pt x="1854" y="1854"/>
                  </a:lnTo>
                  <a:lnTo>
                    <a:pt x="0" y="6350"/>
                  </a:lnTo>
                  <a:lnTo>
                    <a:pt x="1854" y="10833"/>
                  </a:lnTo>
                  <a:lnTo>
                    <a:pt x="6350" y="12700"/>
                  </a:lnTo>
                  <a:lnTo>
                    <a:pt x="10833" y="10833"/>
                  </a:lnTo>
                  <a:lnTo>
                    <a:pt x="12700" y="6350"/>
                  </a:lnTo>
                  <a:close/>
                </a:path>
                <a:path w="3997325" h="3368675">
                  <a:moveTo>
                    <a:pt x="3997147" y="3362210"/>
                  </a:moveTo>
                  <a:lnTo>
                    <a:pt x="3995280" y="3357715"/>
                  </a:lnTo>
                  <a:lnTo>
                    <a:pt x="3990797" y="3355860"/>
                  </a:lnTo>
                  <a:lnTo>
                    <a:pt x="3986301" y="3357715"/>
                  </a:lnTo>
                  <a:lnTo>
                    <a:pt x="3984447" y="3362210"/>
                  </a:lnTo>
                  <a:lnTo>
                    <a:pt x="3986301" y="3366693"/>
                  </a:lnTo>
                  <a:lnTo>
                    <a:pt x="3990797" y="3368560"/>
                  </a:lnTo>
                  <a:lnTo>
                    <a:pt x="3995280" y="3366693"/>
                  </a:lnTo>
                  <a:lnTo>
                    <a:pt x="3997147" y="3362210"/>
                  </a:lnTo>
                  <a:close/>
                </a:path>
                <a:path w="3997325" h="3368675">
                  <a:moveTo>
                    <a:pt x="3997147" y="6350"/>
                  </a:moveTo>
                  <a:lnTo>
                    <a:pt x="3995280" y="1854"/>
                  </a:lnTo>
                  <a:lnTo>
                    <a:pt x="3990797" y="0"/>
                  </a:lnTo>
                  <a:lnTo>
                    <a:pt x="3986301" y="1854"/>
                  </a:lnTo>
                  <a:lnTo>
                    <a:pt x="3984447" y="6350"/>
                  </a:lnTo>
                  <a:lnTo>
                    <a:pt x="3986301" y="10833"/>
                  </a:lnTo>
                  <a:lnTo>
                    <a:pt x="3990797" y="12700"/>
                  </a:lnTo>
                  <a:lnTo>
                    <a:pt x="3995280" y="10833"/>
                  </a:lnTo>
                  <a:lnTo>
                    <a:pt x="3997147" y="635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2" name="object 9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3933677" y="7733766"/>
              <a:ext cx="990663" cy="981837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5186151" y="7715770"/>
              <a:ext cx="970610" cy="991235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501899" y="7578272"/>
              <a:ext cx="865528" cy="1227728"/>
            </a:xfrm>
            <a:prstGeom prst="rect">
              <a:avLst/>
            </a:prstGeom>
          </p:spPr>
        </p:pic>
      </p:grpSp>
      <p:sp>
        <p:nvSpPr>
          <p:cNvPr id="95" name="object 95"/>
          <p:cNvSpPr txBox="1"/>
          <p:nvPr/>
        </p:nvSpPr>
        <p:spPr>
          <a:xfrm>
            <a:off x="9201660" y="6218127"/>
            <a:ext cx="2443480" cy="2359025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RULLESTILLAS</a:t>
            </a:r>
            <a:endParaRPr sz="1200">
              <a:latin typeface="Veidekke Favorit Offc"/>
              <a:cs typeface="Veidekke Favorit Offc"/>
            </a:endParaRPr>
          </a:p>
          <a:p>
            <a:pPr marL="12700" algn="just">
              <a:lnSpc>
                <a:spcPct val="100000"/>
              </a:lnSpc>
              <a:spcBef>
                <a:spcPts val="60"/>
              </a:spcBef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Nivå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1: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0-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80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cm</a:t>
            </a:r>
            <a:endParaRPr sz="1000">
              <a:latin typeface="Veidekke Favorit Offc"/>
              <a:cs typeface="Veidekke Favorit Offc"/>
            </a:endParaRPr>
          </a:p>
          <a:p>
            <a:pPr marL="228600" marR="123189" indent="-144145">
              <a:lnSpc>
                <a:spcPct val="100000"/>
              </a:lnSpc>
              <a:buChar char="•"/>
              <a:tabLst>
                <a:tab pos="22860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Rullestillas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kan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brukes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uten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rekkverk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støtteben,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hjulene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være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låst</a:t>
            </a:r>
            <a:endParaRPr sz="1000">
              <a:latin typeface="Veidekke Favorit Offc"/>
              <a:cs typeface="Veidekke Favorit Offc"/>
            </a:endParaRPr>
          </a:p>
          <a:p>
            <a:pPr marL="12700" algn="just">
              <a:lnSpc>
                <a:spcPct val="100000"/>
              </a:lnSpc>
              <a:spcBef>
                <a:spcPts val="1200"/>
              </a:spcBef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Nivå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2: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80-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150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cm</a:t>
            </a:r>
            <a:endParaRPr sz="1000">
              <a:latin typeface="Veidekke Favorit Offc"/>
              <a:cs typeface="Veidekke Favorit Offc"/>
            </a:endParaRPr>
          </a:p>
          <a:p>
            <a:pPr marL="229235" indent="-144780" algn="just">
              <a:lnSpc>
                <a:spcPct val="100000"/>
              </a:lnSpc>
              <a:buChar char="•"/>
              <a:tabLst>
                <a:tab pos="22923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Krav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håndlist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knelist</a:t>
            </a:r>
            <a:endParaRPr sz="1000">
              <a:latin typeface="Veidekke Favorit Offc"/>
              <a:cs typeface="Veidekke Favorit Offc"/>
            </a:endParaRPr>
          </a:p>
          <a:p>
            <a:pPr marL="228600" marR="23495" indent="-144145" algn="just">
              <a:lnSpc>
                <a:spcPct val="100000"/>
              </a:lnSpc>
              <a:buChar char="•"/>
              <a:tabLst>
                <a:tab pos="22860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Krav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bruk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av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minst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to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støtteben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ved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arbeid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inntil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vegg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fire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støtteben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på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frittstående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stillas</a:t>
            </a:r>
            <a:endParaRPr sz="1000">
              <a:latin typeface="Veidekke Favorit Offc"/>
              <a:cs typeface="Veidekke Favorit Offc"/>
            </a:endParaRPr>
          </a:p>
          <a:p>
            <a:pPr marL="228600" marR="70485" indent="-144145" algn="just">
              <a:lnSpc>
                <a:spcPct val="100000"/>
              </a:lnSpc>
              <a:buChar char="•"/>
              <a:tabLst>
                <a:tab pos="22860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Støttebein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kan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fravikes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ved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minimum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120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cm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bredde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-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hjul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være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låst</a:t>
            </a:r>
            <a:endParaRPr sz="1000">
              <a:latin typeface="Veidekke Favorit Offc"/>
              <a:cs typeface="Veidekke Favorit Offc"/>
            </a:endParaRPr>
          </a:p>
          <a:p>
            <a:pPr marL="12700" algn="just">
              <a:lnSpc>
                <a:spcPct val="100000"/>
              </a:lnSpc>
              <a:spcBef>
                <a:spcPts val="1200"/>
              </a:spcBef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Nivå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3: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over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150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cm</a:t>
            </a:r>
            <a:endParaRPr sz="1000">
              <a:latin typeface="Veidekke Favorit Offc"/>
              <a:cs typeface="Veidekke Favorit Offc"/>
            </a:endParaRPr>
          </a:p>
          <a:p>
            <a:pPr marL="260985" indent="-176530" algn="just">
              <a:lnSpc>
                <a:spcPct val="100000"/>
              </a:lnSpc>
              <a:buChar char="•"/>
              <a:tabLst>
                <a:tab pos="260985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Sparkebord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i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tillegg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krav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som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nivå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2</a:t>
            </a:r>
            <a:endParaRPr sz="1000">
              <a:latin typeface="Veidekke Favorit Offc"/>
              <a:cs typeface="Veidekke Favorit Offc"/>
            </a:endParaRPr>
          </a:p>
        </p:txBody>
      </p:sp>
      <p:grpSp>
        <p:nvGrpSpPr>
          <p:cNvPr id="96" name="object 96"/>
          <p:cNvGrpSpPr/>
          <p:nvPr/>
        </p:nvGrpSpPr>
        <p:grpSpPr>
          <a:xfrm>
            <a:off x="256946" y="1916937"/>
            <a:ext cx="13144500" cy="8811260"/>
            <a:chOff x="256946" y="1916937"/>
            <a:chExt cx="13144500" cy="8811260"/>
          </a:xfrm>
        </p:grpSpPr>
        <p:sp>
          <p:nvSpPr>
            <p:cNvPr id="97" name="object 97"/>
            <p:cNvSpPr/>
            <p:nvPr/>
          </p:nvSpPr>
          <p:spPr>
            <a:xfrm>
              <a:off x="9136011" y="6231351"/>
              <a:ext cx="0" cy="2547620"/>
            </a:xfrm>
            <a:custGeom>
              <a:avLst/>
              <a:gdLst/>
              <a:ahLst/>
              <a:cxnLst/>
              <a:rect l="l" t="t" r="r" b="b"/>
              <a:pathLst>
                <a:path h="2547620">
                  <a:moveTo>
                    <a:pt x="0" y="0"/>
                  </a:moveTo>
                  <a:lnTo>
                    <a:pt x="0" y="2546997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9174033" y="8797504"/>
              <a:ext cx="4201795" cy="0"/>
            </a:xfrm>
            <a:custGeom>
              <a:avLst/>
              <a:gdLst/>
              <a:ahLst/>
              <a:cxnLst/>
              <a:rect l="l" t="t" r="r" b="b"/>
              <a:pathLst>
                <a:path w="4201794">
                  <a:moveTo>
                    <a:pt x="0" y="0"/>
                  </a:moveTo>
                  <a:lnTo>
                    <a:pt x="4201604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13394649" y="6212206"/>
              <a:ext cx="0" cy="2547620"/>
            </a:xfrm>
            <a:custGeom>
              <a:avLst/>
              <a:gdLst/>
              <a:ahLst/>
              <a:cxnLst/>
              <a:rect l="l" t="t" r="r" b="b"/>
              <a:pathLst>
                <a:path h="2547620">
                  <a:moveTo>
                    <a:pt x="0" y="2546997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9155022" y="6193049"/>
              <a:ext cx="4201795" cy="0"/>
            </a:xfrm>
            <a:custGeom>
              <a:avLst/>
              <a:gdLst/>
              <a:ahLst/>
              <a:cxnLst/>
              <a:rect l="l" t="t" r="r" b="b"/>
              <a:pathLst>
                <a:path w="4201794">
                  <a:moveTo>
                    <a:pt x="4201604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9129662" y="6186702"/>
              <a:ext cx="4271645" cy="2617470"/>
            </a:xfrm>
            <a:custGeom>
              <a:avLst/>
              <a:gdLst/>
              <a:ahLst/>
              <a:cxnLst/>
              <a:rect l="l" t="t" r="r" b="b"/>
              <a:pathLst>
                <a:path w="4271644" h="2617470">
                  <a:moveTo>
                    <a:pt x="12700" y="2610802"/>
                  </a:moveTo>
                  <a:lnTo>
                    <a:pt x="10833" y="2606319"/>
                  </a:lnTo>
                  <a:lnTo>
                    <a:pt x="6350" y="2604452"/>
                  </a:lnTo>
                  <a:lnTo>
                    <a:pt x="1854" y="2606319"/>
                  </a:lnTo>
                  <a:lnTo>
                    <a:pt x="0" y="2610802"/>
                  </a:lnTo>
                  <a:lnTo>
                    <a:pt x="1854" y="2615298"/>
                  </a:lnTo>
                  <a:lnTo>
                    <a:pt x="6350" y="2617152"/>
                  </a:lnTo>
                  <a:lnTo>
                    <a:pt x="10833" y="2615298"/>
                  </a:lnTo>
                  <a:lnTo>
                    <a:pt x="12700" y="2610802"/>
                  </a:lnTo>
                  <a:close/>
                </a:path>
                <a:path w="4271644" h="2617470">
                  <a:moveTo>
                    <a:pt x="12700" y="6350"/>
                  </a:moveTo>
                  <a:lnTo>
                    <a:pt x="10833" y="1866"/>
                  </a:lnTo>
                  <a:lnTo>
                    <a:pt x="6350" y="0"/>
                  </a:lnTo>
                  <a:lnTo>
                    <a:pt x="1854" y="1866"/>
                  </a:lnTo>
                  <a:lnTo>
                    <a:pt x="0" y="6350"/>
                  </a:lnTo>
                  <a:lnTo>
                    <a:pt x="1854" y="10845"/>
                  </a:lnTo>
                  <a:lnTo>
                    <a:pt x="6350" y="12700"/>
                  </a:lnTo>
                  <a:lnTo>
                    <a:pt x="10833" y="10845"/>
                  </a:lnTo>
                  <a:lnTo>
                    <a:pt x="12700" y="6350"/>
                  </a:lnTo>
                  <a:close/>
                </a:path>
                <a:path w="4271644" h="2617470">
                  <a:moveTo>
                    <a:pt x="4271340" y="2610802"/>
                  </a:moveTo>
                  <a:lnTo>
                    <a:pt x="4269473" y="2606319"/>
                  </a:lnTo>
                  <a:lnTo>
                    <a:pt x="4264990" y="2604452"/>
                  </a:lnTo>
                  <a:lnTo>
                    <a:pt x="4260494" y="2606319"/>
                  </a:lnTo>
                  <a:lnTo>
                    <a:pt x="4258640" y="2610802"/>
                  </a:lnTo>
                  <a:lnTo>
                    <a:pt x="4260494" y="2615298"/>
                  </a:lnTo>
                  <a:lnTo>
                    <a:pt x="4264990" y="2617152"/>
                  </a:lnTo>
                  <a:lnTo>
                    <a:pt x="4269473" y="2615298"/>
                  </a:lnTo>
                  <a:lnTo>
                    <a:pt x="4271340" y="2610802"/>
                  </a:lnTo>
                  <a:close/>
                </a:path>
                <a:path w="4271644" h="2617470">
                  <a:moveTo>
                    <a:pt x="4271340" y="6350"/>
                  </a:moveTo>
                  <a:lnTo>
                    <a:pt x="4269473" y="1866"/>
                  </a:lnTo>
                  <a:lnTo>
                    <a:pt x="4264990" y="0"/>
                  </a:lnTo>
                  <a:lnTo>
                    <a:pt x="4260494" y="1866"/>
                  </a:lnTo>
                  <a:lnTo>
                    <a:pt x="4258640" y="6350"/>
                  </a:lnTo>
                  <a:lnTo>
                    <a:pt x="4260494" y="10845"/>
                  </a:lnTo>
                  <a:lnTo>
                    <a:pt x="4264990" y="12700"/>
                  </a:lnTo>
                  <a:lnTo>
                    <a:pt x="4269473" y="10845"/>
                  </a:lnTo>
                  <a:lnTo>
                    <a:pt x="4271340" y="63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2" name="object 10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2124270" y="1916937"/>
              <a:ext cx="1165123" cy="844994"/>
            </a:xfrm>
            <a:prstGeom prst="rect">
              <a:avLst/>
            </a:prstGeom>
          </p:spPr>
        </p:pic>
        <p:sp>
          <p:nvSpPr>
            <p:cNvPr id="103" name="object 103"/>
            <p:cNvSpPr/>
            <p:nvPr/>
          </p:nvSpPr>
          <p:spPr>
            <a:xfrm>
              <a:off x="256946" y="4022991"/>
              <a:ext cx="4319270" cy="6705600"/>
            </a:xfrm>
            <a:custGeom>
              <a:avLst/>
              <a:gdLst/>
              <a:ahLst/>
              <a:cxnLst/>
              <a:rect l="l" t="t" r="r" b="b"/>
              <a:pathLst>
                <a:path w="4319270" h="6705600">
                  <a:moveTo>
                    <a:pt x="4318647" y="0"/>
                  </a:moveTo>
                  <a:lnTo>
                    <a:pt x="0" y="0"/>
                  </a:lnTo>
                  <a:lnTo>
                    <a:pt x="0" y="6705003"/>
                  </a:lnTo>
                  <a:lnTo>
                    <a:pt x="4318647" y="6705003"/>
                  </a:lnTo>
                  <a:lnTo>
                    <a:pt x="4318647" y="0"/>
                  </a:lnTo>
                  <a:close/>
                </a:path>
              </a:pathLst>
            </a:custGeom>
            <a:solidFill>
              <a:srgbClr val="FFC8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4" name="object 104"/>
          <p:cNvSpPr txBox="1"/>
          <p:nvPr/>
        </p:nvSpPr>
        <p:spPr>
          <a:xfrm>
            <a:off x="388250" y="4103771"/>
            <a:ext cx="206184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PERSONLIG</a:t>
            </a:r>
            <a:r>
              <a:rPr sz="1200" b="1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VERNEUTSTYR</a:t>
            </a:r>
            <a:endParaRPr sz="1200">
              <a:latin typeface="Veidekke Favorit Offc"/>
              <a:cs typeface="Veidekke Favorit Offc"/>
            </a:endParaRPr>
          </a:p>
        </p:txBody>
      </p:sp>
      <p:grpSp>
        <p:nvGrpSpPr>
          <p:cNvPr id="105" name="object 105"/>
          <p:cNvGrpSpPr/>
          <p:nvPr/>
        </p:nvGrpSpPr>
        <p:grpSpPr>
          <a:xfrm>
            <a:off x="588627" y="6690234"/>
            <a:ext cx="3815715" cy="875665"/>
            <a:chOff x="588627" y="6690234"/>
            <a:chExt cx="3815715" cy="875665"/>
          </a:xfrm>
        </p:grpSpPr>
        <p:pic>
          <p:nvPicPr>
            <p:cNvPr id="106" name="object 10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88627" y="6899725"/>
              <a:ext cx="1081739" cy="566853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583675" y="6762599"/>
              <a:ext cx="820382" cy="790420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150605" y="6690234"/>
              <a:ext cx="656501" cy="875351"/>
            </a:xfrm>
            <a:prstGeom prst="rect">
              <a:avLst/>
            </a:prstGeom>
          </p:spPr>
        </p:pic>
      </p:grpSp>
      <p:sp>
        <p:nvSpPr>
          <p:cNvPr id="109" name="object 109"/>
          <p:cNvSpPr txBox="1"/>
          <p:nvPr/>
        </p:nvSpPr>
        <p:spPr>
          <a:xfrm>
            <a:off x="414000" y="6010826"/>
            <a:ext cx="3737610" cy="91440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12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HANSKER,</a:t>
            </a:r>
            <a:r>
              <a:rPr sz="1200" b="1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ØYE-</a:t>
            </a:r>
            <a:r>
              <a:rPr sz="1200" b="1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200" b="1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ÅNDEDRETTSVERN</a:t>
            </a:r>
            <a:endParaRPr sz="1200">
              <a:latin typeface="Veidekke Favorit Offc"/>
              <a:cs typeface="Veidekke Favorit Offc"/>
            </a:endParaRPr>
          </a:p>
          <a:p>
            <a:pPr marL="156210" marR="5080" indent="-144145">
              <a:lnSpc>
                <a:spcPct val="100000"/>
              </a:lnSpc>
              <a:spcBef>
                <a:spcPts val="345"/>
              </a:spcBef>
              <a:buChar char="•"/>
              <a:tabLst>
                <a:tab pos="156210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Verneutstyret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alltid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være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tilgjengelig,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tilpasset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arbeidet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og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brukes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når</a:t>
            </a:r>
            <a:r>
              <a:rPr sz="1000" spc="-4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det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er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påkrevd</a:t>
            </a:r>
            <a:endParaRPr sz="1000">
              <a:latin typeface="Veidekke Favorit Offc"/>
              <a:cs typeface="Veidekke Favorit Offc"/>
            </a:endParaRPr>
          </a:p>
          <a:p>
            <a:pPr marL="156210" marR="738505" indent="-144145">
              <a:lnSpc>
                <a:spcPct val="100000"/>
              </a:lnSpc>
              <a:buChar char="•"/>
              <a:tabLst>
                <a:tab pos="156210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Kuttreduserende hansker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min.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D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(5)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benyttes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ved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arbeid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med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fare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</a:t>
            </a:r>
            <a:r>
              <a:rPr sz="1000" spc="-4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kutt</a:t>
            </a:r>
            <a:endParaRPr sz="1000">
              <a:latin typeface="Veidekke Favorit Offc"/>
              <a:cs typeface="Veidekke Favorit Offc"/>
            </a:endParaRPr>
          </a:p>
        </p:txBody>
      </p:sp>
      <p:grpSp>
        <p:nvGrpSpPr>
          <p:cNvPr id="110" name="object 110"/>
          <p:cNvGrpSpPr/>
          <p:nvPr/>
        </p:nvGrpSpPr>
        <p:grpSpPr>
          <a:xfrm>
            <a:off x="342000" y="6022596"/>
            <a:ext cx="4124325" cy="1550670"/>
            <a:chOff x="342000" y="6022596"/>
            <a:chExt cx="4124325" cy="1550670"/>
          </a:xfrm>
        </p:grpSpPr>
        <p:sp>
          <p:nvSpPr>
            <p:cNvPr id="111" name="object 111"/>
            <p:cNvSpPr/>
            <p:nvPr/>
          </p:nvSpPr>
          <p:spPr>
            <a:xfrm>
              <a:off x="348350" y="6067393"/>
              <a:ext cx="0" cy="1480185"/>
            </a:xfrm>
            <a:custGeom>
              <a:avLst/>
              <a:gdLst/>
              <a:ahLst/>
              <a:cxnLst/>
              <a:rect l="l" t="t" r="r" b="b"/>
              <a:pathLst>
                <a:path h="1480184">
                  <a:moveTo>
                    <a:pt x="0" y="0"/>
                  </a:moveTo>
                  <a:lnTo>
                    <a:pt x="0" y="1480032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386420" y="7566649"/>
              <a:ext cx="4054475" cy="0"/>
            </a:xfrm>
            <a:custGeom>
              <a:avLst/>
              <a:gdLst/>
              <a:ahLst/>
              <a:cxnLst/>
              <a:rect l="l" t="t" r="r" b="b"/>
              <a:pathLst>
                <a:path w="4054475">
                  <a:moveTo>
                    <a:pt x="0" y="0"/>
                  </a:moveTo>
                  <a:lnTo>
                    <a:pt x="4054398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4459856" y="6048175"/>
              <a:ext cx="0" cy="1480185"/>
            </a:xfrm>
            <a:custGeom>
              <a:avLst/>
              <a:gdLst/>
              <a:ahLst/>
              <a:cxnLst/>
              <a:rect l="l" t="t" r="r" b="b"/>
              <a:pathLst>
                <a:path h="1480184">
                  <a:moveTo>
                    <a:pt x="0" y="1480032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367388" y="6028950"/>
              <a:ext cx="4054475" cy="0"/>
            </a:xfrm>
            <a:custGeom>
              <a:avLst/>
              <a:gdLst/>
              <a:ahLst/>
              <a:cxnLst/>
              <a:rect l="l" t="t" r="r" b="b"/>
              <a:pathLst>
                <a:path w="4054475">
                  <a:moveTo>
                    <a:pt x="4054398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341998" y="6022606"/>
              <a:ext cx="4124325" cy="1550670"/>
            </a:xfrm>
            <a:custGeom>
              <a:avLst/>
              <a:gdLst/>
              <a:ahLst/>
              <a:cxnLst/>
              <a:rect l="l" t="t" r="r" b="b"/>
              <a:pathLst>
                <a:path w="4124325" h="1550670">
                  <a:moveTo>
                    <a:pt x="12700" y="1544053"/>
                  </a:moveTo>
                  <a:lnTo>
                    <a:pt x="10833" y="1539557"/>
                  </a:lnTo>
                  <a:lnTo>
                    <a:pt x="6350" y="1537703"/>
                  </a:lnTo>
                  <a:lnTo>
                    <a:pt x="1854" y="1539557"/>
                  </a:lnTo>
                  <a:lnTo>
                    <a:pt x="0" y="1544053"/>
                  </a:lnTo>
                  <a:lnTo>
                    <a:pt x="1854" y="1548536"/>
                  </a:lnTo>
                  <a:lnTo>
                    <a:pt x="6350" y="1550403"/>
                  </a:lnTo>
                  <a:lnTo>
                    <a:pt x="10833" y="1548536"/>
                  </a:lnTo>
                  <a:lnTo>
                    <a:pt x="12700" y="1544053"/>
                  </a:lnTo>
                  <a:close/>
                </a:path>
                <a:path w="4124325" h="1550670">
                  <a:moveTo>
                    <a:pt x="12700" y="6350"/>
                  </a:moveTo>
                  <a:lnTo>
                    <a:pt x="10833" y="1854"/>
                  </a:lnTo>
                  <a:lnTo>
                    <a:pt x="6350" y="0"/>
                  </a:lnTo>
                  <a:lnTo>
                    <a:pt x="1854" y="1854"/>
                  </a:lnTo>
                  <a:lnTo>
                    <a:pt x="0" y="6350"/>
                  </a:lnTo>
                  <a:lnTo>
                    <a:pt x="1854" y="10833"/>
                  </a:lnTo>
                  <a:lnTo>
                    <a:pt x="6350" y="12700"/>
                  </a:lnTo>
                  <a:lnTo>
                    <a:pt x="10833" y="10833"/>
                  </a:lnTo>
                  <a:lnTo>
                    <a:pt x="12700" y="6350"/>
                  </a:lnTo>
                  <a:close/>
                </a:path>
                <a:path w="4124325" h="1550670">
                  <a:moveTo>
                    <a:pt x="4124210" y="1544053"/>
                  </a:moveTo>
                  <a:lnTo>
                    <a:pt x="4122343" y="1539557"/>
                  </a:lnTo>
                  <a:lnTo>
                    <a:pt x="4117860" y="1537703"/>
                  </a:lnTo>
                  <a:lnTo>
                    <a:pt x="4113365" y="1539557"/>
                  </a:lnTo>
                  <a:lnTo>
                    <a:pt x="4111510" y="1544053"/>
                  </a:lnTo>
                  <a:lnTo>
                    <a:pt x="4113365" y="1548536"/>
                  </a:lnTo>
                  <a:lnTo>
                    <a:pt x="4117860" y="1550403"/>
                  </a:lnTo>
                  <a:lnTo>
                    <a:pt x="4122343" y="1548536"/>
                  </a:lnTo>
                  <a:lnTo>
                    <a:pt x="4124210" y="1544053"/>
                  </a:lnTo>
                  <a:close/>
                </a:path>
                <a:path w="4124325" h="1550670">
                  <a:moveTo>
                    <a:pt x="4124210" y="6350"/>
                  </a:moveTo>
                  <a:lnTo>
                    <a:pt x="4122343" y="1854"/>
                  </a:lnTo>
                  <a:lnTo>
                    <a:pt x="4117860" y="0"/>
                  </a:lnTo>
                  <a:lnTo>
                    <a:pt x="4113365" y="1854"/>
                  </a:lnTo>
                  <a:lnTo>
                    <a:pt x="4111510" y="6350"/>
                  </a:lnTo>
                  <a:lnTo>
                    <a:pt x="4113365" y="10833"/>
                  </a:lnTo>
                  <a:lnTo>
                    <a:pt x="4117860" y="12700"/>
                  </a:lnTo>
                  <a:lnTo>
                    <a:pt x="4122343" y="10833"/>
                  </a:lnTo>
                  <a:lnTo>
                    <a:pt x="4124210" y="635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6" name="object 116"/>
          <p:cNvSpPr txBox="1"/>
          <p:nvPr/>
        </p:nvSpPr>
        <p:spPr>
          <a:xfrm>
            <a:off x="423000" y="9031429"/>
            <a:ext cx="3595370" cy="152400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12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VERNESKO</a:t>
            </a:r>
            <a:r>
              <a:rPr sz="1200" b="1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200" b="1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SYNBARHETSTØY</a:t>
            </a:r>
            <a:endParaRPr sz="1200">
              <a:latin typeface="Veidekke Favorit Offc"/>
              <a:cs typeface="Veidekke Favorit Offc"/>
            </a:endParaRPr>
          </a:p>
          <a:p>
            <a:pPr marL="168910" marR="1642745" indent="-144145">
              <a:lnSpc>
                <a:spcPct val="100000"/>
              </a:lnSpc>
              <a:spcBef>
                <a:spcPts val="345"/>
              </a:spcBef>
              <a:buChar char="•"/>
              <a:tabLst>
                <a:tab pos="168910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Vernesko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med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spikertrampsåle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vernetupp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alltid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brukes</a:t>
            </a:r>
            <a:endParaRPr sz="1000">
              <a:latin typeface="Veidekke Favorit Offc"/>
              <a:cs typeface="Veidekke Favorit Offc"/>
            </a:endParaRPr>
          </a:p>
          <a:p>
            <a:pPr marL="168910" marR="1428115" indent="-144145">
              <a:lnSpc>
                <a:spcPct val="100000"/>
              </a:lnSpc>
              <a:buChar char="•"/>
              <a:tabLst>
                <a:tab pos="168910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Brodder/pigger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brukes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når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det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er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isete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glatt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(ikke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tilstrekkelig strødd/måkt)</a:t>
            </a:r>
            <a:endParaRPr sz="1000">
              <a:latin typeface="Veidekke Favorit Offc"/>
              <a:cs typeface="Veidekke Favorit Offc"/>
            </a:endParaRPr>
          </a:p>
          <a:p>
            <a:pPr marL="169545" indent="-144780">
              <a:lnSpc>
                <a:spcPct val="100000"/>
              </a:lnSpc>
              <a:buChar char="•"/>
              <a:tabLst>
                <a:tab pos="16954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Bruk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av</a:t>
            </a:r>
            <a:r>
              <a:rPr sz="10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verneklogger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er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forbudt</a:t>
            </a:r>
            <a:endParaRPr sz="1000">
              <a:latin typeface="Veidekke Favorit Offc"/>
              <a:cs typeface="Veidekke Favorit Offc"/>
            </a:endParaRPr>
          </a:p>
          <a:p>
            <a:pPr marL="169545" indent="-144780">
              <a:lnSpc>
                <a:spcPct val="100000"/>
              </a:lnSpc>
              <a:buChar char="•"/>
              <a:tabLst>
                <a:tab pos="169545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Synbarhetstøy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med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fluoriserende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hovedfarge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 skal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enhver</a:t>
            </a:r>
            <a:endParaRPr sz="1000">
              <a:latin typeface="Veidekke Favorit Offc"/>
              <a:cs typeface="Veidekke Favorit Offc"/>
            </a:endParaRPr>
          </a:p>
          <a:p>
            <a:pPr marL="168910">
              <a:lnSpc>
                <a:spcPct val="100000"/>
              </a:lnSpc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tid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brukes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på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overkropp</a:t>
            </a:r>
            <a:endParaRPr sz="1000">
              <a:latin typeface="Veidekke Favorit Offc"/>
              <a:cs typeface="Veidekke Favorit Offc"/>
            </a:endParaRPr>
          </a:p>
        </p:txBody>
      </p:sp>
      <p:grpSp>
        <p:nvGrpSpPr>
          <p:cNvPr id="117" name="object 117"/>
          <p:cNvGrpSpPr/>
          <p:nvPr/>
        </p:nvGrpSpPr>
        <p:grpSpPr>
          <a:xfrm>
            <a:off x="351000" y="9043199"/>
            <a:ext cx="4115435" cy="1604010"/>
            <a:chOff x="351000" y="9043199"/>
            <a:chExt cx="4115435" cy="1604010"/>
          </a:xfrm>
        </p:grpSpPr>
        <p:sp>
          <p:nvSpPr>
            <p:cNvPr id="118" name="object 118"/>
            <p:cNvSpPr/>
            <p:nvPr/>
          </p:nvSpPr>
          <p:spPr>
            <a:xfrm>
              <a:off x="357350" y="9087434"/>
              <a:ext cx="0" cy="1534795"/>
            </a:xfrm>
            <a:custGeom>
              <a:avLst/>
              <a:gdLst/>
              <a:ahLst/>
              <a:cxnLst/>
              <a:rect l="l" t="t" r="r" b="b"/>
              <a:pathLst>
                <a:path h="1534795">
                  <a:moveTo>
                    <a:pt x="0" y="0"/>
                  </a:moveTo>
                  <a:lnTo>
                    <a:pt x="0" y="1534274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395335" y="10640650"/>
              <a:ext cx="4045585" cy="0"/>
            </a:xfrm>
            <a:custGeom>
              <a:avLst/>
              <a:gdLst/>
              <a:ahLst/>
              <a:cxnLst/>
              <a:rect l="l" t="t" r="r" b="b"/>
              <a:pathLst>
                <a:path w="4045585">
                  <a:moveTo>
                    <a:pt x="0" y="0"/>
                  </a:moveTo>
                  <a:lnTo>
                    <a:pt x="4045521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4459856" y="9068492"/>
              <a:ext cx="0" cy="1534795"/>
            </a:xfrm>
            <a:custGeom>
              <a:avLst/>
              <a:gdLst/>
              <a:ahLst/>
              <a:cxnLst/>
              <a:rect l="l" t="t" r="r" b="b"/>
              <a:pathLst>
                <a:path h="1534795">
                  <a:moveTo>
                    <a:pt x="0" y="1534274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376347" y="9049549"/>
              <a:ext cx="4045585" cy="0"/>
            </a:xfrm>
            <a:custGeom>
              <a:avLst/>
              <a:gdLst/>
              <a:ahLst/>
              <a:cxnLst/>
              <a:rect l="l" t="t" r="r" b="b"/>
              <a:pathLst>
                <a:path w="4045585">
                  <a:moveTo>
                    <a:pt x="4045521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350989" y="9043212"/>
              <a:ext cx="4115435" cy="1604010"/>
            </a:xfrm>
            <a:custGeom>
              <a:avLst/>
              <a:gdLst/>
              <a:ahLst/>
              <a:cxnLst/>
              <a:rect l="l" t="t" r="r" b="b"/>
              <a:pathLst>
                <a:path w="4115435" h="1604009">
                  <a:moveTo>
                    <a:pt x="12700" y="1597444"/>
                  </a:moveTo>
                  <a:lnTo>
                    <a:pt x="10845" y="1592948"/>
                  </a:lnTo>
                  <a:lnTo>
                    <a:pt x="6350" y="1591094"/>
                  </a:lnTo>
                  <a:lnTo>
                    <a:pt x="1866" y="1592948"/>
                  </a:lnTo>
                  <a:lnTo>
                    <a:pt x="0" y="1597444"/>
                  </a:lnTo>
                  <a:lnTo>
                    <a:pt x="1866" y="1601939"/>
                  </a:lnTo>
                  <a:lnTo>
                    <a:pt x="6350" y="1603794"/>
                  </a:lnTo>
                  <a:lnTo>
                    <a:pt x="10845" y="1601939"/>
                  </a:lnTo>
                  <a:lnTo>
                    <a:pt x="12700" y="1597444"/>
                  </a:lnTo>
                  <a:close/>
                </a:path>
                <a:path w="4115435" h="1604009">
                  <a:moveTo>
                    <a:pt x="12700" y="6350"/>
                  </a:moveTo>
                  <a:lnTo>
                    <a:pt x="10845" y="1854"/>
                  </a:lnTo>
                  <a:lnTo>
                    <a:pt x="6350" y="0"/>
                  </a:lnTo>
                  <a:lnTo>
                    <a:pt x="1866" y="1854"/>
                  </a:lnTo>
                  <a:lnTo>
                    <a:pt x="0" y="6350"/>
                  </a:lnTo>
                  <a:lnTo>
                    <a:pt x="1866" y="10845"/>
                  </a:lnTo>
                  <a:lnTo>
                    <a:pt x="6350" y="12700"/>
                  </a:lnTo>
                  <a:lnTo>
                    <a:pt x="10845" y="10845"/>
                  </a:lnTo>
                  <a:lnTo>
                    <a:pt x="12700" y="6350"/>
                  </a:lnTo>
                  <a:close/>
                </a:path>
                <a:path w="4115435" h="1604009">
                  <a:moveTo>
                    <a:pt x="4115206" y="1597444"/>
                  </a:moveTo>
                  <a:lnTo>
                    <a:pt x="4113352" y="1592948"/>
                  </a:lnTo>
                  <a:lnTo>
                    <a:pt x="4108856" y="1591094"/>
                  </a:lnTo>
                  <a:lnTo>
                    <a:pt x="4104373" y="1592948"/>
                  </a:lnTo>
                  <a:lnTo>
                    <a:pt x="4102506" y="1597444"/>
                  </a:lnTo>
                  <a:lnTo>
                    <a:pt x="4104373" y="1601939"/>
                  </a:lnTo>
                  <a:lnTo>
                    <a:pt x="4108856" y="1603794"/>
                  </a:lnTo>
                  <a:lnTo>
                    <a:pt x="4113352" y="1601939"/>
                  </a:lnTo>
                  <a:lnTo>
                    <a:pt x="4115206" y="1597444"/>
                  </a:lnTo>
                  <a:close/>
                </a:path>
                <a:path w="4115435" h="1604009">
                  <a:moveTo>
                    <a:pt x="4115206" y="6350"/>
                  </a:moveTo>
                  <a:lnTo>
                    <a:pt x="4113352" y="1854"/>
                  </a:lnTo>
                  <a:lnTo>
                    <a:pt x="4108856" y="0"/>
                  </a:lnTo>
                  <a:lnTo>
                    <a:pt x="4104373" y="1854"/>
                  </a:lnTo>
                  <a:lnTo>
                    <a:pt x="4102506" y="6350"/>
                  </a:lnTo>
                  <a:lnTo>
                    <a:pt x="4104373" y="10845"/>
                  </a:lnTo>
                  <a:lnTo>
                    <a:pt x="4108856" y="12700"/>
                  </a:lnTo>
                  <a:lnTo>
                    <a:pt x="4113352" y="10845"/>
                  </a:lnTo>
                  <a:lnTo>
                    <a:pt x="4115206" y="635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3" name="object 123"/>
          <p:cNvSpPr txBox="1"/>
          <p:nvPr/>
        </p:nvSpPr>
        <p:spPr>
          <a:xfrm>
            <a:off x="423000" y="4349954"/>
            <a:ext cx="3093085" cy="138684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HJELM</a:t>
            </a:r>
            <a:endParaRPr sz="1200">
              <a:latin typeface="Veidekke Favorit Offc"/>
              <a:cs typeface="Veidekke Favorit Offc"/>
            </a:endParaRPr>
          </a:p>
          <a:p>
            <a:pPr marL="157480" indent="-144780">
              <a:lnSpc>
                <a:spcPct val="100000"/>
              </a:lnSpc>
              <a:spcBef>
                <a:spcPts val="345"/>
              </a:spcBef>
              <a:buChar char="•"/>
              <a:tabLst>
                <a:tab pos="15748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Hjelm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med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tilpasset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hakestropp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alltid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benyttes</a:t>
            </a:r>
            <a:endParaRPr sz="1000">
              <a:latin typeface="Veidekke Favorit Offc"/>
              <a:cs typeface="Veidekke Favorit Offc"/>
            </a:endParaRPr>
          </a:p>
          <a:p>
            <a:pPr marL="156210" marR="342900" indent="-144145">
              <a:lnSpc>
                <a:spcPct val="100000"/>
              </a:lnSpc>
              <a:buChar char="•"/>
              <a:tabLst>
                <a:tab pos="156210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Veidekkeansatte</a:t>
            </a:r>
            <a:r>
              <a:rPr sz="1000" spc="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ha</a:t>
            </a:r>
            <a:r>
              <a:rPr sz="1000" spc="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synbarhetsfarge</a:t>
            </a:r>
            <a:r>
              <a:rPr sz="1000" spc="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gul,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grønn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</a:t>
            </a:r>
            <a:r>
              <a:rPr sz="1000" spc="-6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verneombud/verneleder</a:t>
            </a:r>
            <a:endParaRPr sz="1000">
              <a:latin typeface="Veidekke Favorit Offc"/>
              <a:cs typeface="Veidekke Favorit Offc"/>
            </a:endParaRPr>
          </a:p>
          <a:p>
            <a:pPr marL="156210" marR="922019" indent="-144145">
              <a:lnSpc>
                <a:spcPct val="100000"/>
              </a:lnSpc>
              <a:buChar char="•"/>
              <a:tabLst>
                <a:tab pos="156210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Øreklokker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visir/briller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alltid være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tilgjengelig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under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arbeidet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-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fortrinnsvis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 montert</a:t>
            </a:r>
            <a:r>
              <a:rPr sz="10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på</a:t>
            </a:r>
            <a:r>
              <a:rPr sz="10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hjelm</a:t>
            </a:r>
            <a:endParaRPr sz="1000">
              <a:latin typeface="Veidekke Favorit Offc"/>
              <a:cs typeface="Veidekke Favorit Offc"/>
            </a:endParaRPr>
          </a:p>
          <a:p>
            <a:pPr marL="157480" indent="-144780">
              <a:lnSpc>
                <a:spcPct val="100000"/>
              </a:lnSpc>
              <a:spcBef>
                <a:spcPts val="120"/>
              </a:spcBef>
              <a:buChar char="•"/>
              <a:tabLst>
                <a:tab pos="15748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Hodelykt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anbefales</a:t>
            </a:r>
            <a:endParaRPr sz="1000">
              <a:latin typeface="Veidekke Favorit Offc"/>
              <a:cs typeface="Veidekke Favorit Offc"/>
            </a:endParaRPr>
          </a:p>
        </p:txBody>
      </p:sp>
      <p:grpSp>
        <p:nvGrpSpPr>
          <p:cNvPr id="124" name="object 124"/>
          <p:cNvGrpSpPr/>
          <p:nvPr/>
        </p:nvGrpSpPr>
        <p:grpSpPr>
          <a:xfrm>
            <a:off x="351000" y="4361725"/>
            <a:ext cx="4115435" cy="1577340"/>
            <a:chOff x="351000" y="4361725"/>
            <a:chExt cx="4115435" cy="1577340"/>
          </a:xfrm>
        </p:grpSpPr>
        <p:sp>
          <p:nvSpPr>
            <p:cNvPr id="125" name="object 125"/>
            <p:cNvSpPr/>
            <p:nvPr/>
          </p:nvSpPr>
          <p:spPr>
            <a:xfrm>
              <a:off x="357350" y="4406223"/>
              <a:ext cx="0" cy="1506855"/>
            </a:xfrm>
            <a:custGeom>
              <a:avLst/>
              <a:gdLst/>
              <a:ahLst/>
              <a:cxnLst/>
              <a:rect l="l" t="t" r="r" b="b"/>
              <a:pathLst>
                <a:path h="1506854">
                  <a:moveTo>
                    <a:pt x="0" y="0"/>
                  </a:moveTo>
                  <a:lnTo>
                    <a:pt x="0" y="1506855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395335" y="5932149"/>
              <a:ext cx="4045585" cy="0"/>
            </a:xfrm>
            <a:custGeom>
              <a:avLst/>
              <a:gdLst/>
              <a:ahLst/>
              <a:cxnLst/>
              <a:rect l="l" t="t" r="r" b="b"/>
              <a:pathLst>
                <a:path w="4045585">
                  <a:moveTo>
                    <a:pt x="0" y="0"/>
                  </a:moveTo>
                  <a:lnTo>
                    <a:pt x="4045521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4459856" y="4387145"/>
              <a:ext cx="0" cy="1506855"/>
            </a:xfrm>
            <a:custGeom>
              <a:avLst/>
              <a:gdLst/>
              <a:ahLst/>
              <a:cxnLst/>
              <a:rect l="l" t="t" r="r" b="b"/>
              <a:pathLst>
                <a:path h="1506854">
                  <a:moveTo>
                    <a:pt x="0" y="1506854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28"/>
            <p:cNvSpPr/>
            <p:nvPr/>
          </p:nvSpPr>
          <p:spPr>
            <a:xfrm>
              <a:off x="376349" y="4368075"/>
              <a:ext cx="4045585" cy="0"/>
            </a:xfrm>
            <a:custGeom>
              <a:avLst/>
              <a:gdLst/>
              <a:ahLst/>
              <a:cxnLst/>
              <a:rect l="l" t="t" r="r" b="b"/>
              <a:pathLst>
                <a:path w="4045585">
                  <a:moveTo>
                    <a:pt x="4045521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129"/>
            <p:cNvSpPr/>
            <p:nvPr/>
          </p:nvSpPr>
          <p:spPr>
            <a:xfrm>
              <a:off x="350989" y="4361737"/>
              <a:ext cx="4115435" cy="1577340"/>
            </a:xfrm>
            <a:custGeom>
              <a:avLst/>
              <a:gdLst/>
              <a:ahLst/>
              <a:cxnLst/>
              <a:rect l="l" t="t" r="r" b="b"/>
              <a:pathLst>
                <a:path w="4115435" h="1577339">
                  <a:moveTo>
                    <a:pt x="12700" y="1570418"/>
                  </a:moveTo>
                  <a:lnTo>
                    <a:pt x="10845" y="1565922"/>
                  </a:lnTo>
                  <a:lnTo>
                    <a:pt x="6350" y="1564068"/>
                  </a:lnTo>
                  <a:lnTo>
                    <a:pt x="1866" y="1565922"/>
                  </a:lnTo>
                  <a:lnTo>
                    <a:pt x="0" y="1570418"/>
                  </a:lnTo>
                  <a:lnTo>
                    <a:pt x="1866" y="1574901"/>
                  </a:lnTo>
                  <a:lnTo>
                    <a:pt x="6350" y="1576768"/>
                  </a:lnTo>
                  <a:lnTo>
                    <a:pt x="10845" y="1574901"/>
                  </a:lnTo>
                  <a:lnTo>
                    <a:pt x="12700" y="1570418"/>
                  </a:lnTo>
                  <a:close/>
                </a:path>
                <a:path w="4115435" h="1577339">
                  <a:moveTo>
                    <a:pt x="12700" y="6350"/>
                  </a:moveTo>
                  <a:lnTo>
                    <a:pt x="10845" y="1854"/>
                  </a:lnTo>
                  <a:lnTo>
                    <a:pt x="6350" y="0"/>
                  </a:lnTo>
                  <a:lnTo>
                    <a:pt x="1866" y="1854"/>
                  </a:lnTo>
                  <a:lnTo>
                    <a:pt x="0" y="6350"/>
                  </a:lnTo>
                  <a:lnTo>
                    <a:pt x="1866" y="10833"/>
                  </a:lnTo>
                  <a:lnTo>
                    <a:pt x="6350" y="12700"/>
                  </a:lnTo>
                  <a:lnTo>
                    <a:pt x="10845" y="10833"/>
                  </a:lnTo>
                  <a:lnTo>
                    <a:pt x="12700" y="6350"/>
                  </a:lnTo>
                  <a:close/>
                </a:path>
                <a:path w="4115435" h="1577339">
                  <a:moveTo>
                    <a:pt x="4115206" y="1570418"/>
                  </a:moveTo>
                  <a:lnTo>
                    <a:pt x="4113352" y="1565922"/>
                  </a:lnTo>
                  <a:lnTo>
                    <a:pt x="4108856" y="1564068"/>
                  </a:lnTo>
                  <a:lnTo>
                    <a:pt x="4104373" y="1565922"/>
                  </a:lnTo>
                  <a:lnTo>
                    <a:pt x="4102506" y="1570418"/>
                  </a:lnTo>
                  <a:lnTo>
                    <a:pt x="4104373" y="1574901"/>
                  </a:lnTo>
                  <a:lnTo>
                    <a:pt x="4108856" y="1576768"/>
                  </a:lnTo>
                  <a:lnTo>
                    <a:pt x="4113352" y="1574901"/>
                  </a:lnTo>
                  <a:lnTo>
                    <a:pt x="4115206" y="1570418"/>
                  </a:lnTo>
                  <a:close/>
                </a:path>
                <a:path w="4115435" h="1577339">
                  <a:moveTo>
                    <a:pt x="4115206" y="6350"/>
                  </a:moveTo>
                  <a:lnTo>
                    <a:pt x="4113352" y="1854"/>
                  </a:lnTo>
                  <a:lnTo>
                    <a:pt x="4108856" y="0"/>
                  </a:lnTo>
                  <a:lnTo>
                    <a:pt x="4104373" y="1854"/>
                  </a:lnTo>
                  <a:lnTo>
                    <a:pt x="4102506" y="6350"/>
                  </a:lnTo>
                  <a:lnTo>
                    <a:pt x="4104373" y="10833"/>
                  </a:lnTo>
                  <a:lnTo>
                    <a:pt x="4108856" y="12700"/>
                  </a:lnTo>
                  <a:lnTo>
                    <a:pt x="4113352" y="10833"/>
                  </a:lnTo>
                  <a:lnTo>
                    <a:pt x="4115206" y="635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0" name="object 13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297123" y="4811356"/>
              <a:ext cx="1121877" cy="1053363"/>
            </a:xfrm>
            <a:prstGeom prst="rect">
              <a:avLst/>
            </a:prstGeom>
          </p:spPr>
        </p:pic>
      </p:grpSp>
      <p:sp>
        <p:nvSpPr>
          <p:cNvPr id="131" name="object 131"/>
          <p:cNvSpPr txBox="1"/>
          <p:nvPr/>
        </p:nvSpPr>
        <p:spPr>
          <a:xfrm>
            <a:off x="373720" y="7663426"/>
            <a:ext cx="4079875" cy="1290955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52705">
              <a:lnSpc>
                <a:spcPct val="100000"/>
              </a:lnSpc>
              <a:spcBef>
                <a:spcPts val="509"/>
              </a:spcBef>
            </a:pP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FALLSIKRINGSUTSTYR</a:t>
            </a:r>
            <a:endParaRPr sz="1200">
              <a:latin typeface="Veidekke Favorit Offc"/>
              <a:cs typeface="Veidekke Favorit Offc"/>
            </a:endParaRPr>
          </a:p>
          <a:p>
            <a:pPr marL="197485" indent="-144780">
              <a:lnSpc>
                <a:spcPct val="100000"/>
              </a:lnSpc>
              <a:spcBef>
                <a:spcPts val="345"/>
              </a:spcBef>
              <a:buChar char="•"/>
              <a:tabLst>
                <a:tab pos="19748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Det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være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kollektiv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sikring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(rekkverk,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stillas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el.)</a:t>
            </a:r>
            <a:endParaRPr sz="1000">
              <a:latin typeface="Veidekke Favorit Offc"/>
              <a:cs typeface="Veidekke Favorit Offc"/>
            </a:endParaRPr>
          </a:p>
          <a:p>
            <a:pPr marL="196850">
              <a:lnSpc>
                <a:spcPct val="100000"/>
              </a:lnSpc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-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der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dette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ikke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er</a:t>
            </a:r>
            <a:r>
              <a:rPr sz="1000" spc="-4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mulig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fallsikring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benyttes</a:t>
            </a:r>
            <a:endParaRPr sz="1000">
              <a:latin typeface="Veidekke Favorit Offc"/>
              <a:cs typeface="Veidekke Favorit Offc"/>
            </a:endParaRPr>
          </a:p>
          <a:p>
            <a:pPr marL="197485" indent="-144780">
              <a:lnSpc>
                <a:spcPct val="100000"/>
              </a:lnSpc>
              <a:spcBef>
                <a:spcPts val="284"/>
              </a:spcBef>
              <a:buChar char="•"/>
              <a:tabLst>
                <a:tab pos="19748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Utstyret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være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sertifisert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i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orden,</a:t>
            </a:r>
            <a:endParaRPr sz="1000">
              <a:latin typeface="Veidekke Favorit Offc"/>
              <a:cs typeface="Veidekke Favorit Offc"/>
            </a:endParaRPr>
          </a:p>
          <a:p>
            <a:pPr marL="196850">
              <a:lnSpc>
                <a:spcPct val="100000"/>
              </a:lnSpc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bruker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ha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dokumentert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opplæring</a:t>
            </a:r>
            <a:endParaRPr sz="1000">
              <a:latin typeface="Veidekke Favorit Offc"/>
              <a:cs typeface="Veidekke Favorit Offc"/>
            </a:endParaRPr>
          </a:p>
          <a:p>
            <a:pPr marL="197485" indent="-144780">
              <a:lnSpc>
                <a:spcPct val="100000"/>
              </a:lnSpc>
              <a:spcBef>
                <a:spcPts val="280"/>
              </a:spcBef>
              <a:buChar char="•"/>
              <a:tabLst>
                <a:tab pos="197485" algn="l"/>
              </a:tabLst>
            </a:pP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Traumestropper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på</a:t>
            </a:r>
            <a:r>
              <a:rPr sz="10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sele</a:t>
            </a:r>
            <a:r>
              <a:rPr sz="10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anbefales</a:t>
            </a:r>
            <a:r>
              <a:rPr sz="1000" spc="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-</a:t>
            </a:r>
            <a:r>
              <a:rPr sz="10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skriftlig</a:t>
            </a:r>
            <a:endParaRPr sz="1000">
              <a:latin typeface="Veidekke Favorit Offc"/>
              <a:cs typeface="Veidekke Favorit Offc"/>
            </a:endParaRPr>
          </a:p>
          <a:p>
            <a:pPr marL="12700">
              <a:lnSpc>
                <a:spcPct val="100000"/>
              </a:lnSpc>
              <a:tabLst>
                <a:tab pos="196850" algn="l"/>
                <a:tab pos="4066540" algn="l"/>
              </a:tabLst>
            </a:pPr>
            <a:r>
              <a:rPr sz="1000" u="dash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	redningsplan</a:t>
            </a:r>
            <a:r>
              <a:rPr sz="1000" u="dash" spc="-25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 </a:t>
            </a:r>
            <a:r>
              <a:rPr sz="1000" u="dash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for</a:t>
            </a:r>
            <a:r>
              <a:rPr sz="1000" u="dash" spc="-35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 </a:t>
            </a:r>
            <a:r>
              <a:rPr sz="1000" u="dash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bruk</a:t>
            </a:r>
            <a:r>
              <a:rPr sz="1000" u="dash" spc="-25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 </a:t>
            </a:r>
            <a:r>
              <a:rPr sz="1000" u="dash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av</a:t>
            </a:r>
            <a:r>
              <a:rPr sz="1000" u="dash" spc="-10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 </a:t>
            </a:r>
            <a:r>
              <a:rPr sz="1000" u="dash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sele</a:t>
            </a:r>
            <a:r>
              <a:rPr sz="1000" u="dash" spc="-10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 </a:t>
            </a:r>
            <a:r>
              <a:rPr sz="1000" u="dash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skal</a:t>
            </a:r>
            <a:r>
              <a:rPr sz="1000" u="dash" spc="-20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 </a:t>
            </a:r>
            <a:r>
              <a:rPr sz="1000" u="dash" spc="-10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foreligge</a:t>
            </a:r>
            <a:r>
              <a:rPr sz="1000" u="dash" spc="-15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 </a:t>
            </a:r>
            <a:r>
              <a:rPr sz="1000" u="dash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på</a:t>
            </a:r>
            <a:r>
              <a:rPr sz="1000" u="dash" spc="-10" dirty="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 prosjek</a:t>
            </a:r>
            <a:r>
              <a:rPr sz="1000" u="dash" spc="-10" dirty="0"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t</a:t>
            </a:r>
            <a:r>
              <a:rPr sz="1000" u="dash" dirty="0">
                <a:uFill>
                  <a:solidFill>
                    <a:srgbClr val="231F20"/>
                  </a:solidFill>
                </a:uFill>
                <a:latin typeface="Veidekke Favorit Offc"/>
                <a:cs typeface="Veidekke Favorit Offc"/>
              </a:rPr>
              <a:t>	</a:t>
            </a:r>
            <a:endParaRPr sz="1000">
              <a:latin typeface="Veidekke Favorit Offc"/>
              <a:cs typeface="Veidekke Favorit Offc"/>
            </a:endParaRPr>
          </a:p>
        </p:txBody>
      </p:sp>
      <p:grpSp>
        <p:nvGrpSpPr>
          <p:cNvPr id="132" name="object 132"/>
          <p:cNvGrpSpPr/>
          <p:nvPr/>
        </p:nvGrpSpPr>
        <p:grpSpPr>
          <a:xfrm>
            <a:off x="342000" y="7675200"/>
            <a:ext cx="4124325" cy="4206240"/>
            <a:chOff x="342000" y="7675200"/>
            <a:chExt cx="4124325" cy="4206240"/>
          </a:xfrm>
        </p:grpSpPr>
        <p:sp>
          <p:nvSpPr>
            <p:cNvPr id="133" name="object 133"/>
            <p:cNvSpPr/>
            <p:nvPr/>
          </p:nvSpPr>
          <p:spPr>
            <a:xfrm>
              <a:off x="348350" y="7719461"/>
              <a:ext cx="0" cy="1232535"/>
            </a:xfrm>
            <a:custGeom>
              <a:avLst/>
              <a:gdLst/>
              <a:ahLst/>
              <a:cxnLst/>
              <a:rect l="l" t="t" r="r" b="b"/>
              <a:pathLst>
                <a:path h="1232534">
                  <a:moveTo>
                    <a:pt x="0" y="0"/>
                  </a:moveTo>
                  <a:lnTo>
                    <a:pt x="0" y="1232115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134"/>
            <p:cNvSpPr/>
            <p:nvPr/>
          </p:nvSpPr>
          <p:spPr>
            <a:xfrm>
              <a:off x="4459856" y="7700509"/>
              <a:ext cx="0" cy="1232535"/>
            </a:xfrm>
            <a:custGeom>
              <a:avLst/>
              <a:gdLst/>
              <a:ahLst/>
              <a:cxnLst/>
              <a:rect l="l" t="t" r="r" b="b"/>
              <a:pathLst>
                <a:path h="1232534">
                  <a:moveTo>
                    <a:pt x="0" y="1232115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367388" y="7681550"/>
              <a:ext cx="4054475" cy="0"/>
            </a:xfrm>
            <a:custGeom>
              <a:avLst/>
              <a:gdLst/>
              <a:ahLst/>
              <a:cxnLst/>
              <a:rect l="l" t="t" r="r" b="b"/>
              <a:pathLst>
                <a:path w="4054475">
                  <a:moveTo>
                    <a:pt x="4054398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" name="object 136"/>
            <p:cNvSpPr/>
            <p:nvPr/>
          </p:nvSpPr>
          <p:spPr>
            <a:xfrm>
              <a:off x="341998" y="7675206"/>
              <a:ext cx="4124325" cy="1301750"/>
            </a:xfrm>
            <a:custGeom>
              <a:avLst/>
              <a:gdLst/>
              <a:ahLst/>
              <a:cxnLst/>
              <a:rect l="l" t="t" r="r" b="b"/>
              <a:pathLst>
                <a:path w="4124325" h="1301750">
                  <a:moveTo>
                    <a:pt x="12700" y="1295336"/>
                  </a:moveTo>
                  <a:lnTo>
                    <a:pt x="10833" y="1290840"/>
                  </a:lnTo>
                  <a:lnTo>
                    <a:pt x="6350" y="1288986"/>
                  </a:lnTo>
                  <a:lnTo>
                    <a:pt x="1854" y="1290840"/>
                  </a:lnTo>
                  <a:lnTo>
                    <a:pt x="0" y="1295336"/>
                  </a:lnTo>
                  <a:lnTo>
                    <a:pt x="1854" y="1299832"/>
                  </a:lnTo>
                  <a:lnTo>
                    <a:pt x="6350" y="1301686"/>
                  </a:lnTo>
                  <a:lnTo>
                    <a:pt x="10833" y="1299832"/>
                  </a:lnTo>
                  <a:lnTo>
                    <a:pt x="12700" y="1295336"/>
                  </a:lnTo>
                  <a:close/>
                </a:path>
                <a:path w="4124325" h="1301750">
                  <a:moveTo>
                    <a:pt x="12700" y="6350"/>
                  </a:moveTo>
                  <a:lnTo>
                    <a:pt x="10833" y="1854"/>
                  </a:lnTo>
                  <a:lnTo>
                    <a:pt x="6350" y="0"/>
                  </a:lnTo>
                  <a:lnTo>
                    <a:pt x="1854" y="1854"/>
                  </a:lnTo>
                  <a:lnTo>
                    <a:pt x="0" y="6350"/>
                  </a:lnTo>
                  <a:lnTo>
                    <a:pt x="1854" y="10845"/>
                  </a:lnTo>
                  <a:lnTo>
                    <a:pt x="6350" y="12700"/>
                  </a:lnTo>
                  <a:lnTo>
                    <a:pt x="10833" y="10845"/>
                  </a:lnTo>
                  <a:lnTo>
                    <a:pt x="12700" y="6350"/>
                  </a:lnTo>
                  <a:close/>
                </a:path>
                <a:path w="4124325" h="1301750">
                  <a:moveTo>
                    <a:pt x="4124210" y="1295336"/>
                  </a:moveTo>
                  <a:lnTo>
                    <a:pt x="4122343" y="1290840"/>
                  </a:lnTo>
                  <a:lnTo>
                    <a:pt x="4117860" y="1288986"/>
                  </a:lnTo>
                  <a:lnTo>
                    <a:pt x="4113365" y="1290840"/>
                  </a:lnTo>
                  <a:lnTo>
                    <a:pt x="4111510" y="1295336"/>
                  </a:lnTo>
                  <a:lnTo>
                    <a:pt x="4113365" y="1299832"/>
                  </a:lnTo>
                  <a:lnTo>
                    <a:pt x="4117860" y="1301686"/>
                  </a:lnTo>
                  <a:lnTo>
                    <a:pt x="4122343" y="1299832"/>
                  </a:lnTo>
                  <a:lnTo>
                    <a:pt x="4124210" y="1295336"/>
                  </a:lnTo>
                  <a:close/>
                </a:path>
                <a:path w="4124325" h="1301750">
                  <a:moveTo>
                    <a:pt x="4124210" y="6350"/>
                  </a:moveTo>
                  <a:lnTo>
                    <a:pt x="4122343" y="1854"/>
                  </a:lnTo>
                  <a:lnTo>
                    <a:pt x="4117860" y="0"/>
                  </a:lnTo>
                  <a:lnTo>
                    <a:pt x="4113365" y="1854"/>
                  </a:lnTo>
                  <a:lnTo>
                    <a:pt x="4111510" y="6350"/>
                  </a:lnTo>
                  <a:lnTo>
                    <a:pt x="4113365" y="10845"/>
                  </a:lnTo>
                  <a:lnTo>
                    <a:pt x="4117860" y="12700"/>
                  </a:lnTo>
                  <a:lnTo>
                    <a:pt x="4122343" y="10845"/>
                  </a:lnTo>
                  <a:lnTo>
                    <a:pt x="4124210" y="635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7" name="object 13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592693" y="11205100"/>
              <a:ext cx="733353" cy="676102"/>
            </a:xfrm>
            <a:prstGeom prst="rect">
              <a:avLst/>
            </a:prstGeom>
          </p:spPr>
        </p:pic>
      </p:grpSp>
      <p:sp>
        <p:nvSpPr>
          <p:cNvPr id="138" name="object 138"/>
          <p:cNvSpPr txBox="1"/>
          <p:nvPr/>
        </p:nvSpPr>
        <p:spPr>
          <a:xfrm>
            <a:off x="4792864" y="1498428"/>
            <a:ext cx="3948429" cy="669925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RYDDIGHET</a:t>
            </a:r>
            <a:endParaRPr sz="1200">
              <a:latin typeface="Veidekke Favorit Offc"/>
              <a:cs typeface="Veidekke Favorit Offc"/>
            </a:endParaRPr>
          </a:p>
          <a:p>
            <a:pPr marL="193040" indent="-144780">
              <a:lnSpc>
                <a:spcPts val="1150"/>
              </a:lnSpc>
              <a:spcBef>
                <a:spcPts val="60"/>
              </a:spcBef>
              <a:buChar char="•"/>
              <a:tabLst>
                <a:tab pos="19304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Det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alltid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være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orden,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alle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rydde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opp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etter</a:t>
            </a:r>
            <a:r>
              <a:rPr sz="1000" spc="-4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eget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arbeid</a:t>
            </a:r>
            <a:endParaRPr sz="1000">
              <a:latin typeface="Veidekke Favorit Offc"/>
              <a:cs typeface="Veidekke Favorit Offc"/>
            </a:endParaRPr>
          </a:p>
          <a:p>
            <a:pPr marL="193040" indent="-144780">
              <a:lnSpc>
                <a:spcPts val="1150"/>
              </a:lnSpc>
              <a:buChar char="•"/>
              <a:tabLst>
                <a:tab pos="19304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Alle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følge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prosjektets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riggplan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krav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kildesortering</a:t>
            </a:r>
            <a:endParaRPr sz="1000">
              <a:latin typeface="Veidekke Favorit Offc"/>
              <a:cs typeface="Veidekke Favorit Offc"/>
            </a:endParaRPr>
          </a:p>
          <a:p>
            <a:pPr marL="193040" indent="-144780">
              <a:lnSpc>
                <a:spcPct val="100000"/>
              </a:lnSpc>
              <a:buChar char="•"/>
              <a:tabLst>
                <a:tab pos="19304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Avfall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materialer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holdes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adskilt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fra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tennkilder</a:t>
            </a:r>
            <a:endParaRPr sz="1000">
              <a:latin typeface="Veidekke Favorit Offc"/>
              <a:cs typeface="Veidekke Favorit Offc"/>
            </a:endParaRPr>
          </a:p>
        </p:txBody>
      </p:sp>
      <p:grpSp>
        <p:nvGrpSpPr>
          <p:cNvPr id="139" name="object 139"/>
          <p:cNvGrpSpPr/>
          <p:nvPr/>
        </p:nvGrpSpPr>
        <p:grpSpPr>
          <a:xfrm>
            <a:off x="4756594" y="1502998"/>
            <a:ext cx="4108450" cy="1809114"/>
            <a:chOff x="4756594" y="1502998"/>
            <a:chExt cx="4108450" cy="1809114"/>
          </a:xfrm>
        </p:grpSpPr>
        <p:sp>
          <p:nvSpPr>
            <p:cNvPr id="140" name="object 140"/>
            <p:cNvSpPr/>
            <p:nvPr/>
          </p:nvSpPr>
          <p:spPr>
            <a:xfrm>
              <a:off x="4762944" y="1547569"/>
              <a:ext cx="0" cy="1739264"/>
            </a:xfrm>
            <a:custGeom>
              <a:avLst/>
              <a:gdLst/>
              <a:ahLst/>
              <a:cxnLst/>
              <a:rect l="l" t="t" r="r" b="b"/>
              <a:pathLst>
                <a:path h="1739264">
                  <a:moveTo>
                    <a:pt x="0" y="0"/>
                  </a:moveTo>
                  <a:lnTo>
                    <a:pt x="0" y="1738972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" name="object 141"/>
            <p:cNvSpPr/>
            <p:nvPr/>
          </p:nvSpPr>
          <p:spPr>
            <a:xfrm>
              <a:off x="4801222" y="3305649"/>
              <a:ext cx="4038600" cy="0"/>
            </a:xfrm>
            <a:custGeom>
              <a:avLst/>
              <a:gdLst/>
              <a:ahLst/>
              <a:cxnLst/>
              <a:rect l="l" t="t" r="r" b="b"/>
              <a:pathLst>
                <a:path w="4038600">
                  <a:moveTo>
                    <a:pt x="0" y="0"/>
                  </a:moveTo>
                  <a:lnTo>
                    <a:pt x="4038295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8858649" y="1528457"/>
              <a:ext cx="0" cy="1739264"/>
            </a:xfrm>
            <a:custGeom>
              <a:avLst/>
              <a:gdLst/>
              <a:ahLst/>
              <a:cxnLst/>
              <a:rect l="l" t="t" r="r" b="b"/>
              <a:pathLst>
                <a:path h="1739264">
                  <a:moveTo>
                    <a:pt x="0" y="1738972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" name="object 143"/>
            <p:cNvSpPr/>
            <p:nvPr/>
          </p:nvSpPr>
          <p:spPr>
            <a:xfrm>
              <a:off x="4782078" y="1509350"/>
              <a:ext cx="4038600" cy="0"/>
            </a:xfrm>
            <a:custGeom>
              <a:avLst/>
              <a:gdLst/>
              <a:ahLst/>
              <a:cxnLst/>
              <a:rect l="l" t="t" r="r" b="b"/>
              <a:pathLst>
                <a:path w="4038600">
                  <a:moveTo>
                    <a:pt x="4038295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" name="object 144"/>
            <p:cNvSpPr/>
            <p:nvPr/>
          </p:nvSpPr>
          <p:spPr>
            <a:xfrm>
              <a:off x="4756594" y="1503006"/>
              <a:ext cx="4108450" cy="1809114"/>
            </a:xfrm>
            <a:custGeom>
              <a:avLst/>
              <a:gdLst/>
              <a:ahLst/>
              <a:cxnLst/>
              <a:rect l="l" t="t" r="r" b="b"/>
              <a:pathLst>
                <a:path w="4108450" h="1809114">
                  <a:moveTo>
                    <a:pt x="12700" y="1802650"/>
                  </a:moveTo>
                  <a:lnTo>
                    <a:pt x="10833" y="1798154"/>
                  </a:lnTo>
                  <a:lnTo>
                    <a:pt x="6350" y="1796300"/>
                  </a:lnTo>
                  <a:lnTo>
                    <a:pt x="1854" y="1798154"/>
                  </a:lnTo>
                  <a:lnTo>
                    <a:pt x="0" y="1802650"/>
                  </a:lnTo>
                  <a:lnTo>
                    <a:pt x="1854" y="1807133"/>
                  </a:lnTo>
                  <a:lnTo>
                    <a:pt x="6350" y="1809000"/>
                  </a:lnTo>
                  <a:lnTo>
                    <a:pt x="10833" y="1807133"/>
                  </a:lnTo>
                  <a:lnTo>
                    <a:pt x="12700" y="1802650"/>
                  </a:lnTo>
                  <a:close/>
                </a:path>
                <a:path w="4108450" h="1809114">
                  <a:moveTo>
                    <a:pt x="12700" y="6350"/>
                  </a:moveTo>
                  <a:lnTo>
                    <a:pt x="10833" y="1854"/>
                  </a:lnTo>
                  <a:lnTo>
                    <a:pt x="6350" y="0"/>
                  </a:lnTo>
                  <a:lnTo>
                    <a:pt x="1854" y="1854"/>
                  </a:lnTo>
                  <a:lnTo>
                    <a:pt x="0" y="6350"/>
                  </a:lnTo>
                  <a:lnTo>
                    <a:pt x="1854" y="10833"/>
                  </a:lnTo>
                  <a:lnTo>
                    <a:pt x="6350" y="12700"/>
                  </a:lnTo>
                  <a:lnTo>
                    <a:pt x="10833" y="10833"/>
                  </a:lnTo>
                  <a:lnTo>
                    <a:pt x="12700" y="6350"/>
                  </a:lnTo>
                  <a:close/>
                </a:path>
                <a:path w="4108450" h="1809114">
                  <a:moveTo>
                    <a:pt x="4108412" y="1802650"/>
                  </a:moveTo>
                  <a:lnTo>
                    <a:pt x="4106545" y="1798154"/>
                  </a:lnTo>
                  <a:lnTo>
                    <a:pt x="4102062" y="1796300"/>
                  </a:lnTo>
                  <a:lnTo>
                    <a:pt x="4097566" y="1798154"/>
                  </a:lnTo>
                  <a:lnTo>
                    <a:pt x="4095712" y="1802650"/>
                  </a:lnTo>
                  <a:lnTo>
                    <a:pt x="4097566" y="1807133"/>
                  </a:lnTo>
                  <a:lnTo>
                    <a:pt x="4102062" y="1809000"/>
                  </a:lnTo>
                  <a:lnTo>
                    <a:pt x="4106545" y="1807133"/>
                  </a:lnTo>
                  <a:lnTo>
                    <a:pt x="4108412" y="1802650"/>
                  </a:lnTo>
                  <a:close/>
                </a:path>
                <a:path w="4108450" h="1809114">
                  <a:moveTo>
                    <a:pt x="4108412" y="6350"/>
                  </a:moveTo>
                  <a:lnTo>
                    <a:pt x="4106545" y="1854"/>
                  </a:lnTo>
                  <a:lnTo>
                    <a:pt x="4102062" y="0"/>
                  </a:lnTo>
                  <a:lnTo>
                    <a:pt x="4097566" y="1854"/>
                  </a:lnTo>
                  <a:lnTo>
                    <a:pt x="4095712" y="6350"/>
                  </a:lnTo>
                  <a:lnTo>
                    <a:pt x="4097566" y="10833"/>
                  </a:lnTo>
                  <a:lnTo>
                    <a:pt x="4102062" y="12700"/>
                  </a:lnTo>
                  <a:lnTo>
                    <a:pt x="4106545" y="10833"/>
                  </a:lnTo>
                  <a:lnTo>
                    <a:pt x="4108412" y="63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5" name="object 14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999365" y="2244000"/>
              <a:ext cx="1622863" cy="978725"/>
            </a:xfrm>
            <a:prstGeom prst="rect">
              <a:avLst/>
            </a:prstGeom>
          </p:spPr>
        </p:pic>
        <p:pic>
          <p:nvPicPr>
            <p:cNvPr id="146" name="object 14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749133" y="2244000"/>
              <a:ext cx="1004874" cy="978725"/>
            </a:xfrm>
            <a:prstGeom prst="rect">
              <a:avLst/>
            </a:prstGeom>
          </p:spPr>
        </p:pic>
      </p:grpSp>
      <p:sp>
        <p:nvSpPr>
          <p:cNvPr id="147" name="object 147"/>
          <p:cNvSpPr txBox="1"/>
          <p:nvPr/>
        </p:nvSpPr>
        <p:spPr>
          <a:xfrm>
            <a:off x="4828593" y="3356987"/>
            <a:ext cx="2606675" cy="1247140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30"/>
              </a:spcBef>
            </a:pP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ADKOMSTER </a:t>
            </a:r>
            <a:r>
              <a:rPr sz="12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200" b="1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GANGVEIER</a:t>
            </a:r>
            <a:endParaRPr sz="1200">
              <a:latin typeface="Veidekke Favorit Offc"/>
              <a:cs typeface="Veidekke Favorit Offc"/>
            </a:endParaRPr>
          </a:p>
          <a:p>
            <a:pPr marL="156210" marR="350520" indent="-144145">
              <a:lnSpc>
                <a:spcPct val="100000"/>
              </a:lnSpc>
              <a:spcBef>
                <a:spcPts val="445"/>
              </a:spcBef>
              <a:buChar char="•"/>
              <a:tabLst>
                <a:tab pos="15621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være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tydelig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merket,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ryddige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og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tilstrekkelig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 opplyst 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(LED)</a:t>
            </a:r>
            <a:endParaRPr sz="1000">
              <a:latin typeface="Veidekke Favorit Offc"/>
              <a:cs typeface="Veidekke Favorit Offc"/>
            </a:endParaRPr>
          </a:p>
          <a:p>
            <a:pPr marL="156210" marR="5080" indent="-144145">
              <a:lnSpc>
                <a:spcPct val="100000"/>
              </a:lnSpc>
              <a:buChar char="•"/>
              <a:tabLst>
                <a:tab pos="15621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være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snøfrie,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strødd,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eller</a:t>
            </a:r>
            <a:r>
              <a:rPr sz="1000" spc="-5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utstyrt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med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annen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sklisikring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ved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behov</a:t>
            </a:r>
            <a:endParaRPr sz="1000">
              <a:latin typeface="Veidekke Favorit Offc"/>
              <a:cs typeface="Veidekke Favorit Offc"/>
            </a:endParaRPr>
          </a:p>
          <a:p>
            <a:pPr marL="156210" marR="148590" indent="-144145">
              <a:lnSpc>
                <a:spcPct val="100000"/>
              </a:lnSpc>
              <a:buChar char="•"/>
              <a:tabLst>
                <a:tab pos="156210" algn="l"/>
              </a:tabLst>
            </a:pP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Trapper</a:t>
            </a:r>
            <a:r>
              <a:rPr sz="1000" spc="-4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fra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første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trinn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være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utstyrt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med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håndløper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på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minst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èn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side</a:t>
            </a:r>
            <a:endParaRPr sz="1000">
              <a:latin typeface="Veidekke Favorit Offc"/>
              <a:cs typeface="Veidekke Favorit Offc"/>
            </a:endParaRPr>
          </a:p>
        </p:txBody>
      </p:sp>
      <p:grpSp>
        <p:nvGrpSpPr>
          <p:cNvPr id="148" name="object 148"/>
          <p:cNvGrpSpPr/>
          <p:nvPr/>
        </p:nvGrpSpPr>
        <p:grpSpPr>
          <a:xfrm>
            <a:off x="4756594" y="2244000"/>
            <a:ext cx="4108450" cy="2580640"/>
            <a:chOff x="4756594" y="2244000"/>
            <a:chExt cx="4108450" cy="2580640"/>
          </a:xfrm>
        </p:grpSpPr>
        <p:sp>
          <p:nvSpPr>
            <p:cNvPr id="149" name="object 149"/>
            <p:cNvSpPr/>
            <p:nvPr/>
          </p:nvSpPr>
          <p:spPr>
            <a:xfrm>
              <a:off x="4762944" y="3428927"/>
              <a:ext cx="0" cy="1369695"/>
            </a:xfrm>
            <a:custGeom>
              <a:avLst/>
              <a:gdLst/>
              <a:ahLst/>
              <a:cxnLst/>
              <a:rect l="l" t="t" r="r" b="b"/>
              <a:pathLst>
                <a:path h="1369695">
                  <a:moveTo>
                    <a:pt x="0" y="0"/>
                  </a:moveTo>
                  <a:lnTo>
                    <a:pt x="0" y="1369491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4801222" y="4817705"/>
              <a:ext cx="4038600" cy="0"/>
            </a:xfrm>
            <a:custGeom>
              <a:avLst/>
              <a:gdLst/>
              <a:ahLst/>
              <a:cxnLst/>
              <a:rect l="l" t="t" r="r" b="b"/>
              <a:pathLst>
                <a:path w="4038600">
                  <a:moveTo>
                    <a:pt x="0" y="0"/>
                  </a:moveTo>
                  <a:lnTo>
                    <a:pt x="4038295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8858649" y="3409636"/>
              <a:ext cx="0" cy="1369695"/>
            </a:xfrm>
            <a:custGeom>
              <a:avLst/>
              <a:gdLst/>
              <a:ahLst/>
              <a:cxnLst/>
              <a:rect l="l" t="t" r="r" b="b"/>
              <a:pathLst>
                <a:path h="1369695">
                  <a:moveTo>
                    <a:pt x="0" y="1369491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4782077" y="3390349"/>
              <a:ext cx="4038600" cy="0"/>
            </a:xfrm>
            <a:custGeom>
              <a:avLst/>
              <a:gdLst/>
              <a:ahLst/>
              <a:cxnLst/>
              <a:rect l="l" t="t" r="r" b="b"/>
              <a:pathLst>
                <a:path w="4038600">
                  <a:moveTo>
                    <a:pt x="4038295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4756594" y="3384003"/>
              <a:ext cx="4108450" cy="1440180"/>
            </a:xfrm>
            <a:custGeom>
              <a:avLst/>
              <a:gdLst/>
              <a:ahLst/>
              <a:cxnLst/>
              <a:rect l="l" t="t" r="r" b="b"/>
              <a:pathLst>
                <a:path w="4108450" h="1440179">
                  <a:moveTo>
                    <a:pt x="12700" y="1433703"/>
                  </a:moveTo>
                  <a:lnTo>
                    <a:pt x="10833" y="1429219"/>
                  </a:lnTo>
                  <a:lnTo>
                    <a:pt x="6350" y="1427353"/>
                  </a:lnTo>
                  <a:lnTo>
                    <a:pt x="1854" y="1429219"/>
                  </a:lnTo>
                  <a:lnTo>
                    <a:pt x="0" y="1433703"/>
                  </a:lnTo>
                  <a:lnTo>
                    <a:pt x="1854" y="1438198"/>
                  </a:lnTo>
                  <a:lnTo>
                    <a:pt x="6350" y="1440053"/>
                  </a:lnTo>
                  <a:lnTo>
                    <a:pt x="10833" y="1438198"/>
                  </a:lnTo>
                  <a:lnTo>
                    <a:pt x="12700" y="1433703"/>
                  </a:lnTo>
                  <a:close/>
                </a:path>
                <a:path w="4108450" h="1440179">
                  <a:moveTo>
                    <a:pt x="12700" y="6350"/>
                  </a:moveTo>
                  <a:lnTo>
                    <a:pt x="10833" y="1866"/>
                  </a:lnTo>
                  <a:lnTo>
                    <a:pt x="6350" y="0"/>
                  </a:lnTo>
                  <a:lnTo>
                    <a:pt x="1854" y="1866"/>
                  </a:lnTo>
                  <a:lnTo>
                    <a:pt x="0" y="6350"/>
                  </a:lnTo>
                  <a:lnTo>
                    <a:pt x="1854" y="10845"/>
                  </a:lnTo>
                  <a:lnTo>
                    <a:pt x="6350" y="12700"/>
                  </a:lnTo>
                  <a:lnTo>
                    <a:pt x="10833" y="10845"/>
                  </a:lnTo>
                  <a:lnTo>
                    <a:pt x="12700" y="6350"/>
                  </a:lnTo>
                  <a:close/>
                </a:path>
                <a:path w="4108450" h="1440179">
                  <a:moveTo>
                    <a:pt x="4108412" y="1433703"/>
                  </a:moveTo>
                  <a:lnTo>
                    <a:pt x="4106545" y="1429219"/>
                  </a:lnTo>
                  <a:lnTo>
                    <a:pt x="4102062" y="1427353"/>
                  </a:lnTo>
                  <a:lnTo>
                    <a:pt x="4097566" y="1429219"/>
                  </a:lnTo>
                  <a:lnTo>
                    <a:pt x="4095712" y="1433703"/>
                  </a:lnTo>
                  <a:lnTo>
                    <a:pt x="4097566" y="1438198"/>
                  </a:lnTo>
                  <a:lnTo>
                    <a:pt x="4102062" y="1440053"/>
                  </a:lnTo>
                  <a:lnTo>
                    <a:pt x="4106545" y="1438198"/>
                  </a:lnTo>
                  <a:lnTo>
                    <a:pt x="4108412" y="1433703"/>
                  </a:lnTo>
                  <a:close/>
                </a:path>
                <a:path w="4108450" h="1440179">
                  <a:moveTo>
                    <a:pt x="4108412" y="6350"/>
                  </a:moveTo>
                  <a:lnTo>
                    <a:pt x="4106545" y="1866"/>
                  </a:lnTo>
                  <a:lnTo>
                    <a:pt x="4102062" y="0"/>
                  </a:lnTo>
                  <a:lnTo>
                    <a:pt x="4097566" y="1866"/>
                  </a:lnTo>
                  <a:lnTo>
                    <a:pt x="4095712" y="6350"/>
                  </a:lnTo>
                  <a:lnTo>
                    <a:pt x="4097566" y="10845"/>
                  </a:lnTo>
                  <a:lnTo>
                    <a:pt x="4102062" y="12700"/>
                  </a:lnTo>
                  <a:lnTo>
                    <a:pt x="4106545" y="10845"/>
                  </a:lnTo>
                  <a:lnTo>
                    <a:pt x="4108412" y="635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4" name="object 15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7440220" y="3495331"/>
              <a:ext cx="1313788" cy="1211808"/>
            </a:xfrm>
            <a:prstGeom prst="rect">
              <a:avLst/>
            </a:prstGeom>
          </p:spPr>
        </p:pic>
        <p:pic>
          <p:nvPicPr>
            <p:cNvPr id="155" name="object 155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914633" y="2244000"/>
              <a:ext cx="963001" cy="978725"/>
            </a:xfrm>
            <a:prstGeom prst="rect">
              <a:avLst/>
            </a:prstGeom>
          </p:spPr>
        </p:pic>
      </p:grpSp>
      <p:sp>
        <p:nvSpPr>
          <p:cNvPr id="156" name="object 156"/>
          <p:cNvSpPr txBox="1"/>
          <p:nvPr/>
        </p:nvSpPr>
        <p:spPr>
          <a:xfrm>
            <a:off x="4828594" y="6098286"/>
            <a:ext cx="1794510" cy="637540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30"/>
              </a:spcBef>
            </a:pP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DEKKESTØTTER</a:t>
            </a:r>
            <a:endParaRPr sz="1200">
              <a:latin typeface="Veidekke Favorit Offc"/>
              <a:cs typeface="Veidekke Favorit Offc"/>
            </a:endParaRPr>
          </a:p>
          <a:p>
            <a:pPr marL="156210" marR="5080" indent="-144145">
              <a:lnSpc>
                <a:spcPct val="100000"/>
              </a:lnSpc>
              <a:spcBef>
                <a:spcPts val="445"/>
              </a:spcBef>
              <a:buChar char="•"/>
              <a:tabLst>
                <a:tab pos="156210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Dekkestøtter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sikres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mot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velt,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enten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i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topp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eller</a:t>
            </a:r>
            <a:r>
              <a:rPr sz="1000" spc="-4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bunn</a:t>
            </a:r>
            <a:endParaRPr sz="1000">
              <a:latin typeface="Veidekke Favorit Offc"/>
              <a:cs typeface="Veidekke Favorit Offc"/>
            </a:endParaRPr>
          </a:p>
        </p:txBody>
      </p:sp>
      <p:grpSp>
        <p:nvGrpSpPr>
          <p:cNvPr id="157" name="object 157"/>
          <p:cNvGrpSpPr/>
          <p:nvPr/>
        </p:nvGrpSpPr>
        <p:grpSpPr>
          <a:xfrm>
            <a:off x="4756594" y="6137999"/>
            <a:ext cx="4108450" cy="812165"/>
            <a:chOff x="4756594" y="6137999"/>
            <a:chExt cx="4108450" cy="812165"/>
          </a:xfrm>
        </p:grpSpPr>
        <p:sp>
          <p:nvSpPr>
            <p:cNvPr id="158" name="object 158"/>
            <p:cNvSpPr/>
            <p:nvPr/>
          </p:nvSpPr>
          <p:spPr>
            <a:xfrm>
              <a:off x="4762944" y="6182416"/>
              <a:ext cx="0" cy="742315"/>
            </a:xfrm>
            <a:custGeom>
              <a:avLst/>
              <a:gdLst/>
              <a:ahLst/>
              <a:cxnLst/>
              <a:rect l="l" t="t" r="r" b="b"/>
              <a:pathLst>
                <a:path h="742315">
                  <a:moveTo>
                    <a:pt x="0" y="0"/>
                  </a:moveTo>
                  <a:lnTo>
                    <a:pt x="0" y="742302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4801222" y="6943755"/>
              <a:ext cx="4038600" cy="0"/>
            </a:xfrm>
            <a:custGeom>
              <a:avLst/>
              <a:gdLst/>
              <a:ahLst/>
              <a:cxnLst/>
              <a:rect l="l" t="t" r="r" b="b"/>
              <a:pathLst>
                <a:path w="4038600">
                  <a:moveTo>
                    <a:pt x="0" y="0"/>
                  </a:moveTo>
                  <a:lnTo>
                    <a:pt x="4038295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8858649" y="6163387"/>
              <a:ext cx="0" cy="742315"/>
            </a:xfrm>
            <a:custGeom>
              <a:avLst/>
              <a:gdLst/>
              <a:ahLst/>
              <a:cxnLst/>
              <a:rect l="l" t="t" r="r" b="b"/>
              <a:pathLst>
                <a:path h="742315">
                  <a:moveTo>
                    <a:pt x="0" y="742302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4782077" y="6144349"/>
              <a:ext cx="4038600" cy="0"/>
            </a:xfrm>
            <a:custGeom>
              <a:avLst/>
              <a:gdLst/>
              <a:ahLst/>
              <a:cxnLst/>
              <a:rect l="l" t="t" r="r" b="b"/>
              <a:pathLst>
                <a:path w="4038600">
                  <a:moveTo>
                    <a:pt x="4038295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4756594" y="6138010"/>
              <a:ext cx="4108450" cy="812165"/>
            </a:xfrm>
            <a:custGeom>
              <a:avLst/>
              <a:gdLst/>
              <a:ahLst/>
              <a:cxnLst/>
              <a:rect l="l" t="t" r="r" b="b"/>
              <a:pathLst>
                <a:path w="4108450" h="812165">
                  <a:moveTo>
                    <a:pt x="12700" y="805751"/>
                  </a:moveTo>
                  <a:lnTo>
                    <a:pt x="10833" y="801255"/>
                  </a:lnTo>
                  <a:lnTo>
                    <a:pt x="6350" y="799401"/>
                  </a:lnTo>
                  <a:lnTo>
                    <a:pt x="1854" y="801255"/>
                  </a:lnTo>
                  <a:lnTo>
                    <a:pt x="0" y="805751"/>
                  </a:lnTo>
                  <a:lnTo>
                    <a:pt x="1854" y="810234"/>
                  </a:lnTo>
                  <a:lnTo>
                    <a:pt x="6350" y="812101"/>
                  </a:lnTo>
                  <a:lnTo>
                    <a:pt x="10833" y="810234"/>
                  </a:lnTo>
                  <a:lnTo>
                    <a:pt x="12700" y="805751"/>
                  </a:lnTo>
                  <a:close/>
                </a:path>
                <a:path w="4108450" h="812165">
                  <a:moveTo>
                    <a:pt x="12700" y="6350"/>
                  </a:moveTo>
                  <a:lnTo>
                    <a:pt x="10833" y="1854"/>
                  </a:lnTo>
                  <a:lnTo>
                    <a:pt x="6350" y="0"/>
                  </a:lnTo>
                  <a:lnTo>
                    <a:pt x="1854" y="1854"/>
                  </a:lnTo>
                  <a:lnTo>
                    <a:pt x="0" y="6350"/>
                  </a:lnTo>
                  <a:lnTo>
                    <a:pt x="1854" y="10833"/>
                  </a:lnTo>
                  <a:lnTo>
                    <a:pt x="6350" y="12700"/>
                  </a:lnTo>
                  <a:lnTo>
                    <a:pt x="10833" y="10833"/>
                  </a:lnTo>
                  <a:lnTo>
                    <a:pt x="12700" y="6350"/>
                  </a:lnTo>
                  <a:close/>
                </a:path>
                <a:path w="4108450" h="812165">
                  <a:moveTo>
                    <a:pt x="4108412" y="805751"/>
                  </a:moveTo>
                  <a:lnTo>
                    <a:pt x="4106545" y="801255"/>
                  </a:lnTo>
                  <a:lnTo>
                    <a:pt x="4102062" y="799401"/>
                  </a:lnTo>
                  <a:lnTo>
                    <a:pt x="4097566" y="801255"/>
                  </a:lnTo>
                  <a:lnTo>
                    <a:pt x="4095712" y="805751"/>
                  </a:lnTo>
                  <a:lnTo>
                    <a:pt x="4097566" y="810234"/>
                  </a:lnTo>
                  <a:lnTo>
                    <a:pt x="4102062" y="812101"/>
                  </a:lnTo>
                  <a:lnTo>
                    <a:pt x="4106545" y="810234"/>
                  </a:lnTo>
                  <a:lnTo>
                    <a:pt x="4108412" y="805751"/>
                  </a:lnTo>
                  <a:close/>
                </a:path>
                <a:path w="4108450" h="812165">
                  <a:moveTo>
                    <a:pt x="4108412" y="6350"/>
                  </a:moveTo>
                  <a:lnTo>
                    <a:pt x="4106545" y="1854"/>
                  </a:lnTo>
                  <a:lnTo>
                    <a:pt x="4102062" y="0"/>
                  </a:lnTo>
                  <a:lnTo>
                    <a:pt x="4097566" y="1854"/>
                  </a:lnTo>
                  <a:lnTo>
                    <a:pt x="4095712" y="6350"/>
                  </a:lnTo>
                  <a:lnTo>
                    <a:pt x="4097566" y="10833"/>
                  </a:lnTo>
                  <a:lnTo>
                    <a:pt x="4102062" y="12700"/>
                  </a:lnTo>
                  <a:lnTo>
                    <a:pt x="4106545" y="10833"/>
                  </a:lnTo>
                  <a:lnTo>
                    <a:pt x="4108412" y="63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3" name="object 163"/>
          <p:cNvSpPr txBox="1"/>
          <p:nvPr/>
        </p:nvSpPr>
        <p:spPr>
          <a:xfrm>
            <a:off x="4828594" y="4890071"/>
            <a:ext cx="3270250" cy="106680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12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SIKRING</a:t>
            </a:r>
            <a:r>
              <a:rPr sz="1200" b="1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AV</a:t>
            </a:r>
            <a:r>
              <a:rPr sz="1200" b="1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SKARPE/SPISSE</a:t>
            </a:r>
            <a:r>
              <a:rPr sz="1200" b="1" spc="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GJENSTANDER</a:t>
            </a:r>
            <a:endParaRPr sz="1200">
              <a:latin typeface="Veidekke Favorit Offc"/>
              <a:cs typeface="Veidekke Favorit Offc"/>
            </a:endParaRPr>
          </a:p>
          <a:p>
            <a:pPr marL="156210" marR="1104900" indent="-144145">
              <a:lnSpc>
                <a:spcPct val="100000"/>
              </a:lnSpc>
              <a:spcBef>
                <a:spcPts val="345"/>
              </a:spcBef>
              <a:buChar char="•"/>
              <a:tabLst>
                <a:tab pos="156210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Armeringsbøyler/skjøtejern</a:t>
            </a:r>
            <a:r>
              <a:rPr sz="1000" spc="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ha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krok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der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det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er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mulig</a:t>
            </a:r>
            <a:endParaRPr sz="1000">
              <a:latin typeface="Veidekke Favorit Offc"/>
              <a:cs typeface="Veidekke Favorit Offc"/>
            </a:endParaRPr>
          </a:p>
          <a:p>
            <a:pPr marL="156210" marR="948690" indent="-144145">
              <a:lnSpc>
                <a:spcPct val="100000"/>
              </a:lnSpc>
              <a:buChar char="•"/>
              <a:tabLst>
                <a:tab pos="15621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Oppstikkende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4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utstikkende</a:t>
            </a:r>
            <a:r>
              <a:rPr sz="1000" spc="-4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jern/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stag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metaller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alltid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være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sikret</a:t>
            </a:r>
            <a:endParaRPr sz="1000">
              <a:latin typeface="Veidekke Favorit Offc"/>
              <a:cs typeface="Veidekke Favorit Offc"/>
            </a:endParaRPr>
          </a:p>
          <a:p>
            <a:pPr marL="157480" indent="-144780">
              <a:lnSpc>
                <a:spcPct val="100000"/>
              </a:lnSpc>
              <a:buChar char="•"/>
              <a:tabLst>
                <a:tab pos="157480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Ventilasjonsrør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sikres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fortløpende</a:t>
            </a:r>
            <a:endParaRPr sz="1000">
              <a:latin typeface="Veidekke Favorit Offc"/>
              <a:cs typeface="Veidekke Favorit Offc"/>
            </a:endParaRPr>
          </a:p>
        </p:txBody>
      </p:sp>
      <p:grpSp>
        <p:nvGrpSpPr>
          <p:cNvPr id="164" name="object 164"/>
          <p:cNvGrpSpPr/>
          <p:nvPr/>
        </p:nvGrpSpPr>
        <p:grpSpPr>
          <a:xfrm>
            <a:off x="4756594" y="4901837"/>
            <a:ext cx="4108450" cy="1968500"/>
            <a:chOff x="4756594" y="4901837"/>
            <a:chExt cx="4108450" cy="1968500"/>
          </a:xfrm>
        </p:grpSpPr>
        <p:sp>
          <p:nvSpPr>
            <p:cNvPr id="165" name="object 165"/>
            <p:cNvSpPr/>
            <p:nvPr/>
          </p:nvSpPr>
          <p:spPr>
            <a:xfrm>
              <a:off x="4762944" y="4946838"/>
              <a:ext cx="0" cy="1062990"/>
            </a:xfrm>
            <a:custGeom>
              <a:avLst/>
              <a:gdLst/>
              <a:ahLst/>
              <a:cxnLst/>
              <a:rect l="l" t="t" r="r" b="b"/>
              <a:pathLst>
                <a:path h="1062989">
                  <a:moveTo>
                    <a:pt x="0" y="0"/>
                  </a:moveTo>
                  <a:lnTo>
                    <a:pt x="0" y="1062786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4801222" y="6028949"/>
              <a:ext cx="4038600" cy="0"/>
            </a:xfrm>
            <a:custGeom>
              <a:avLst/>
              <a:gdLst/>
              <a:ahLst/>
              <a:cxnLst/>
              <a:rect l="l" t="t" r="r" b="b"/>
              <a:pathLst>
                <a:path w="4038600">
                  <a:moveTo>
                    <a:pt x="0" y="0"/>
                  </a:moveTo>
                  <a:lnTo>
                    <a:pt x="4038295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8858649" y="4927517"/>
              <a:ext cx="0" cy="1062990"/>
            </a:xfrm>
            <a:custGeom>
              <a:avLst/>
              <a:gdLst/>
              <a:ahLst/>
              <a:cxnLst/>
              <a:rect l="l" t="t" r="r" b="b"/>
              <a:pathLst>
                <a:path h="1062989">
                  <a:moveTo>
                    <a:pt x="0" y="1062786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4782077" y="4908191"/>
              <a:ext cx="4038600" cy="0"/>
            </a:xfrm>
            <a:custGeom>
              <a:avLst/>
              <a:gdLst/>
              <a:ahLst/>
              <a:cxnLst/>
              <a:rect l="l" t="t" r="r" b="b"/>
              <a:pathLst>
                <a:path w="4038600">
                  <a:moveTo>
                    <a:pt x="4038295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" name="object 169"/>
            <p:cNvSpPr/>
            <p:nvPr/>
          </p:nvSpPr>
          <p:spPr>
            <a:xfrm>
              <a:off x="4756594" y="4901843"/>
              <a:ext cx="4108450" cy="1133475"/>
            </a:xfrm>
            <a:custGeom>
              <a:avLst/>
              <a:gdLst/>
              <a:ahLst/>
              <a:cxnLst/>
              <a:rect l="l" t="t" r="r" b="b"/>
              <a:pathLst>
                <a:path w="4108450" h="1133475">
                  <a:moveTo>
                    <a:pt x="12700" y="1127112"/>
                  </a:moveTo>
                  <a:lnTo>
                    <a:pt x="10833" y="1122616"/>
                  </a:lnTo>
                  <a:lnTo>
                    <a:pt x="6350" y="1120762"/>
                  </a:lnTo>
                  <a:lnTo>
                    <a:pt x="1854" y="1122616"/>
                  </a:lnTo>
                  <a:lnTo>
                    <a:pt x="0" y="1127112"/>
                  </a:lnTo>
                  <a:lnTo>
                    <a:pt x="1854" y="1131608"/>
                  </a:lnTo>
                  <a:lnTo>
                    <a:pt x="6350" y="1133462"/>
                  </a:lnTo>
                  <a:lnTo>
                    <a:pt x="10833" y="1131608"/>
                  </a:lnTo>
                  <a:lnTo>
                    <a:pt x="12700" y="1127112"/>
                  </a:lnTo>
                  <a:close/>
                </a:path>
                <a:path w="4108450" h="1133475">
                  <a:moveTo>
                    <a:pt x="12700" y="6350"/>
                  </a:moveTo>
                  <a:lnTo>
                    <a:pt x="10833" y="1854"/>
                  </a:lnTo>
                  <a:lnTo>
                    <a:pt x="6350" y="0"/>
                  </a:lnTo>
                  <a:lnTo>
                    <a:pt x="1854" y="1854"/>
                  </a:lnTo>
                  <a:lnTo>
                    <a:pt x="0" y="6350"/>
                  </a:lnTo>
                  <a:lnTo>
                    <a:pt x="1854" y="10845"/>
                  </a:lnTo>
                  <a:lnTo>
                    <a:pt x="6350" y="12700"/>
                  </a:lnTo>
                  <a:lnTo>
                    <a:pt x="10833" y="10845"/>
                  </a:lnTo>
                  <a:lnTo>
                    <a:pt x="12700" y="6350"/>
                  </a:lnTo>
                  <a:close/>
                </a:path>
                <a:path w="4108450" h="1133475">
                  <a:moveTo>
                    <a:pt x="4108412" y="1127112"/>
                  </a:moveTo>
                  <a:lnTo>
                    <a:pt x="4106545" y="1122616"/>
                  </a:lnTo>
                  <a:lnTo>
                    <a:pt x="4102062" y="1120762"/>
                  </a:lnTo>
                  <a:lnTo>
                    <a:pt x="4097566" y="1122616"/>
                  </a:lnTo>
                  <a:lnTo>
                    <a:pt x="4095712" y="1127112"/>
                  </a:lnTo>
                  <a:lnTo>
                    <a:pt x="4097566" y="1131608"/>
                  </a:lnTo>
                  <a:lnTo>
                    <a:pt x="4102062" y="1133462"/>
                  </a:lnTo>
                  <a:lnTo>
                    <a:pt x="4106545" y="1131608"/>
                  </a:lnTo>
                  <a:lnTo>
                    <a:pt x="4108412" y="1127112"/>
                  </a:lnTo>
                  <a:close/>
                </a:path>
                <a:path w="4108450" h="1133475">
                  <a:moveTo>
                    <a:pt x="4108412" y="6350"/>
                  </a:moveTo>
                  <a:lnTo>
                    <a:pt x="4106545" y="1854"/>
                  </a:lnTo>
                  <a:lnTo>
                    <a:pt x="4102062" y="0"/>
                  </a:lnTo>
                  <a:lnTo>
                    <a:pt x="4097566" y="1854"/>
                  </a:lnTo>
                  <a:lnTo>
                    <a:pt x="4095712" y="6350"/>
                  </a:lnTo>
                  <a:lnTo>
                    <a:pt x="4097566" y="10845"/>
                  </a:lnTo>
                  <a:lnTo>
                    <a:pt x="4102062" y="12700"/>
                  </a:lnTo>
                  <a:lnTo>
                    <a:pt x="4106545" y="10845"/>
                  </a:lnTo>
                  <a:lnTo>
                    <a:pt x="4108412" y="635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0" name="object 170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7192162" y="5193016"/>
              <a:ext cx="660336" cy="700493"/>
            </a:xfrm>
            <a:prstGeom prst="rect">
              <a:avLst/>
            </a:prstGeom>
          </p:spPr>
        </p:pic>
        <p:pic>
          <p:nvPicPr>
            <p:cNvPr id="171" name="object 171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896557" y="6187744"/>
              <a:ext cx="875995" cy="682167"/>
            </a:xfrm>
            <a:prstGeom prst="rect">
              <a:avLst/>
            </a:prstGeom>
          </p:spPr>
        </p:pic>
        <p:pic>
          <p:nvPicPr>
            <p:cNvPr id="172" name="object 172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852501" y="6187744"/>
              <a:ext cx="923376" cy="682167"/>
            </a:xfrm>
            <a:prstGeom prst="rect">
              <a:avLst/>
            </a:prstGeom>
          </p:spPr>
        </p:pic>
        <p:pic>
          <p:nvPicPr>
            <p:cNvPr id="173" name="object 173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7965051" y="5193016"/>
              <a:ext cx="788943" cy="700493"/>
            </a:xfrm>
            <a:prstGeom prst="rect">
              <a:avLst/>
            </a:prstGeom>
          </p:spPr>
        </p:pic>
      </p:grpSp>
      <p:sp>
        <p:nvSpPr>
          <p:cNvPr id="174" name="object 174"/>
          <p:cNvSpPr txBox="1"/>
          <p:nvPr/>
        </p:nvSpPr>
        <p:spPr>
          <a:xfrm>
            <a:off x="4828594" y="7015429"/>
            <a:ext cx="2199640" cy="121920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12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ÅPNINGER OG </a:t>
            </a: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UTSPARINGER</a:t>
            </a:r>
            <a:endParaRPr sz="1200">
              <a:latin typeface="Veidekke Favorit Offc"/>
              <a:cs typeface="Veidekke Favorit Offc"/>
            </a:endParaRPr>
          </a:p>
          <a:p>
            <a:pPr marL="157480" indent="-144780">
              <a:lnSpc>
                <a:spcPct val="100000"/>
              </a:lnSpc>
              <a:spcBef>
                <a:spcPts val="345"/>
              </a:spcBef>
              <a:buChar char="•"/>
              <a:tabLst>
                <a:tab pos="15748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tildekkes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umiddelbart</a:t>
            </a:r>
            <a:endParaRPr sz="1000">
              <a:latin typeface="Veidekke Favorit Offc"/>
              <a:cs typeface="Veidekke Favorit Offc"/>
            </a:endParaRPr>
          </a:p>
          <a:p>
            <a:pPr marL="156210" marR="172085" indent="-144145">
              <a:lnSpc>
                <a:spcPct val="100000"/>
              </a:lnSpc>
              <a:buChar char="•"/>
              <a:tabLst>
                <a:tab pos="15621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Tildekkingen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dimensjoneres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å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tåle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planlagt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belastning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og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sikres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mot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forskyvning</a:t>
            </a:r>
            <a:endParaRPr sz="1000">
              <a:latin typeface="Veidekke Favorit Offc"/>
              <a:cs typeface="Veidekke Favorit Offc"/>
            </a:endParaRPr>
          </a:p>
          <a:p>
            <a:pPr marL="156210" marR="167640" indent="-144145">
              <a:lnSpc>
                <a:spcPct val="100000"/>
              </a:lnSpc>
              <a:buChar char="•"/>
              <a:tabLst>
                <a:tab pos="15621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Tildekking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større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enn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30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cm</a:t>
            </a:r>
            <a:r>
              <a:rPr sz="1000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sjablongmerkes</a:t>
            </a:r>
            <a:endParaRPr sz="1000">
              <a:latin typeface="Veidekke Favorit Offc"/>
              <a:cs typeface="Veidekke Favorit Offc"/>
            </a:endParaRPr>
          </a:p>
        </p:txBody>
      </p:sp>
      <p:grpSp>
        <p:nvGrpSpPr>
          <p:cNvPr id="175" name="object 175"/>
          <p:cNvGrpSpPr/>
          <p:nvPr/>
        </p:nvGrpSpPr>
        <p:grpSpPr>
          <a:xfrm>
            <a:off x="4756594" y="7027196"/>
            <a:ext cx="4108450" cy="1238885"/>
            <a:chOff x="4756594" y="7027196"/>
            <a:chExt cx="4108450" cy="1238885"/>
          </a:xfrm>
        </p:grpSpPr>
        <p:sp>
          <p:nvSpPr>
            <p:cNvPr id="176" name="object 176"/>
            <p:cNvSpPr/>
            <p:nvPr/>
          </p:nvSpPr>
          <p:spPr>
            <a:xfrm>
              <a:off x="4762944" y="7071852"/>
              <a:ext cx="0" cy="1168400"/>
            </a:xfrm>
            <a:custGeom>
              <a:avLst/>
              <a:gdLst/>
              <a:ahLst/>
              <a:cxnLst/>
              <a:rect l="l" t="t" r="r" b="b"/>
              <a:pathLst>
                <a:path h="1168400">
                  <a:moveTo>
                    <a:pt x="0" y="0"/>
                  </a:moveTo>
                  <a:lnTo>
                    <a:pt x="0" y="1168247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4801222" y="8259249"/>
              <a:ext cx="4038600" cy="0"/>
            </a:xfrm>
            <a:custGeom>
              <a:avLst/>
              <a:gdLst/>
              <a:ahLst/>
              <a:cxnLst/>
              <a:rect l="l" t="t" r="r" b="b"/>
              <a:pathLst>
                <a:path w="4038600">
                  <a:moveTo>
                    <a:pt x="0" y="0"/>
                  </a:moveTo>
                  <a:lnTo>
                    <a:pt x="4038295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8858649" y="7052699"/>
              <a:ext cx="0" cy="1168400"/>
            </a:xfrm>
            <a:custGeom>
              <a:avLst/>
              <a:gdLst/>
              <a:ahLst/>
              <a:cxnLst/>
              <a:rect l="l" t="t" r="r" b="b"/>
              <a:pathLst>
                <a:path h="1168400">
                  <a:moveTo>
                    <a:pt x="0" y="1168247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" name="object 179"/>
            <p:cNvSpPr/>
            <p:nvPr/>
          </p:nvSpPr>
          <p:spPr>
            <a:xfrm>
              <a:off x="4782078" y="7033549"/>
              <a:ext cx="4038600" cy="0"/>
            </a:xfrm>
            <a:custGeom>
              <a:avLst/>
              <a:gdLst/>
              <a:ahLst/>
              <a:cxnLst/>
              <a:rect l="l" t="t" r="r" b="b"/>
              <a:pathLst>
                <a:path w="4038600">
                  <a:moveTo>
                    <a:pt x="4038295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" name="object 180"/>
            <p:cNvSpPr/>
            <p:nvPr/>
          </p:nvSpPr>
          <p:spPr>
            <a:xfrm>
              <a:off x="4756594" y="7027201"/>
              <a:ext cx="4108450" cy="1238885"/>
            </a:xfrm>
            <a:custGeom>
              <a:avLst/>
              <a:gdLst/>
              <a:ahLst/>
              <a:cxnLst/>
              <a:rect l="l" t="t" r="r" b="b"/>
              <a:pathLst>
                <a:path w="4108450" h="1238884">
                  <a:moveTo>
                    <a:pt x="12700" y="1232052"/>
                  </a:moveTo>
                  <a:lnTo>
                    <a:pt x="10833" y="1227569"/>
                  </a:lnTo>
                  <a:lnTo>
                    <a:pt x="6350" y="1225702"/>
                  </a:lnTo>
                  <a:lnTo>
                    <a:pt x="1854" y="1227569"/>
                  </a:lnTo>
                  <a:lnTo>
                    <a:pt x="0" y="1232052"/>
                  </a:lnTo>
                  <a:lnTo>
                    <a:pt x="1854" y="1236548"/>
                  </a:lnTo>
                  <a:lnTo>
                    <a:pt x="6350" y="1238402"/>
                  </a:lnTo>
                  <a:lnTo>
                    <a:pt x="10833" y="1236548"/>
                  </a:lnTo>
                  <a:lnTo>
                    <a:pt x="12700" y="1232052"/>
                  </a:lnTo>
                  <a:close/>
                </a:path>
                <a:path w="4108450" h="1238884">
                  <a:moveTo>
                    <a:pt x="12700" y="6350"/>
                  </a:moveTo>
                  <a:lnTo>
                    <a:pt x="10833" y="1866"/>
                  </a:lnTo>
                  <a:lnTo>
                    <a:pt x="6350" y="0"/>
                  </a:lnTo>
                  <a:lnTo>
                    <a:pt x="1854" y="1866"/>
                  </a:lnTo>
                  <a:lnTo>
                    <a:pt x="0" y="6350"/>
                  </a:lnTo>
                  <a:lnTo>
                    <a:pt x="1854" y="10845"/>
                  </a:lnTo>
                  <a:lnTo>
                    <a:pt x="6350" y="12700"/>
                  </a:lnTo>
                  <a:lnTo>
                    <a:pt x="10833" y="10845"/>
                  </a:lnTo>
                  <a:lnTo>
                    <a:pt x="12700" y="6350"/>
                  </a:lnTo>
                  <a:close/>
                </a:path>
                <a:path w="4108450" h="1238884">
                  <a:moveTo>
                    <a:pt x="4108412" y="1232052"/>
                  </a:moveTo>
                  <a:lnTo>
                    <a:pt x="4106545" y="1227569"/>
                  </a:lnTo>
                  <a:lnTo>
                    <a:pt x="4102062" y="1225702"/>
                  </a:lnTo>
                  <a:lnTo>
                    <a:pt x="4097566" y="1227569"/>
                  </a:lnTo>
                  <a:lnTo>
                    <a:pt x="4095712" y="1232052"/>
                  </a:lnTo>
                  <a:lnTo>
                    <a:pt x="4097566" y="1236548"/>
                  </a:lnTo>
                  <a:lnTo>
                    <a:pt x="4102062" y="1238402"/>
                  </a:lnTo>
                  <a:lnTo>
                    <a:pt x="4106545" y="1236548"/>
                  </a:lnTo>
                  <a:lnTo>
                    <a:pt x="4108412" y="1232052"/>
                  </a:lnTo>
                  <a:close/>
                </a:path>
                <a:path w="4108450" h="1238884">
                  <a:moveTo>
                    <a:pt x="4108412" y="6350"/>
                  </a:moveTo>
                  <a:lnTo>
                    <a:pt x="4106545" y="1866"/>
                  </a:lnTo>
                  <a:lnTo>
                    <a:pt x="4102062" y="0"/>
                  </a:lnTo>
                  <a:lnTo>
                    <a:pt x="4097566" y="1866"/>
                  </a:lnTo>
                  <a:lnTo>
                    <a:pt x="4095712" y="6350"/>
                  </a:lnTo>
                  <a:lnTo>
                    <a:pt x="4097566" y="10845"/>
                  </a:lnTo>
                  <a:lnTo>
                    <a:pt x="4102062" y="12700"/>
                  </a:lnTo>
                  <a:lnTo>
                    <a:pt x="4106545" y="10845"/>
                  </a:lnTo>
                  <a:lnTo>
                    <a:pt x="4108412" y="63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1" name="object 181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7852498" y="7344384"/>
              <a:ext cx="923378" cy="804176"/>
            </a:xfrm>
            <a:prstGeom prst="rect">
              <a:avLst/>
            </a:prstGeom>
          </p:spPr>
        </p:pic>
        <p:pic>
          <p:nvPicPr>
            <p:cNvPr id="182" name="object 182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6896557" y="7336459"/>
              <a:ext cx="875995" cy="812101"/>
            </a:xfrm>
            <a:prstGeom prst="rect">
              <a:avLst/>
            </a:prstGeom>
          </p:spPr>
        </p:pic>
      </p:grpSp>
      <p:sp>
        <p:nvSpPr>
          <p:cNvPr id="183" name="object 183"/>
          <p:cNvSpPr txBox="1"/>
          <p:nvPr/>
        </p:nvSpPr>
        <p:spPr>
          <a:xfrm>
            <a:off x="4828594" y="8397314"/>
            <a:ext cx="2691130" cy="8235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</a:t>
            </a:r>
            <a:r>
              <a:rPr sz="1200" b="1" spc="-10" dirty="0">
                <a:latin typeface="Veidekke Favorit Offc"/>
                <a:cs typeface="Veidekke Favorit Offc"/>
              </a:rPr>
              <a:t>AGER</a:t>
            </a:r>
            <a:endParaRPr sz="1200">
              <a:latin typeface="Veidekke Favorit Offc"/>
              <a:cs typeface="Veidekke Favorit Offc"/>
            </a:endParaRPr>
          </a:p>
          <a:p>
            <a:pPr marL="156210" marR="232410" indent="-144145">
              <a:lnSpc>
                <a:spcPct val="100000"/>
              </a:lnSpc>
              <a:spcBef>
                <a:spcPts val="40"/>
              </a:spcBef>
              <a:buChar char="•"/>
              <a:tabLst>
                <a:tab pos="156210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Gjerdesager</a:t>
            </a:r>
            <a:r>
              <a:rPr sz="1000" spc="-4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alltid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være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komplett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–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 sideanlegg,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spaltekniv,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kuppel,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påskyver</a:t>
            </a:r>
            <a:endParaRPr sz="1000">
              <a:latin typeface="Veidekke Favorit Offc"/>
              <a:cs typeface="Veidekke Favorit Offc"/>
            </a:endParaRPr>
          </a:p>
          <a:p>
            <a:pPr marL="157480" indent="-144780">
              <a:lnSpc>
                <a:spcPct val="100000"/>
              </a:lnSpc>
              <a:buChar char="•"/>
              <a:tabLst>
                <a:tab pos="15748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Sager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være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merket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med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sikkerhetssone</a:t>
            </a:r>
            <a:endParaRPr sz="1000">
              <a:latin typeface="Veidekke Favorit Offc"/>
              <a:cs typeface="Veidekke Favorit Offc"/>
            </a:endParaRPr>
          </a:p>
          <a:p>
            <a:pPr marL="187325">
              <a:lnSpc>
                <a:spcPct val="100000"/>
              </a:lnSpc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-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hender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aldri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innenfor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denne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sonen</a:t>
            </a:r>
            <a:endParaRPr sz="1000">
              <a:latin typeface="Veidekke Favorit Offc"/>
              <a:cs typeface="Veidekke Favorit Offc"/>
            </a:endParaRPr>
          </a:p>
        </p:txBody>
      </p:sp>
      <p:grpSp>
        <p:nvGrpSpPr>
          <p:cNvPr id="184" name="object 184"/>
          <p:cNvGrpSpPr/>
          <p:nvPr/>
        </p:nvGrpSpPr>
        <p:grpSpPr>
          <a:xfrm>
            <a:off x="4756594" y="8344043"/>
            <a:ext cx="4108450" cy="2303145"/>
            <a:chOff x="4756594" y="8344043"/>
            <a:chExt cx="4108450" cy="2303145"/>
          </a:xfrm>
        </p:grpSpPr>
        <p:sp>
          <p:nvSpPr>
            <p:cNvPr id="185" name="object 185"/>
            <p:cNvSpPr/>
            <p:nvPr/>
          </p:nvSpPr>
          <p:spPr>
            <a:xfrm>
              <a:off x="4762944" y="8388564"/>
              <a:ext cx="0" cy="2233295"/>
            </a:xfrm>
            <a:custGeom>
              <a:avLst/>
              <a:gdLst/>
              <a:ahLst/>
              <a:cxnLst/>
              <a:rect l="l" t="t" r="r" b="b"/>
              <a:pathLst>
                <a:path h="2233295">
                  <a:moveTo>
                    <a:pt x="0" y="0"/>
                  </a:moveTo>
                  <a:lnTo>
                    <a:pt x="0" y="2233002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4801222" y="10640650"/>
              <a:ext cx="4038600" cy="0"/>
            </a:xfrm>
            <a:custGeom>
              <a:avLst/>
              <a:gdLst/>
              <a:ahLst/>
              <a:cxnLst/>
              <a:rect l="l" t="t" r="r" b="b"/>
              <a:pathLst>
                <a:path w="4038600">
                  <a:moveTo>
                    <a:pt x="0" y="0"/>
                  </a:moveTo>
                  <a:lnTo>
                    <a:pt x="4038295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8858649" y="8369476"/>
              <a:ext cx="0" cy="2233295"/>
            </a:xfrm>
            <a:custGeom>
              <a:avLst/>
              <a:gdLst/>
              <a:ahLst/>
              <a:cxnLst/>
              <a:rect l="l" t="t" r="r" b="b"/>
              <a:pathLst>
                <a:path h="2233295">
                  <a:moveTo>
                    <a:pt x="0" y="2233002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4782078" y="8350393"/>
              <a:ext cx="4038600" cy="0"/>
            </a:xfrm>
            <a:custGeom>
              <a:avLst/>
              <a:gdLst/>
              <a:ahLst/>
              <a:cxnLst/>
              <a:rect l="l" t="t" r="r" b="b"/>
              <a:pathLst>
                <a:path w="4038600">
                  <a:moveTo>
                    <a:pt x="4038295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4756594" y="8344052"/>
              <a:ext cx="4108450" cy="2303145"/>
            </a:xfrm>
            <a:custGeom>
              <a:avLst/>
              <a:gdLst/>
              <a:ahLst/>
              <a:cxnLst/>
              <a:rect l="l" t="t" r="r" b="b"/>
              <a:pathLst>
                <a:path w="4108450" h="2303145">
                  <a:moveTo>
                    <a:pt x="12700" y="2296604"/>
                  </a:moveTo>
                  <a:lnTo>
                    <a:pt x="10833" y="2292108"/>
                  </a:lnTo>
                  <a:lnTo>
                    <a:pt x="6350" y="2290254"/>
                  </a:lnTo>
                  <a:lnTo>
                    <a:pt x="1854" y="2292108"/>
                  </a:lnTo>
                  <a:lnTo>
                    <a:pt x="0" y="2296604"/>
                  </a:lnTo>
                  <a:lnTo>
                    <a:pt x="1854" y="2301100"/>
                  </a:lnTo>
                  <a:lnTo>
                    <a:pt x="6350" y="2302954"/>
                  </a:lnTo>
                  <a:lnTo>
                    <a:pt x="10833" y="2301100"/>
                  </a:lnTo>
                  <a:lnTo>
                    <a:pt x="12700" y="2296604"/>
                  </a:lnTo>
                  <a:close/>
                </a:path>
                <a:path w="4108450" h="2303145">
                  <a:moveTo>
                    <a:pt x="12700" y="6350"/>
                  </a:moveTo>
                  <a:lnTo>
                    <a:pt x="10833" y="1854"/>
                  </a:lnTo>
                  <a:lnTo>
                    <a:pt x="6350" y="0"/>
                  </a:lnTo>
                  <a:lnTo>
                    <a:pt x="1854" y="1854"/>
                  </a:lnTo>
                  <a:lnTo>
                    <a:pt x="0" y="6350"/>
                  </a:lnTo>
                  <a:lnTo>
                    <a:pt x="1854" y="10845"/>
                  </a:lnTo>
                  <a:lnTo>
                    <a:pt x="6350" y="12700"/>
                  </a:lnTo>
                  <a:lnTo>
                    <a:pt x="10833" y="10845"/>
                  </a:lnTo>
                  <a:lnTo>
                    <a:pt x="12700" y="6350"/>
                  </a:lnTo>
                  <a:close/>
                </a:path>
                <a:path w="4108450" h="2303145">
                  <a:moveTo>
                    <a:pt x="4108412" y="2296604"/>
                  </a:moveTo>
                  <a:lnTo>
                    <a:pt x="4106545" y="2292108"/>
                  </a:lnTo>
                  <a:lnTo>
                    <a:pt x="4102062" y="2290254"/>
                  </a:lnTo>
                  <a:lnTo>
                    <a:pt x="4097566" y="2292108"/>
                  </a:lnTo>
                  <a:lnTo>
                    <a:pt x="4095712" y="2296604"/>
                  </a:lnTo>
                  <a:lnTo>
                    <a:pt x="4097566" y="2301100"/>
                  </a:lnTo>
                  <a:lnTo>
                    <a:pt x="4102062" y="2302954"/>
                  </a:lnTo>
                  <a:lnTo>
                    <a:pt x="4106545" y="2301100"/>
                  </a:lnTo>
                  <a:lnTo>
                    <a:pt x="4108412" y="2296604"/>
                  </a:lnTo>
                  <a:close/>
                </a:path>
                <a:path w="4108450" h="2303145">
                  <a:moveTo>
                    <a:pt x="4108412" y="6350"/>
                  </a:moveTo>
                  <a:lnTo>
                    <a:pt x="4106545" y="1854"/>
                  </a:lnTo>
                  <a:lnTo>
                    <a:pt x="4102062" y="0"/>
                  </a:lnTo>
                  <a:lnTo>
                    <a:pt x="4097566" y="1854"/>
                  </a:lnTo>
                  <a:lnTo>
                    <a:pt x="4095712" y="6350"/>
                  </a:lnTo>
                  <a:lnTo>
                    <a:pt x="4097566" y="10845"/>
                  </a:lnTo>
                  <a:lnTo>
                    <a:pt x="4102062" y="12700"/>
                  </a:lnTo>
                  <a:lnTo>
                    <a:pt x="4106545" y="10845"/>
                  </a:lnTo>
                  <a:lnTo>
                    <a:pt x="4108412" y="635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0" name="object 190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538402" y="8465554"/>
              <a:ext cx="1237475" cy="867294"/>
            </a:xfrm>
            <a:prstGeom prst="rect">
              <a:avLst/>
            </a:prstGeom>
          </p:spPr>
        </p:pic>
        <p:pic>
          <p:nvPicPr>
            <p:cNvPr id="191" name="object 191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7538402" y="9420288"/>
              <a:ext cx="1237485" cy="766273"/>
            </a:xfrm>
            <a:prstGeom prst="rect">
              <a:avLst/>
            </a:prstGeom>
          </p:spPr>
        </p:pic>
      </p:grpSp>
      <p:sp>
        <p:nvSpPr>
          <p:cNvPr id="192" name="object 192"/>
          <p:cNvSpPr txBox="1"/>
          <p:nvPr/>
        </p:nvSpPr>
        <p:spPr>
          <a:xfrm>
            <a:off x="4828594" y="10744168"/>
            <a:ext cx="2924175" cy="1343660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AVSPERRING </a:t>
            </a:r>
            <a:r>
              <a:rPr sz="12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VED</a:t>
            </a:r>
            <a:r>
              <a:rPr sz="1200" b="1" spc="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RISIKOFYLT</a:t>
            </a:r>
            <a:r>
              <a:rPr sz="1200" b="1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ARBEID</a:t>
            </a:r>
            <a:endParaRPr sz="1200">
              <a:latin typeface="Veidekke Favorit Offc"/>
              <a:cs typeface="Veidekke Favorit Offc"/>
            </a:endParaRPr>
          </a:p>
          <a:p>
            <a:pPr marL="156210" marR="5080" indent="-144145">
              <a:lnSpc>
                <a:spcPct val="100000"/>
              </a:lnSpc>
              <a:spcBef>
                <a:spcPts val="245"/>
              </a:spcBef>
              <a:buChar char="•"/>
              <a:tabLst>
                <a:tab pos="15621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Risikoutsatte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områder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alltid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være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avsperret.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Bruk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rød/hvit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plastkjetting,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bukker, rekkverksnett,</a:t>
            </a:r>
            <a:r>
              <a:rPr sz="1000" spc="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jerseystein,</a:t>
            </a:r>
            <a:r>
              <a:rPr sz="1000" spc="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byggegjerder</a:t>
            </a:r>
            <a:endParaRPr sz="1000">
              <a:latin typeface="Veidekke Favorit Offc"/>
              <a:cs typeface="Veidekke Favorit Offc"/>
            </a:endParaRPr>
          </a:p>
          <a:p>
            <a:pPr marL="156210" marR="184785" indent="-144145">
              <a:lnSpc>
                <a:spcPct val="100000"/>
              </a:lnSpc>
              <a:buChar char="•"/>
              <a:tabLst>
                <a:tab pos="156210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Avsperringer</a:t>
            </a:r>
            <a:r>
              <a:rPr sz="1000" spc="-4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være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skiltet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med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stoppskilt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med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dato,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navn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på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ansvarlig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området</a:t>
            </a:r>
            <a:endParaRPr sz="1000">
              <a:latin typeface="Veidekke Favorit Offc"/>
              <a:cs typeface="Veidekke Favorit Offc"/>
            </a:endParaRPr>
          </a:p>
          <a:p>
            <a:pPr marL="156210">
              <a:lnSpc>
                <a:spcPct val="100000"/>
              </a:lnSpc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telefonnr.</a:t>
            </a:r>
            <a:endParaRPr sz="1000">
              <a:latin typeface="Veidekke Favorit Offc"/>
              <a:cs typeface="Veidekke Favorit Offc"/>
            </a:endParaRPr>
          </a:p>
          <a:p>
            <a:pPr marL="157480" indent="-144780">
              <a:lnSpc>
                <a:spcPct val="100000"/>
              </a:lnSpc>
              <a:buChar char="•"/>
              <a:tabLst>
                <a:tab pos="157480" algn="l"/>
              </a:tabLst>
            </a:pP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Avsperringer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fjernes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når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arbeidet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er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utført</a:t>
            </a:r>
            <a:endParaRPr sz="1000">
              <a:latin typeface="Veidekke Favorit Offc"/>
              <a:cs typeface="Veidekke Favorit Offc"/>
            </a:endParaRPr>
          </a:p>
        </p:txBody>
      </p:sp>
      <p:grpSp>
        <p:nvGrpSpPr>
          <p:cNvPr id="193" name="object 193"/>
          <p:cNvGrpSpPr/>
          <p:nvPr/>
        </p:nvGrpSpPr>
        <p:grpSpPr>
          <a:xfrm>
            <a:off x="1908517" y="3115360"/>
            <a:ext cx="11381105" cy="9030335"/>
            <a:chOff x="1908517" y="3115360"/>
            <a:chExt cx="11381105" cy="9030335"/>
          </a:xfrm>
        </p:grpSpPr>
        <p:sp>
          <p:nvSpPr>
            <p:cNvPr id="194" name="object 194"/>
            <p:cNvSpPr/>
            <p:nvPr/>
          </p:nvSpPr>
          <p:spPr>
            <a:xfrm>
              <a:off x="4762944" y="10772317"/>
              <a:ext cx="0" cy="1348105"/>
            </a:xfrm>
            <a:custGeom>
              <a:avLst/>
              <a:gdLst/>
              <a:ahLst/>
              <a:cxnLst/>
              <a:rect l="l" t="t" r="r" b="b"/>
              <a:pathLst>
                <a:path h="1348104">
                  <a:moveTo>
                    <a:pt x="0" y="0"/>
                  </a:moveTo>
                  <a:lnTo>
                    <a:pt x="0" y="1347825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4801222" y="12139120"/>
              <a:ext cx="4038600" cy="0"/>
            </a:xfrm>
            <a:custGeom>
              <a:avLst/>
              <a:gdLst/>
              <a:ahLst/>
              <a:cxnLst/>
              <a:rect l="l" t="t" r="r" b="b"/>
              <a:pathLst>
                <a:path w="4038600">
                  <a:moveTo>
                    <a:pt x="0" y="0"/>
                  </a:moveTo>
                  <a:lnTo>
                    <a:pt x="4038295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8858650" y="10753328"/>
              <a:ext cx="0" cy="1348105"/>
            </a:xfrm>
            <a:custGeom>
              <a:avLst/>
              <a:gdLst/>
              <a:ahLst/>
              <a:cxnLst/>
              <a:rect l="l" t="t" r="r" b="b"/>
              <a:pathLst>
                <a:path h="1348104">
                  <a:moveTo>
                    <a:pt x="0" y="1347825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4782078" y="10734350"/>
              <a:ext cx="4038600" cy="0"/>
            </a:xfrm>
            <a:custGeom>
              <a:avLst/>
              <a:gdLst/>
              <a:ahLst/>
              <a:cxnLst/>
              <a:rect l="l" t="t" r="r" b="b"/>
              <a:pathLst>
                <a:path w="4038600">
                  <a:moveTo>
                    <a:pt x="4038295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4756594" y="10728007"/>
              <a:ext cx="4108450" cy="1417955"/>
            </a:xfrm>
            <a:custGeom>
              <a:avLst/>
              <a:gdLst/>
              <a:ahLst/>
              <a:cxnLst/>
              <a:rect l="l" t="t" r="r" b="b"/>
              <a:pathLst>
                <a:path w="4108450" h="1417954">
                  <a:moveTo>
                    <a:pt x="12700" y="1411122"/>
                  </a:moveTo>
                  <a:lnTo>
                    <a:pt x="10833" y="1406626"/>
                  </a:lnTo>
                  <a:lnTo>
                    <a:pt x="6350" y="1404772"/>
                  </a:lnTo>
                  <a:lnTo>
                    <a:pt x="1854" y="1406626"/>
                  </a:lnTo>
                  <a:lnTo>
                    <a:pt x="0" y="1411122"/>
                  </a:lnTo>
                  <a:lnTo>
                    <a:pt x="1854" y="1415605"/>
                  </a:lnTo>
                  <a:lnTo>
                    <a:pt x="6350" y="1417472"/>
                  </a:lnTo>
                  <a:lnTo>
                    <a:pt x="10833" y="1415605"/>
                  </a:lnTo>
                  <a:lnTo>
                    <a:pt x="12700" y="1411122"/>
                  </a:lnTo>
                  <a:close/>
                </a:path>
                <a:path w="4108450" h="1417954">
                  <a:moveTo>
                    <a:pt x="12700" y="6350"/>
                  </a:moveTo>
                  <a:lnTo>
                    <a:pt x="10833" y="1854"/>
                  </a:lnTo>
                  <a:lnTo>
                    <a:pt x="6350" y="0"/>
                  </a:lnTo>
                  <a:lnTo>
                    <a:pt x="1854" y="1854"/>
                  </a:lnTo>
                  <a:lnTo>
                    <a:pt x="0" y="6350"/>
                  </a:lnTo>
                  <a:lnTo>
                    <a:pt x="1854" y="10833"/>
                  </a:lnTo>
                  <a:lnTo>
                    <a:pt x="6350" y="12700"/>
                  </a:lnTo>
                  <a:lnTo>
                    <a:pt x="10833" y="10833"/>
                  </a:lnTo>
                  <a:lnTo>
                    <a:pt x="12700" y="6350"/>
                  </a:lnTo>
                  <a:close/>
                </a:path>
                <a:path w="4108450" h="1417954">
                  <a:moveTo>
                    <a:pt x="4108412" y="1411122"/>
                  </a:moveTo>
                  <a:lnTo>
                    <a:pt x="4106545" y="1406626"/>
                  </a:lnTo>
                  <a:lnTo>
                    <a:pt x="4102062" y="1404772"/>
                  </a:lnTo>
                  <a:lnTo>
                    <a:pt x="4097566" y="1406626"/>
                  </a:lnTo>
                  <a:lnTo>
                    <a:pt x="4095712" y="1411122"/>
                  </a:lnTo>
                  <a:lnTo>
                    <a:pt x="4097566" y="1415605"/>
                  </a:lnTo>
                  <a:lnTo>
                    <a:pt x="4102062" y="1417472"/>
                  </a:lnTo>
                  <a:lnTo>
                    <a:pt x="4106545" y="1415605"/>
                  </a:lnTo>
                  <a:lnTo>
                    <a:pt x="4108412" y="1411122"/>
                  </a:lnTo>
                  <a:close/>
                </a:path>
                <a:path w="4108450" h="1417954">
                  <a:moveTo>
                    <a:pt x="4108412" y="6350"/>
                  </a:moveTo>
                  <a:lnTo>
                    <a:pt x="4106545" y="1854"/>
                  </a:lnTo>
                  <a:lnTo>
                    <a:pt x="4102062" y="0"/>
                  </a:lnTo>
                  <a:lnTo>
                    <a:pt x="4097566" y="1854"/>
                  </a:lnTo>
                  <a:lnTo>
                    <a:pt x="4095712" y="6350"/>
                  </a:lnTo>
                  <a:lnTo>
                    <a:pt x="4097566" y="10833"/>
                  </a:lnTo>
                  <a:lnTo>
                    <a:pt x="4102062" y="12700"/>
                  </a:lnTo>
                  <a:lnTo>
                    <a:pt x="4106545" y="10833"/>
                  </a:lnTo>
                  <a:lnTo>
                    <a:pt x="4108412" y="635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9" name="object 199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3682910" y="7805512"/>
              <a:ext cx="637352" cy="1095673"/>
            </a:xfrm>
            <a:prstGeom prst="rect">
              <a:avLst/>
            </a:prstGeom>
          </p:spPr>
        </p:pic>
        <p:pic>
          <p:nvPicPr>
            <p:cNvPr id="200" name="object 200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2796184" y="9374927"/>
              <a:ext cx="1541814" cy="828188"/>
            </a:xfrm>
            <a:prstGeom prst="rect">
              <a:avLst/>
            </a:prstGeom>
          </p:spPr>
        </p:pic>
        <p:pic>
          <p:nvPicPr>
            <p:cNvPr id="201" name="object 201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7666076" y="11189706"/>
              <a:ext cx="1077606" cy="717292"/>
            </a:xfrm>
            <a:prstGeom prst="rect">
              <a:avLst/>
            </a:prstGeom>
          </p:spPr>
        </p:pic>
        <p:pic>
          <p:nvPicPr>
            <p:cNvPr id="202" name="object 202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908517" y="3115360"/>
              <a:ext cx="1004873" cy="631928"/>
            </a:xfrm>
            <a:prstGeom prst="rect">
              <a:avLst/>
            </a:prstGeom>
          </p:spPr>
        </p:pic>
        <p:pic>
          <p:nvPicPr>
            <p:cNvPr id="203" name="object 203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754865" y="4367110"/>
              <a:ext cx="981637" cy="1248879"/>
            </a:xfrm>
            <a:prstGeom prst="rect">
              <a:avLst/>
            </a:prstGeom>
          </p:spPr>
        </p:pic>
        <p:pic>
          <p:nvPicPr>
            <p:cNvPr id="204" name="object 204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1966206" y="6204444"/>
              <a:ext cx="1323187" cy="1007585"/>
            </a:xfrm>
            <a:prstGeom prst="rect">
              <a:avLst/>
            </a:prstGeom>
          </p:spPr>
        </p:pic>
        <p:pic>
          <p:nvPicPr>
            <p:cNvPr id="205" name="object 205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11966206" y="7398003"/>
              <a:ext cx="1323187" cy="1007587"/>
            </a:xfrm>
            <a:prstGeom prst="rect">
              <a:avLst/>
            </a:prstGeom>
          </p:spPr>
        </p:pic>
      </p:grpSp>
      <p:sp>
        <p:nvSpPr>
          <p:cNvPr id="206" name="object 206"/>
          <p:cNvSpPr txBox="1"/>
          <p:nvPr/>
        </p:nvSpPr>
        <p:spPr>
          <a:xfrm>
            <a:off x="9138662" y="1244982"/>
            <a:ext cx="4312285" cy="317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150"/>
              </a:lnSpc>
              <a:spcBef>
                <a:spcPts val="100"/>
              </a:spcBef>
            </a:pPr>
            <a:r>
              <a:rPr sz="1000" b="1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Krav</a:t>
            </a:r>
            <a:r>
              <a:rPr sz="1000" b="1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</a:t>
            </a:r>
            <a:r>
              <a:rPr sz="1000" b="1" spc="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Gardintrapper,</a:t>
            </a:r>
            <a:r>
              <a:rPr sz="1000" b="1" spc="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Rullestillas, </a:t>
            </a:r>
            <a:r>
              <a:rPr sz="1000" b="1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Arbeidsbukker</a:t>
            </a:r>
            <a:r>
              <a:rPr sz="10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endParaRPr sz="1000">
              <a:latin typeface="Veidekke Favorit Offc"/>
              <a:cs typeface="Veidekke Favorit Offc"/>
            </a:endParaRPr>
          </a:p>
          <a:p>
            <a:pPr marL="12700">
              <a:lnSpc>
                <a:spcPts val="1150"/>
              </a:lnSpc>
            </a:pPr>
            <a:r>
              <a:rPr sz="10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Stiger</a:t>
            </a:r>
            <a:r>
              <a:rPr sz="1000" b="1" spc="-4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(G.R.A.S),</a:t>
            </a:r>
            <a:r>
              <a:rPr sz="1000" b="1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se</a:t>
            </a:r>
            <a:r>
              <a:rPr sz="1000" b="1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QR</a:t>
            </a:r>
            <a:r>
              <a:rPr sz="1000" b="1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kode</a:t>
            </a:r>
            <a:r>
              <a:rPr sz="1000" b="1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med</a:t>
            </a:r>
            <a:r>
              <a:rPr sz="1000" b="1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link</a:t>
            </a:r>
            <a:r>
              <a:rPr sz="1000" b="1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</a:t>
            </a:r>
            <a:r>
              <a:rPr sz="1000" b="1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faktaark</a:t>
            </a:r>
            <a:r>
              <a:rPr sz="1000" b="1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</a:t>
            </a:r>
            <a:r>
              <a:rPr sz="1000" b="1" spc="-4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utfyllende</a:t>
            </a:r>
            <a:r>
              <a:rPr sz="1000" b="1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informasjon</a:t>
            </a:r>
            <a:endParaRPr sz="1000">
              <a:latin typeface="Veidekke Favorit Offc"/>
              <a:cs typeface="Veidekke Favorit Offc"/>
            </a:endParaRPr>
          </a:p>
        </p:txBody>
      </p:sp>
      <p:sp>
        <p:nvSpPr>
          <p:cNvPr id="207" name="object 207"/>
          <p:cNvSpPr txBox="1"/>
          <p:nvPr/>
        </p:nvSpPr>
        <p:spPr>
          <a:xfrm>
            <a:off x="12165874" y="7202692"/>
            <a:ext cx="931544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Nivå</a:t>
            </a:r>
            <a:r>
              <a:rPr sz="800" b="1" spc="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8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2</a:t>
            </a:r>
            <a:r>
              <a:rPr sz="800" b="1" spc="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8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-</a:t>
            </a:r>
            <a:r>
              <a:rPr sz="800" b="1" spc="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8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80-150</a:t>
            </a:r>
            <a:r>
              <a:rPr sz="800" b="1" spc="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800" b="1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cm</a:t>
            </a:r>
            <a:endParaRPr sz="800">
              <a:latin typeface="Veidekke Favorit Offc"/>
              <a:cs typeface="Veidekke Favorit Offc"/>
            </a:endParaRPr>
          </a:p>
        </p:txBody>
      </p:sp>
      <p:pic>
        <p:nvPicPr>
          <p:cNvPr id="208" name="object 208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12118354" y="2924212"/>
            <a:ext cx="1178545" cy="1234567"/>
          </a:xfrm>
          <a:prstGeom prst="rect">
            <a:avLst/>
          </a:prstGeom>
        </p:spPr>
      </p:pic>
      <p:sp>
        <p:nvSpPr>
          <p:cNvPr id="209" name="object 209"/>
          <p:cNvSpPr txBox="1"/>
          <p:nvPr/>
        </p:nvSpPr>
        <p:spPr>
          <a:xfrm>
            <a:off x="12128762" y="8401139"/>
            <a:ext cx="9906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Nivå 3 - over 150</a:t>
            </a:r>
            <a:r>
              <a:rPr sz="800" b="1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800" b="1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cm</a:t>
            </a:r>
            <a:endParaRPr sz="800">
              <a:latin typeface="Veidekke Favorit Offc"/>
              <a:cs typeface="Veidekke Favorit Offc"/>
            </a:endParaRPr>
          </a:p>
        </p:txBody>
      </p:sp>
      <p:sp>
        <p:nvSpPr>
          <p:cNvPr id="210" name="object 210"/>
          <p:cNvSpPr txBox="1"/>
          <p:nvPr/>
        </p:nvSpPr>
        <p:spPr>
          <a:xfrm>
            <a:off x="9205200" y="8915272"/>
            <a:ext cx="3827145" cy="1292225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STIGER</a:t>
            </a:r>
            <a:endParaRPr sz="1200">
              <a:latin typeface="Veidekke Favorit Offc"/>
              <a:cs typeface="Veidekke Favorit Offc"/>
            </a:endParaRPr>
          </a:p>
          <a:p>
            <a:pPr marL="229235" indent="-180975">
              <a:lnSpc>
                <a:spcPct val="100000"/>
              </a:lnSpc>
              <a:spcBef>
                <a:spcPts val="60"/>
              </a:spcBef>
              <a:buChar char="•"/>
              <a:tabLst>
                <a:tab pos="22923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Stødig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underlag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sikret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mot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å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skli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-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stigestropp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benyttes</a:t>
            </a:r>
            <a:endParaRPr sz="1000">
              <a:latin typeface="Veidekke Favorit Offc"/>
              <a:cs typeface="Veidekke Favorit Offc"/>
            </a:endParaRPr>
          </a:p>
          <a:p>
            <a:pPr marL="228600" marR="570865" indent="-180340">
              <a:lnSpc>
                <a:spcPct val="100000"/>
              </a:lnSpc>
              <a:buChar char="•"/>
              <a:tabLst>
                <a:tab pos="22860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Maks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600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cm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(500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cm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ståplan)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-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stiger</a:t>
            </a:r>
            <a:r>
              <a:rPr sz="1000" spc="-4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over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300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cm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ha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stigefot</a:t>
            </a:r>
            <a:endParaRPr sz="1000">
              <a:latin typeface="Veidekke Favorit Offc"/>
              <a:cs typeface="Veidekke Favorit Offc"/>
            </a:endParaRPr>
          </a:p>
          <a:p>
            <a:pPr marL="229235" indent="-180975">
              <a:lnSpc>
                <a:spcPct val="100000"/>
              </a:lnSpc>
              <a:buChar char="•"/>
              <a:tabLst>
                <a:tab pos="22923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Alle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stiger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sikres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i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topp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(stigestropp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el.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bøyle)</a:t>
            </a:r>
            <a:endParaRPr sz="1000">
              <a:latin typeface="Veidekke Favorit Offc"/>
              <a:cs typeface="Veidekke Favorit Offc"/>
            </a:endParaRPr>
          </a:p>
          <a:p>
            <a:pPr marL="228600" marR="868044" indent="-180340">
              <a:lnSpc>
                <a:spcPct val="100000"/>
              </a:lnSpc>
              <a:buChar char="•"/>
              <a:tabLst>
                <a:tab pos="228600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Brukes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stigen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som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adkomst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den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rage</a:t>
            </a:r>
            <a:r>
              <a:rPr sz="1000" spc="50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minst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1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over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kant/avsats,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maks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30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cm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åpning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mellom</a:t>
            </a:r>
            <a:r>
              <a:rPr sz="1000" spc="-4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stigevang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rekkverk</a:t>
            </a:r>
            <a:endParaRPr sz="1000">
              <a:latin typeface="Veidekke Favorit Offc"/>
              <a:cs typeface="Veidekke Favorit Offc"/>
            </a:endParaRPr>
          </a:p>
        </p:txBody>
      </p:sp>
      <p:grpSp>
        <p:nvGrpSpPr>
          <p:cNvPr id="211" name="object 211"/>
          <p:cNvGrpSpPr/>
          <p:nvPr/>
        </p:nvGrpSpPr>
        <p:grpSpPr>
          <a:xfrm>
            <a:off x="9133199" y="8883845"/>
            <a:ext cx="4267835" cy="1374775"/>
            <a:chOff x="9133199" y="8883845"/>
            <a:chExt cx="4267835" cy="1374775"/>
          </a:xfrm>
        </p:grpSpPr>
        <p:sp>
          <p:nvSpPr>
            <p:cNvPr id="212" name="object 212"/>
            <p:cNvSpPr/>
            <p:nvPr/>
          </p:nvSpPr>
          <p:spPr>
            <a:xfrm>
              <a:off x="9139549" y="8928028"/>
              <a:ext cx="0" cy="1305560"/>
            </a:xfrm>
            <a:custGeom>
              <a:avLst/>
              <a:gdLst/>
              <a:ahLst/>
              <a:cxnLst/>
              <a:rect l="l" t="t" r="r" b="b"/>
              <a:pathLst>
                <a:path h="1305559">
                  <a:moveTo>
                    <a:pt x="0" y="0"/>
                  </a:moveTo>
                  <a:lnTo>
                    <a:pt x="0" y="1305267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9177541" y="10252211"/>
              <a:ext cx="4198620" cy="0"/>
            </a:xfrm>
            <a:custGeom>
              <a:avLst/>
              <a:gdLst/>
              <a:ahLst/>
              <a:cxnLst/>
              <a:rect l="l" t="t" r="r" b="b"/>
              <a:pathLst>
                <a:path w="4198619">
                  <a:moveTo>
                    <a:pt x="0" y="0"/>
                  </a:moveTo>
                  <a:lnTo>
                    <a:pt x="4198112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" name="object 214"/>
            <p:cNvSpPr/>
            <p:nvPr/>
          </p:nvSpPr>
          <p:spPr>
            <a:xfrm>
              <a:off x="13394649" y="8909110"/>
              <a:ext cx="0" cy="1305560"/>
            </a:xfrm>
            <a:custGeom>
              <a:avLst/>
              <a:gdLst/>
              <a:ahLst/>
              <a:cxnLst/>
              <a:rect l="l" t="t" r="r" b="b"/>
              <a:pathLst>
                <a:path h="1305559">
                  <a:moveTo>
                    <a:pt x="0" y="1305267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" name="object 215"/>
            <p:cNvSpPr/>
            <p:nvPr/>
          </p:nvSpPr>
          <p:spPr>
            <a:xfrm>
              <a:off x="9158545" y="8890195"/>
              <a:ext cx="4198620" cy="0"/>
            </a:xfrm>
            <a:custGeom>
              <a:avLst/>
              <a:gdLst/>
              <a:ahLst/>
              <a:cxnLst/>
              <a:rect l="l" t="t" r="r" b="b"/>
              <a:pathLst>
                <a:path w="4198619">
                  <a:moveTo>
                    <a:pt x="4198111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" name="object 216"/>
            <p:cNvSpPr/>
            <p:nvPr/>
          </p:nvSpPr>
          <p:spPr>
            <a:xfrm>
              <a:off x="9133192" y="8883852"/>
              <a:ext cx="4267835" cy="1374775"/>
            </a:xfrm>
            <a:custGeom>
              <a:avLst/>
              <a:gdLst/>
              <a:ahLst/>
              <a:cxnLst/>
              <a:rect l="l" t="t" r="r" b="b"/>
              <a:pathLst>
                <a:path w="4267834" h="1374775">
                  <a:moveTo>
                    <a:pt x="12700" y="1368361"/>
                  </a:moveTo>
                  <a:lnTo>
                    <a:pt x="10845" y="1363878"/>
                  </a:lnTo>
                  <a:lnTo>
                    <a:pt x="6350" y="1362011"/>
                  </a:lnTo>
                  <a:lnTo>
                    <a:pt x="1866" y="1363878"/>
                  </a:lnTo>
                  <a:lnTo>
                    <a:pt x="0" y="1368361"/>
                  </a:lnTo>
                  <a:lnTo>
                    <a:pt x="1866" y="1372857"/>
                  </a:lnTo>
                  <a:lnTo>
                    <a:pt x="6350" y="1374711"/>
                  </a:lnTo>
                  <a:lnTo>
                    <a:pt x="10845" y="1372857"/>
                  </a:lnTo>
                  <a:lnTo>
                    <a:pt x="12700" y="1368361"/>
                  </a:lnTo>
                  <a:close/>
                </a:path>
                <a:path w="4267834" h="1374775">
                  <a:moveTo>
                    <a:pt x="12700" y="6350"/>
                  </a:moveTo>
                  <a:lnTo>
                    <a:pt x="10845" y="1866"/>
                  </a:lnTo>
                  <a:lnTo>
                    <a:pt x="6350" y="0"/>
                  </a:lnTo>
                  <a:lnTo>
                    <a:pt x="1866" y="1866"/>
                  </a:lnTo>
                  <a:lnTo>
                    <a:pt x="0" y="6350"/>
                  </a:lnTo>
                  <a:lnTo>
                    <a:pt x="1866" y="10845"/>
                  </a:lnTo>
                  <a:lnTo>
                    <a:pt x="6350" y="12700"/>
                  </a:lnTo>
                  <a:lnTo>
                    <a:pt x="10845" y="10845"/>
                  </a:lnTo>
                  <a:lnTo>
                    <a:pt x="12700" y="6350"/>
                  </a:lnTo>
                  <a:close/>
                </a:path>
                <a:path w="4267834" h="1374775">
                  <a:moveTo>
                    <a:pt x="4267797" y="1368361"/>
                  </a:moveTo>
                  <a:lnTo>
                    <a:pt x="4265942" y="1363878"/>
                  </a:lnTo>
                  <a:lnTo>
                    <a:pt x="4261447" y="1362011"/>
                  </a:lnTo>
                  <a:lnTo>
                    <a:pt x="4256964" y="1363878"/>
                  </a:lnTo>
                  <a:lnTo>
                    <a:pt x="4255097" y="1368361"/>
                  </a:lnTo>
                  <a:lnTo>
                    <a:pt x="4256964" y="1372857"/>
                  </a:lnTo>
                  <a:lnTo>
                    <a:pt x="4261447" y="1374711"/>
                  </a:lnTo>
                  <a:lnTo>
                    <a:pt x="4265942" y="1372857"/>
                  </a:lnTo>
                  <a:lnTo>
                    <a:pt x="4267797" y="1368361"/>
                  </a:lnTo>
                  <a:close/>
                </a:path>
                <a:path w="4267834" h="1374775">
                  <a:moveTo>
                    <a:pt x="4267797" y="6350"/>
                  </a:moveTo>
                  <a:lnTo>
                    <a:pt x="4265942" y="1866"/>
                  </a:lnTo>
                  <a:lnTo>
                    <a:pt x="4261447" y="0"/>
                  </a:lnTo>
                  <a:lnTo>
                    <a:pt x="4256964" y="1866"/>
                  </a:lnTo>
                  <a:lnTo>
                    <a:pt x="4255097" y="6350"/>
                  </a:lnTo>
                  <a:lnTo>
                    <a:pt x="4256964" y="10845"/>
                  </a:lnTo>
                  <a:lnTo>
                    <a:pt x="4261447" y="12700"/>
                  </a:lnTo>
                  <a:lnTo>
                    <a:pt x="4265942" y="10845"/>
                  </a:lnTo>
                  <a:lnTo>
                    <a:pt x="4267797" y="63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7" name="object 217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12301200" y="9457931"/>
              <a:ext cx="988193" cy="737996"/>
            </a:xfrm>
            <a:prstGeom prst="rect">
              <a:avLst/>
            </a:prstGeom>
          </p:spPr>
        </p:pic>
      </p:grpSp>
      <p:sp>
        <p:nvSpPr>
          <p:cNvPr id="218" name="object 218"/>
          <p:cNvSpPr txBox="1"/>
          <p:nvPr/>
        </p:nvSpPr>
        <p:spPr>
          <a:xfrm>
            <a:off x="12102568" y="4146674"/>
            <a:ext cx="92646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Nivå</a:t>
            </a:r>
            <a:r>
              <a:rPr sz="8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8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3:</a:t>
            </a:r>
            <a:r>
              <a:rPr sz="8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100-</a:t>
            </a:r>
            <a:r>
              <a:rPr sz="8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150</a:t>
            </a:r>
            <a:r>
              <a:rPr sz="800" b="1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800" b="1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cm</a:t>
            </a:r>
            <a:endParaRPr sz="800">
              <a:latin typeface="Veidekke Favorit Offc"/>
              <a:cs typeface="Veidekke Favorit Offc"/>
            </a:endParaRPr>
          </a:p>
        </p:txBody>
      </p:sp>
      <p:sp>
        <p:nvSpPr>
          <p:cNvPr id="219" name="object 219"/>
          <p:cNvSpPr txBox="1"/>
          <p:nvPr/>
        </p:nvSpPr>
        <p:spPr>
          <a:xfrm>
            <a:off x="12143651" y="5629109"/>
            <a:ext cx="95885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Nivå</a:t>
            </a:r>
            <a:r>
              <a:rPr sz="800" b="1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8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4:</a:t>
            </a:r>
            <a:r>
              <a:rPr sz="8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Over</a:t>
            </a:r>
            <a:r>
              <a:rPr sz="800" b="1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8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150</a:t>
            </a:r>
            <a:r>
              <a:rPr sz="8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800" b="1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cm</a:t>
            </a:r>
            <a:endParaRPr sz="800">
              <a:latin typeface="Veidekke Favorit Offc"/>
              <a:cs typeface="Veidekke Favorit Offc"/>
            </a:endParaRPr>
          </a:p>
        </p:txBody>
      </p:sp>
      <p:grpSp>
        <p:nvGrpSpPr>
          <p:cNvPr id="220" name="object 220"/>
          <p:cNvGrpSpPr/>
          <p:nvPr/>
        </p:nvGrpSpPr>
        <p:grpSpPr>
          <a:xfrm>
            <a:off x="11547000" y="1383296"/>
            <a:ext cx="5846445" cy="10651490"/>
            <a:chOff x="11547000" y="1383296"/>
            <a:chExt cx="5846445" cy="10651490"/>
          </a:xfrm>
        </p:grpSpPr>
        <p:pic>
          <p:nvPicPr>
            <p:cNvPr id="221" name="object 221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1547000" y="11383187"/>
              <a:ext cx="1742393" cy="651433"/>
            </a:xfrm>
            <a:prstGeom prst="rect">
              <a:avLst/>
            </a:prstGeom>
          </p:spPr>
        </p:pic>
        <p:pic>
          <p:nvPicPr>
            <p:cNvPr id="222" name="object 222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12559033" y="4367123"/>
              <a:ext cx="730360" cy="1248867"/>
            </a:xfrm>
            <a:prstGeom prst="rect">
              <a:avLst/>
            </a:prstGeom>
          </p:spPr>
        </p:pic>
        <p:pic>
          <p:nvPicPr>
            <p:cNvPr id="223" name="object 223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16840428" y="1383296"/>
              <a:ext cx="552983" cy="737997"/>
            </a:xfrm>
            <a:prstGeom prst="rect">
              <a:avLst/>
            </a:prstGeom>
          </p:spPr>
        </p:pic>
      </p:grpSp>
      <p:sp>
        <p:nvSpPr>
          <p:cNvPr id="224" name="object 224"/>
          <p:cNvSpPr txBox="1"/>
          <p:nvPr/>
        </p:nvSpPr>
        <p:spPr>
          <a:xfrm>
            <a:off x="12111569" y="2744885"/>
            <a:ext cx="75819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Nivå</a:t>
            </a:r>
            <a:r>
              <a:rPr sz="800" b="1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8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1:</a:t>
            </a:r>
            <a:r>
              <a:rPr sz="8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8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0-80</a:t>
            </a:r>
            <a:r>
              <a:rPr sz="8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800" b="1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cm</a:t>
            </a:r>
            <a:endParaRPr sz="800">
              <a:latin typeface="Veidekke Favorit Offc"/>
              <a:cs typeface="Veidekke Favorit Offc"/>
            </a:endParaRPr>
          </a:p>
        </p:txBody>
      </p:sp>
      <p:sp>
        <p:nvSpPr>
          <p:cNvPr id="225" name="object 225"/>
          <p:cNvSpPr txBox="1"/>
          <p:nvPr/>
        </p:nvSpPr>
        <p:spPr>
          <a:xfrm>
            <a:off x="9239176" y="5802541"/>
            <a:ext cx="326390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Uavhengig</a:t>
            </a:r>
            <a:r>
              <a:rPr sz="700" b="1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av</a:t>
            </a:r>
            <a:r>
              <a:rPr sz="7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nivå:</a:t>
            </a:r>
            <a:r>
              <a:rPr sz="7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Krav</a:t>
            </a:r>
            <a:r>
              <a:rPr sz="700" b="1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til</a:t>
            </a:r>
            <a:r>
              <a:rPr sz="7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ryddig,</a:t>
            </a:r>
            <a:r>
              <a:rPr sz="7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flatt</a:t>
            </a:r>
            <a:r>
              <a:rPr sz="700" b="1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7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stødig</a:t>
            </a:r>
            <a:r>
              <a:rPr sz="7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underlag,</a:t>
            </a:r>
            <a:endParaRPr sz="700">
              <a:latin typeface="Veidekke Favorit Offc"/>
              <a:cs typeface="Veidekke Favorit Offc"/>
            </a:endParaRPr>
          </a:p>
          <a:p>
            <a:pPr marL="12700">
              <a:lnSpc>
                <a:spcPct val="100000"/>
              </a:lnSpc>
            </a:pP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sklisikring</a:t>
            </a:r>
            <a:r>
              <a:rPr sz="7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under</a:t>
            </a:r>
            <a:r>
              <a:rPr sz="700" b="1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ben,</a:t>
            </a:r>
            <a:r>
              <a:rPr sz="7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trinndybde</a:t>
            </a:r>
            <a:r>
              <a:rPr sz="7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minst</a:t>
            </a:r>
            <a:r>
              <a:rPr sz="700" b="1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8</a:t>
            </a:r>
            <a:r>
              <a:rPr sz="7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cm</a:t>
            </a:r>
            <a:r>
              <a:rPr sz="700" b="1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og</a:t>
            </a:r>
            <a:r>
              <a:rPr sz="700" b="1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makshøyde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mellom</a:t>
            </a:r>
            <a:r>
              <a:rPr sz="7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trinn</a:t>
            </a:r>
            <a:r>
              <a:rPr sz="700" b="1" spc="-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30cm</a:t>
            </a:r>
            <a:endParaRPr sz="700">
              <a:latin typeface="Veidekke Favorit Offc"/>
              <a:cs typeface="Veidekke Favorit Offc"/>
            </a:endParaRPr>
          </a:p>
        </p:txBody>
      </p:sp>
      <p:sp>
        <p:nvSpPr>
          <p:cNvPr id="226" name="object 226"/>
          <p:cNvSpPr txBox="1"/>
          <p:nvPr/>
        </p:nvSpPr>
        <p:spPr>
          <a:xfrm>
            <a:off x="4792864" y="9378194"/>
            <a:ext cx="3703954" cy="1224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42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BETONGKAPPSAGER</a:t>
            </a:r>
            <a:endParaRPr sz="1200">
              <a:latin typeface="Veidekke Favorit Offc"/>
              <a:cs typeface="Veidekke Favorit Offc"/>
            </a:endParaRPr>
          </a:p>
          <a:p>
            <a:pPr marL="192405" marR="936625" indent="-144145">
              <a:lnSpc>
                <a:spcPts val="1200"/>
              </a:lnSpc>
              <a:spcBef>
                <a:spcPts val="20"/>
              </a:spcBef>
              <a:buChar char="•"/>
              <a:tabLst>
                <a:tab pos="192405" algn="l"/>
              </a:tabLst>
            </a:pP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Håndholdt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betongkappsag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1000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være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utstyrt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med automatisk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sikkerhetsstopp,</a:t>
            </a:r>
            <a:r>
              <a:rPr sz="10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eller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ekstra sikkerhetsanordning</a:t>
            </a:r>
            <a:r>
              <a:rPr sz="1000" spc="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som</a:t>
            </a:r>
            <a:r>
              <a:rPr sz="1000" spc="1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hindrer</a:t>
            </a:r>
            <a:r>
              <a:rPr sz="10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alvorlig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skade,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følgende</a:t>
            </a:r>
            <a:r>
              <a:rPr sz="1000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sager</a:t>
            </a:r>
            <a:r>
              <a:rPr sz="10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er</a:t>
            </a:r>
            <a:r>
              <a:rPr sz="1000" spc="-4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godkjent</a:t>
            </a:r>
            <a:r>
              <a:rPr sz="1000" spc="-3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</a:t>
            </a:r>
            <a:r>
              <a:rPr sz="1000" spc="-4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bruk:</a:t>
            </a:r>
            <a:endParaRPr sz="1000">
              <a:latin typeface="Veidekke Favorit Offc"/>
              <a:cs typeface="Veidekke Favorit Offc"/>
            </a:endParaRPr>
          </a:p>
          <a:p>
            <a:pPr marL="338455" lvl="1" indent="-65405">
              <a:lnSpc>
                <a:spcPct val="100000"/>
              </a:lnSpc>
              <a:spcBef>
                <a:spcPts val="320"/>
              </a:spcBef>
              <a:buChar char="-"/>
              <a:tabLst>
                <a:tab pos="338455" algn="l"/>
              </a:tabLst>
            </a:pPr>
            <a:r>
              <a:rPr sz="8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Stopfunksjonen</a:t>
            </a:r>
            <a:r>
              <a:rPr sz="8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800" dirty="0">
                <a:solidFill>
                  <a:srgbClr val="231F20"/>
                </a:solidFill>
                <a:latin typeface="Veidekke Favorit Offc"/>
                <a:cs typeface="Veidekke Favorit Offc"/>
              </a:rPr>
              <a:t>QuickStop</a:t>
            </a:r>
            <a:r>
              <a:rPr sz="8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800" dirty="0">
                <a:solidFill>
                  <a:srgbClr val="231F20"/>
                </a:solidFill>
                <a:latin typeface="Veidekke Favorit Offc"/>
                <a:cs typeface="Veidekke Favorit Offc"/>
              </a:rPr>
              <a:t>på</a:t>
            </a:r>
            <a:r>
              <a:rPr sz="8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8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Stihl</a:t>
            </a:r>
            <a:r>
              <a:rPr sz="8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800" spc="-50" dirty="0">
                <a:solidFill>
                  <a:srgbClr val="231F20"/>
                </a:solidFill>
                <a:latin typeface="Veidekke Favorit Offc"/>
                <a:cs typeface="Veidekke Favorit Offc"/>
              </a:rPr>
              <a:t>Ts</a:t>
            </a:r>
            <a:r>
              <a:rPr sz="8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800" dirty="0">
                <a:solidFill>
                  <a:srgbClr val="231F20"/>
                </a:solidFill>
                <a:latin typeface="Veidekke Favorit Offc"/>
                <a:cs typeface="Veidekke Favorit Offc"/>
              </a:rPr>
              <a:t>440</a:t>
            </a:r>
            <a:r>
              <a:rPr sz="8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800" dirty="0">
                <a:solidFill>
                  <a:srgbClr val="231F20"/>
                </a:solidFill>
                <a:latin typeface="Veidekke Favorit Offc"/>
                <a:cs typeface="Veidekke Favorit Offc"/>
              </a:rPr>
              <a:t>–</a:t>
            </a:r>
            <a:r>
              <a:rPr sz="8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800" dirty="0">
                <a:solidFill>
                  <a:srgbClr val="231F20"/>
                </a:solidFill>
                <a:latin typeface="Veidekke Favorit Offc"/>
                <a:cs typeface="Veidekke Favorit Offc"/>
              </a:rPr>
              <a:t>A</a:t>
            </a:r>
            <a:r>
              <a:rPr sz="800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350Mm</a:t>
            </a:r>
            <a:endParaRPr sz="800">
              <a:latin typeface="Veidekke Favorit Offc"/>
              <a:cs typeface="Veidekke Favorit Offc"/>
            </a:endParaRPr>
          </a:p>
          <a:p>
            <a:pPr marL="338455" lvl="1" indent="-65405">
              <a:lnSpc>
                <a:spcPct val="100000"/>
              </a:lnSpc>
              <a:buChar char="-"/>
              <a:tabLst>
                <a:tab pos="338455" algn="l"/>
              </a:tabLst>
            </a:pPr>
            <a:r>
              <a:rPr sz="8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Stopfunksjonen</a:t>
            </a:r>
            <a:r>
              <a:rPr sz="800" spc="-2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800" dirty="0">
                <a:solidFill>
                  <a:srgbClr val="231F20"/>
                </a:solidFill>
                <a:latin typeface="Veidekke Favorit Offc"/>
                <a:cs typeface="Veidekke Favorit Offc"/>
              </a:rPr>
              <a:t>X- Halt på </a:t>
            </a:r>
            <a:r>
              <a:rPr sz="8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Husqvarna</a:t>
            </a:r>
            <a:r>
              <a:rPr sz="800" dirty="0">
                <a:solidFill>
                  <a:srgbClr val="231F20"/>
                </a:solidFill>
                <a:latin typeface="Veidekke Favorit Offc"/>
                <a:cs typeface="Veidekke Favorit Offc"/>
              </a:rPr>
              <a:t> K1 Pace – </a:t>
            </a:r>
            <a:r>
              <a:rPr sz="8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Batteridrevet</a:t>
            </a:r>
            <a:endParaRPr sz="800">
              <a:latin typeface="Veidekke Favorit Offc"/>
              <a:cs typeface="Veidekke Favorit Offc"/>
            </a:endParaRPr>
          </a:p>
          <a:p>
            <a:pPr marL="338455" lvl="1" indent="-65405">
              <a:lnSpc>
                <a:spcPct val="100000"/>
              </a:lnSpc>
              <a:buChar char="-"/>
              <a:tabLst>
                <a:tab pos="338455" algn="l"/>
              </a:tabLst>
            </a:pPr>
            <a:r>
              <a:rPr sz="800" dirty="0">
                <a:solidFill>
                  <a:srgbClr val="231F20"/>
                </a:solidFill>
                <a:latin typeface="Veidekke Favorit Offc"/>
                <a:cs typeface="Veidekke Favorit Offc"/>
              </a:rPr>
              <a:t>Smartguard påmontert </a:t>
            </a:r>
            <a:r>
              <a:rPr sz="8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Husqvarna</a:t>
            </a:r>
            <a:r>
              <a:rPr sz="800" dirty="0">
                <a:solidFill>
                  <a:srgbClr val="231F20"/>
                </a:solidFill>
                <a:latin typeface="Veidekke Favorit Offc"/>
                <a:cs typeface="Veidekke Favorit Offc"/>
              </a:rPr>
              <a:t> K770 - Ø350mm</a:t>
            </a:r>
            <a:r>
              <a:rPr sz="800" spc="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800" dirty="0">
                <a:solidFill>
                  <a:srgbClr val="231F20"/>
                </a:solidFill>
                <a:latin typeface="Veidekke Favorit Offc"/>
                <a:cs typeface="Veidekke Favorit Offc"/>
              </a:rPr>
              <a:t>og K970 - </a:t>
            </a:r>
            <a:r>
              <a:rPr sz="800" spc="-10" dirty="0">
                <a:solidFill>
                  <a:srgbClr val="231F20"/>
                </a:solidFill>
                <a:latin typeface="Veidekke Favorit Offc"/>
                <a:cs typeface="Veidekke Favorit Offc"/>
              </a:rPr>
              <a:t>Ø400mm</a:t>
            </a:r>
            <a:endParaRPr sz="800">
              <a:latin typeface="Veidekke Favorit Offc"/>
              <a:cs typeface="Veidekke Favorit Offc"/>
            </a:endParaRPr>
          </a:p>
        </p:txBody>
      </p:sp>
      <p:sp>
        <p:nvSpPr>
          <p:cNvPr id="227" name="object 227"/>
          <p:cNvSpPr txBox="1"/>
          <p:nvPr/>
        </p:nvSpPr>
        <p:spPr>
          <a:xfrm>
            <a:off x="9212176" y="8619244"/>
            <a:ext cx="317309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Sparkebord</a:t>
            </a:r>
            <a:r>
              <a:rPr sz="700" b="1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skal</a:t>
            </a:r>
            <a:r>
              <a:rPr sz="700" b="1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alltid</a:t>
            </a:r>
            <a:r>
              <a:rPr sz="700" b="1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brukes</a:t>
            </a:r>
            <a:r>
              <a:rPr sz="700" b="1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når</a:t>
            </a:r>
            <a:r>
              <a:rPr sz="700" b="1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det</a:t>
            </a:r>
            <a:r>
              <a:rPr sz="700" b="1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fare</a:t>
            </a:r>
            <a:r>
              <a:rPr sz="700" b="1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for</a:t>
            </a:r>
            <a:r>
              <a:rPr sz="700" b="1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at</a:t>
            </a:r>
            <a:r>
              <a:rPr sz="700" b="1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løse</a:t>
            </a:r>
            <a:r>
              <a:rPr sz="700" b="1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gjenstander</a:t>
            </a:r>
            <a:r>
              <a:rPr sz="700" b="1" spc="-30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kan</a:t>
            </a:r>
            <a:r>
              <a:rPr sz="700" b="1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dirty="0">
                <a:solidFill>
                  <a:srgbClr val="231F20"/>
                </a:solidFill>
                <a:latin typeface="Veidekke Favorit Offc"/>
                <a:cs typeface="Veidekke Favorit Offc"/>
              </a:rPr>
              <a:t>falle</a:t>
            </a:r>
            <a:r>
              <a:rPr sz="700" b="1" spc="-15" dirty="0">
                <a:solidFill>
                  <a:srgbClr val="231F20"/>
                </a:solidFill>
                <a:latin typeface="Veidekke Favorit Offc"/>
                <a:cs typeface="Veidekke Favorit Offc"/>
              </a:rPr>
              <a:t> </a:t>
            </a:r>
            <a:r>
              <a:rPr sz="700" b="1" spc="-25" dirty="0">
                <a:solidFill>
                  <a:srgbClr val="231F20"/>
                </a:solidFill>
                <a:latin typeface="Veidekke Favorit Offc"/>
                <a:cs typeface="Veidekke Favorit Offc"/>
              </a:rPr>
              <a:t>ned</a:t>
            </a:r>
            <a:endParaRPr sz="700">
              <a:latin typeface="Veidekke Favorit Offc"/>
              <a:cs typeface="Veidekke Favorit Offc"/>
            </a:endParaRPr>
          </a:p>
        </p:txBody>
      </p:sp>
      <p:sp>
        <p:nvSpPr>
          <p:cNvPr id="228" name="object 383">
            <a:extLst>
              <a:ext uri="{FF2B5EF4-FFF2-40B4-BE49-F238E27FC236}">
                <a16:creationId xmlns:a16="http://schemas.microsoft.com/office/drawing/2014/main" id="{A4CB1B92-4B12-0B05-F753-0808028D5218}"/>
              </a:ext>
            </a:extLst>
          </p:cNvPr>
          <p:cNvSpPr txBox="1"/>
          <p:nvPr/>
        </p:nvSpPr>
        <p:spPr>
          <a:xfrm>
            <a:off x="16040003" y="26378"/>
            <a:ext cx="170815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chemeClr val="tx1"/>
                </a:solidFill>
                <a:latin typeface="Arial"/>
                <a:cs typeface="Arial"/>
              </a:rPr>
              <a:t>Versjon: </a:t>
            </a:r>
            <a:r>
              <a:rPr sz="1200" spc="-25" dirty="0">
                <a:solidFill>
                  <a:schemeClr val="tx1"/>
                </a:solidFill>
                <a:latin typeface="Arial"/>
                <a:cs typeface="Arial"/>
              </a:rPr>
              <a:t>1.0</a:t>
            </a:r>
            <a:r>
              <a:rPr lang="nb-NO" sz="1200" spc="-25" dirty="0">
                <a:solidFill>
                  <a:schemeClr val="tx1"/>
                </a:solidFill>
                <a:latin typeface="Arial"/>
                <a:cs typeface="Arial"/>
              </a:rPr>
              <a:t> 13.03.2025</a:t>
            </a:r>
            <a:endParaRPr sz="1200"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Møteinnkalling" ma:contentTypeID="0x010100BB7B3C87742A69499C009069945492960023C94959D8EC03479B9CD40645F479ED" ma:contentTypeVersion="2" ma:contentTypeDescription="SB Møteinnkalling" ma:contentTypeScope="" ma:versionID="8acba112cd89e3a93718a4cb3c9aaa16">
  <xsd:schema xmlns:xsd="http://www.w3.org/2001/XMLSchema" xmlns:xs="http://www.w3.org/2001/XMLSchema" xmlns:p="http://schemas.microsoft.com/office/2006/metadata/properties" xmlns:ns2="cca5f756-3ff3-4ab9-9525-12852e602e68" targetNamespace="http://schemas.microsoft.com/office/2006/metadata/properties" ma:root="true" ma:fieldsID="6ed7a4dc318c4091ec203520fb7b2c9b" ns2:_="">
    <xsd:import namespace="cca5f756-3ff3-4ab9-9525-12852e602e68"/>
    <xsd:element name="properties">
      <xsd:complexType>
        <xsd:sequence>
          <xsd:element name="documentManagement">
            <xsd:complexType>
              <xsd:all>
                <xsd:element ref="ns2:Redigeringstilgan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a5f756-3ff3-4ab9-9525-12852e602e68" elementFormDefault="qualified">
    <xsd:import namespace="http://schemas.microsoft.com/office/2006/documentManagement/types"/>
    <xsd:import namespace="http://schemas.microsoft.com/office/infopath/2007/PartnerControls"/>
    <xsd:element name="Redigeringstilgang" ma:index="8" nillable="true" ma:displayName="Redigeringstilgang" ma:list="UserInfo" ma:internalName="Redigeringstilgang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digeringstilgang xmlns="cca5f756-3ff3-4ab9-9525-12852e602e68">
      <UserInfo>
        <DisplayName/>
        <AccountId xsi:nil="true"/>
        <AccountType/>
      </UserInfo>
    </Redigeringstilgang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haredContentType xmlns="Microsoft.SharePoint.Taxonomy.ContentTypeSync" SourceId="5dd044e6-59c1-4092-a773-dbad57e1fc1e" ContentTypeId="0x010100BB7B3C87742A69499C00906994549296" PreviousValue="false" LastSyncTimeStamp="2023-09-04T13:06:14.09Z"/>
</file>

<file path=customXml/itemProps1.xml><?xml version="1.0" encoding="utf-8"?>
<ds:datastoreItem xmlns:ds="http://schemas.openxmlformats.org/officeDocument/2006/customXml" ds:itemID="{0CFFDA4A-F67A-4C42-99D5-0BBBF755B5F1}"/>
</file>

<file path=customXml/itemProps2.xml><?xml version="1.0" encoding="utf-8"?>
<ds:datastoreItem xmlns:ds="http://schemas.openxmlformats.org/officeDocument/2006/customXml" ds:itemID="{81181392-5557-4475-9C79-897DE613C1D4}">
  <ds:schemaRefs>
    <ds:schemaRef ds:uri="http://schemas.microsoft.com/office/2006/metadata/properties"/>
    <ds:schemaRef ds:uri="http://purl.org/dc/terms/"/>
    <ds:schemaRef ds:uri="http://www.w3.org/XML/1998/namespace"/>
    <ds:schemaRef ds:uri="http://purl.org/dc/elements/1.1/"/>
    <ds:schemaRef ds:uri="87e0bc84-59f4-43a5-ad38-22c771d02023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8cc61b6b-215a-492a-b98c-7a9e18f4c65b"/>
  </ds:schemaRefs>
</ds:datastoreItem>
</file>

<file path=customXml/itemProps3.xml><?xml version="1.0" encoding="utf-8"?>
<ds:datastoreItem xmlns:ds="http://schemas.openxmlformats.org/officeDocument/2006/customXml" ds:itemID="{A5B4265C-0900-4403-813D-44A008CF3EA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F237C241-40EA-4564-837B-C7037E5440E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4214</TotalTime>
  <Words>1341</Words>
  <Application>Microsoft Office PowerPoint</Application>
  <PresentationFormat>Egendefinert</PresentationFormat>
  <Paragraphs>157</Paragraphs>
  <Slides>1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</vt:i4>
      </vt:variant>
    </vt:vector>
  </HeadingPairs>
  <TitlesOfParts>
    <vt:vector size="6" baseType="lpstr">
      <vt:lpstr>Arial</vt:lpstr>
      <vt:lpstr>Calibri</vt:lpstr>
      <vt:lpstr>Times New Roman</vt:lpstr>
      <vt:lpstr>Veidekke Favorit Offc</vt:lpstr>
      <vt:lpstr>Office Theme</vt:lpstr>
      <vt:lpstr>HMS-STANDARD VEIDEKKE BYGG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HMS-A02 HMS-Standard Veidekke Bygg</dc:title>
  <dc:creator>Haugen, Kjetil</dc:creator>
  <cp:lastModifiedBy>Haugen, Kjetil</cp:lastModifiedBy>
  <cp:revision>2</cp:revision>
  <dcterms:created xsi:type="dcterms:W3CDTF">2025-03-13T11:50:02Z</dcterms:created>
  <dcterms:modified xsi:type="dcterms:W3CDTF">2026-05-21T06:30:01Z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2025-02-24T00:00:00Z</vt:filetime>
  </property>
  <property fmtid="{D5CDD505-2E9C-101B-9397-08002B2CF9AE}" pid="3" name="Creator">
    <vt:lpwstr>Adobe InDesign 20.1 (Windows)</vt:lpwstr>
  </property>
  <property fmtid="{D5CDD505-2E9C-101B-9397-08002B2CF9AE}" pid="4" name="LastSaved">
    <vt:filetime>2025-03-13T00:00:00Z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0x010100BB7B3C87742A69499C009069945492960023C94959D8EC03479B9CD40645F479ED</vt:lpwstr>
  </property>
  <property fmtid="{D5CDD505-2E9C-101B-9397-08002B2CF9AE}" pid="7" name="MediaServiceImageTags">
    <vt:lpwstr/>
  </property>
  <property fmtid="{D5CDD505-2E9C-101B-9397-08002B2CF9AE}" pid="8" name="VD_Country">
    <vt:lpwstr>1;#Norge|eeab8bf1-76d1-4f92-aee9-f4aa0915eacc</vt:lpwstr>
  </property>
  <property fmtid="{D5CDD505-2E9C-101B-9397-08002B2CF9AE}" pid="9" name="VD_Organization">
    <vt:lpwstr>2;#Norge|199f4453-4ba8-4f68-a72e-98adf554a58f</vt:lpwstr>
  </property>
  <property fmtid="{D5CDD505-2E9C-101B-9397-08002B2CF9AE}" pid="10" name="MMOrganizations">
    <vt:lpwstr>38;#Bygg|9322f58b-59e9-4770-8af9-843aa8d441ec</vt:lpwstr>
  </property>
  <property fmtid="{D5CDD505-2E9C-101B-9397-08002B2CF9AE}" pid="11" name="MMRoles">
    <vt:lpwstr/>
  </property>
  <property fmtid="{D5CDD505-2E9C-101B-9397-08002B2CF9AE}" pid="12" name="MMProcesses">
    <vt:lpwstr>508;#P07.01 Oppstart av HMS-styring|c260ea51-1b46-4d3b-a007-163e213ca987</vt:lpwstr>
  </property>
  <property fmtid="{D5CDD505-2E9C-101B-9397-08002B2CF9AE}" pid="13" name="MMMainProcess">
    <vt:lpwstr>298;#P07 HMS-styring|2537bb8b-d1be-4db6-9503-bffa504d6ab9</vt:lpwstr>
  </property>
  <property fmtid="{D5CDD505-2E9C-101B-9397-08002B2CF9AE}" pid="14" name="MMDocument">
    <vt:lpwstr>913;#HMS-A02 HMS-Standard Veidekke Bygg|501c6c0f-ed61-4820-8649-eabc9d336d56</vt:lpwstr>
  </property>
  <property fmtid="{D5CDD505-2E9C-101B-9397-08002B2CF9AE}" pid="15" name="MMRequirements">
    <vt:lpwstr/>
  </property>
  <property fmtid="{D5CDD505-2E9C-101B-9397-08002B2CF9AE}" pid="16" name="STPublishingStatus">
    <vt:lpwstr>Kladd</vt:lpwstr>
  </property>
</Properties>
</file>