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101_E96776B7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135_B9DACCD8.xml" ContentType="application/vnd.ms-powerpoint.comments+xml"/>
  <Override PartName="/ppt/notesSlides/notesSlide9.xml" ContentType="application/vnd.openxmlformats-officedocument.presentationml.notesSlide+xml"/>
  <Override PartName="/ppt/comments/modernComment_136_8845BF54.xml" ContentType="application/vnd.ms-powerpoint.comment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5"/>
    <p:sldMasterId id="2147483674" r:id="rId6"/>
  </p:sldMasterIdLst>
  <p:notesMasterIdLst>
    <p:notesMasterId r:id="rId32"/>
  </p:notesMasterIdLst>
  <p:handoutMasterIdLst>
    <p:handoutMasterId r:id="rId33"/>
  </p:handoutMasterIdLst>
  <p:sldIdLst>
    <p:sldId id="256" r:id="rId7"/>
    <p:sldId id="257" r:id="rId8"/>
    <p:sldId id="321" r:id="rId9"/>
    <p:sldId id="298" r:id="rId10"/>
    <p:sldId id="304" r:id="rId11"/>
    <p:sldId id="300" r:id="rId12"/>
    <p:sldId id="302" r:id="rId13"/>
    <p:sldId id="299" r:id="rId14"/>
    <p:sldId id="307" r:id="rId15"/>
    <p:sldId id="303" r:id="rId16"/>
    <p:sldId id="306" r:id="rId17"/>
    <p:sldId id="312" r:id="rId18"/>
    <p:sldId id="309" r:id="rId19"/>
    <p:sldId id="310" r:id="rId20"/>
    <p:sldId id="266" r:id="rId21"/>
    <p:sldId id="267" r:id="rId22"/>
    <p:sldId id="313" r:id="rId23"/>
    <p:sldId id="269" r:id="rId24"/>
    <p:sldId id="285" r:id="rId25"/>
    <p:sldId id="316" r:id="rId26"/>
    <p:sldId id="320" r:id="rId27"/>
    <p:sldId id="317" r:id="rId28"/>
    <p:sldId id="318" r:id="rId29"/>
    <p:sldId id="319" r:id="rId30"/>
    <p:sldId id="311" r:id="rId3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30334-8F8B-8D45-E03B-518FE73C87EA}" name="Eirik Trøften Aas" initials="EA" userId="S::eirik.aas@vegvesen.no::f9398474-cb04-460a-8005-5df3894b5955" providerId="AD"/>
  <p188:author id="{3C942867-3EB3-AB80-5748-99D0819AD7CB}" name="Rune Galteland" initials="RG" userId="S::rune.galteland@vegvesen.no::c5989b81-4cfd-451e-8798-a5b2c24d3385" providerId="AD"/>
  <p188:author id="{D731ACE8-AB77-4064-F2CB-2808AEB9C532}" name="Ingeborg Haugli" initials="IH" userId="S::ingeborg.haugli@vegvesen.no::bd7b0b14-8791-4c43-be75-aa9b688fa6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79DF28-2E52-1D98-A942-95B0B8FA81A1}" v="135" dt="2026-06-25T08:52:04.645"/>
    <p1510:client id="{8FABEEE5-D7A1-4E07-BF4A-AC2C701C72E6}" v="9" dt="2026-06-25T09:02:18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32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5/10/relationships/revisionInfo" Target="revisionInfo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rik Raymond Knarvik" userId="S::henrik.raymond.knarvik@vegvesen.no::e6c5fb37-116c-4142-a8b4-7b6aa072b2cf" providerId="AD" clId="Web-{8E79DF28-2E52-1D98-A942-95B0B8FA81A1}"/>
    <pc:docChg chg="addSld delSld modSld">
      <pc:chgData name="Henrik Raymond Knarvik" userId="S::henrik.raymond.knarvik@vegvesen.no::e6c5fb37-116c-4142-a8b4-7b6aa072b2cf" providerId="AD" clId="Web-{8E79DF28-2E52-1D98-A942-95B0B8FA81A1}" dt="2026-06-25T08:52:04.645" v="132" actId="20577"/>
      <pc:docMkLst>
        <pc:docMk/>
      </pc:docMkLst>
      <pc:sldChg chg="modSp">
        <pc:chgData name="Henrik Raymond Knarvik" userId="S::henrik.raymond.knarvik@vegvesen.no::e6c5fb37-116c-4142-a8b4-7b6aa072b2cf" providerId="AD" clId="Web-{8E79DF28-2E52-1D98-A942-95B0B8FA81A1}" dt="2026-06-25T08:09:28.081" v="28" actId="20577"/>
        <pc:sldMkLst>
          <pc:docMk/>
          <pc:sldMk cId="1504260900" sldId="298"/>
        </pc:sldMkLst>
        <pc:spChg chg="mod">
          <ac:chgData name="Henrik Raymond Knarvik" userId="S::henrik.raymond.knarvik@vegvesen.no::e6c5fb37-116c-4142-a8b4-7b6aa072b2cf" providerId="AD" clId="Web-{8E79DF28-2E52-1D98-A942-95B0B8FA81A1}" dt="2026-06-25T08:09:28.081" v="28" actId="20577"/>
          <ac:spMkLst>
            <pc:docMk/>
            <pc:sldMk cId="1504260900" sldId="298"/>
            <ac:spMk id="3" creationId="{0B8B6D20-09E2-3A26-2ACB-DC7D35483535}"/>
          </ac:spMkLst>
        </pc:spChg>
      </pc:sldChg>
      <pc:sldChg chg="modSp">
        <pc:chgData name="Henrik Raymond Knarvik" userId="S::henrik.raymond.knarvik@vegvesen.no::e6c5fb37-116c-4142-a8b4-7b6aa072b2cf" providerId="AD" clId="Web-{8E79DF28-2E52-1D98-A942-95B0B8FA81A1}" dt="2026-06-25T08:05:13.705" v="23" actId="20577"/>
        <pc:sldMkLst>
          <pc:docMk/>
          <pc:sldMk cId="1467318626" sldId="299"/>
        </pc:sldMkLst>
        <pc:spChg chg="mod">
          <ac:chgData name="Henrik Raymond Knarvik" userId="S::henrik.raymond.knarvik@vegvesen.no::e6c5fb37-116c-4142-a8b4-7b6aa072b2cf" providerId="AD" clId="Web-{8E79DF28-2E52-1D98-A942-95B0B8FA81A1}" dt="2026-06-25T08:05:13.705" v="23" actId="20577"/>
          <ac:spMkLst>
            <pc:docMk/>
            <pc:sldMk cId="1467318626" sldId="299"/>
            <ac:spMk id="3" creationId="{E568A7C0-ABCB-A519-96CD-F346A36BDC4D}"/>
          </ac:spMkLst>
        </pc:spChg>
      </pc:sldChg>
      <pc:sldChg chg="modSp">
        <pc:chgData name="Henrik Raymond Knarvik" userId="S::henrik.raymond.knarvik@vegvesen.no::e6c5fb37-116c-4142-a8b4-7b6aa072b2cf" providerId="AD" clId="Web-{8E79DF28-2E52-1D98-A942-95B0B8FA81A1}" dt="2026-06-25T08:52:04.645" v="132" actId="20577"/>
        <pc:sldMkLst>
          <pc:docMk/>
          <pc:sldMk cId="2135298283" sldId="300"/>
        </pc:sldMkLst>
        <pc:spChg chg="mod">
          <ac:chgData name="Henrik Raymond Knarvik" userId="S::henrik.raymond.knarvik@vegvesen.no::e6c5fb37-116c-4142-a8b4-7b6aa072b2cf" providerId="AD" clId="Web-{8E79DF28-2E52-1D98-A942-95B0B8FA81A1}" dt="2026-06-25T08:52:04.645" v="132" actId="20577"/>
          <ac:spMkLst>
            <pc:docMk/>
            <pc:sldMk cId="2135298283" sldId="300"/>
            <ac:spMk id="3" creationId="{77FF9A0B-220B-FA85-7C0E-163FB1A0D69C}"/>
          </ac:spMkLst>
        </pc:spChg>
      </pc:sldChg>
      <pc:sldChg chg="modSp">
        <pc:chgData name="Henrik Raymond Knarvik" userId="S::henrik.raymond.knarvik@vegvesen.no::e6c5fb37-116c-4142-a8b4-7b6aa072b2cf" providerId="AD" clId="Web-{8E79DF28-2E52-1D98-A942-95B0B8FA81A1}" dt="2026-06-25T08:18:04.585" v="32" actId="20577"/>
        <pc:sldMkLst>
          <pc:docMk/>
          <pc:sldMk cId="4186885415" sldId="306"/>
        </pc:sldMkLst>
        <pc:spChg chg="mod">
          <ac:chgData name="Henrik Raymond Knarvik" userId="S::henrik.raymond.knarvik@vegvesen.no::e6c5fb37-116c-4142-a8b4-7b6aa072b2cf" providerId="AD" clId="Web-{8E79DF28-2E52-1D98-A942-95B0B8FA81A1}" dt="2026-06-25T08:18:04.585" v="32" actId="20577"/>
          <ac:spMkLst>
            <pc:docMk/>
            <pc:sldMk cId="4186885415" sldId="306"/>
            <ac:spMk id="3" creationId="{3131631D-99DE-B965-A001-6C59E4643460}"/>
          </ac:spMkLst>
        </pc:spChg>
      </pc:sldChg>
      <pc:sldChg chg="delSp">
        <pc:chgData name="Henrik Raymond Knarvik" userId="S::henrik.raymond.knarvik@vegvesen.no::e6c5fb37-116c-4142-a8b4-7b6aa072b2cf" providerId="AD" clId="Web-{8E79DF28-2E52-1D98-A942-95B0B8FA81A1}" dt="2026-06-25T08:38:26.561" v="46"/>
        <pc:sldMkLst>
          <pc:docMk/>
          <pc:sldMk cId="1779425362" sldId="311"/>
        </pc:sldMkLst>
        <pc:spChg chg="del">
          <ac:chgData name="Henrik Raymond Knarvik" userId="S::henrik.raymond.knarvik@vegvesen.no::e6c5fb37-116c-4142-a8b4-7b6aa072b2cf" providerId="AD" clId="Web-{8E79DF28-2E52-1D98-A942-95B0B8FA81A1}" dt="2026-06-25T08:38:26.561" v="46"/>
          <ac:spMkLst>
            <pc:docMk/>
            <pc:sldMk cId="1779425362" sldId="311"/>
            <ac:spMk id="3" creationId="{81D23DF2-58BA-CF62-963F-97082FDE798E}"/>
          </ac:spMkLst>
        </pc:spChg>
      </pc:sldChg>
      <pc:sldChg chg="addSp delSp modSp new">
        <pc:chgData name="Henrik Raymond Knarvik" userId="S::henrik.raymond.knarvik@vegvesen.no::e6c5fb37-116c-4142-a8b4-7b6aa072b2cf" providerId="AD" clId="Web-{8E79DF28-2E52-1D98-A942-95B0B8FA81A1}" dt="2026-06-25T08:37:54.045" v="45" actId="1076"/>
        <pc:sldMkLst>
          <pc:docMk/>
          <pc:sldMk cId="2981506822" sldId="320"/>
        </pc:sldMkLst>
        <pc:spChg chg="del">
          <ac:chgData name="Henrik Raymond Knarvik" userId="S::henrik.raymond.knarvik@vegvesen.no::e6c5fb37-116c-4142-a8b4-7b6aa072b2cf" providerId="AD" clId="Web-{8E79DF28-2E52-1D98-A942-95B0B8FA81A1}" dt="2026-06-25T08:36:31.545" v="34"/>
          <ac:spMkLst>
            <pc:docMk/>
            <pc:sldMk cId="2981506822" sldId="320"/>
            <ac:spMk id="2" creationId="{DE33DA64-B7A0-89A7-BD24-338D24255CD1}"/>
          </ac:spMkLst>
        </pc:spChg>
        <pc:spChg chg="mod">
          <ac:chgData name="Henrik Raymond Knarvik" userId="S::henrik.raymond.knarvik@vegvesen.no::e6c5fb37-116c-4142-a8b4-7b6aa072b2cf" providerId="AD" clId="Web-{8E79DF28-2E52-1D98-A942-95B0B8FA81A1}" dt="2026-06-25T08:37:26.451" v="43" actId="20577"/>
          <ac:spMkLst>
            <pc:docMk/>
            <pc:sldMk cId="2981506822" sldId="320"/>
            <ac:spMk id="3" creationId="{E3CF71A4-6EB1-FF48-696A-DAF57F4C6CE4}"/>
          </ac:spMkLst>
        </pc:spChg>
        <pc:picChg chg="add mod">
          <ac:chgData name="Henrik Raymond Knarvik" userId="S::henrik.raymond.knarvik@vegvesen.no::e6c5fb37-116c-4142-a8b4-7b6aa072b2cf" providerId="AD" clId="Web-{8E79DF28-2E52-1D98-A942-95B0B8FA81A1}" dt="2026-06-25T08:36:41.514" v="36" actId="1076"/>
          <ac:picMkLst>
            <pc:docMk/>
            <pc:sldMk cId="2981506822" sldId="320"/>
            <ac:picMk id="4" creationId="{C891BAD1-1BE9-07F3-34F6-A1A606D8ABAC}"/>
          </ac:picMkLst>
        </pc:picChg>
        <pc:picChg chg="add mod">
          <ac:chgData name="Henrik Raymond Knarvik" userId="S::henrik.raymond.knarvik@vegvesen.no::e6c5fb37-116c-4142-a8b4-7b6aa072b2cf" providerId="AD" clId="Web-{8E79DF28-2E52-1D98-A942-95B0B8FA81A1}" dt="2026-06-25T08:37:54.045" v="45" actId="1076"/>
          <ac:picMkLst>
            <pc:docMk/>
            <pc:sldMk cId="2981506822" sldId="320"/>
            <ac:picMk id="5" creationId="{56D351C9-9D3A-791A-84AE-608B650403C0}"/>
          </ac:picMkLst>
        </pc:picChg>
      </pc:sldChg>
      <pc:sldChg chg="modSp new del">
        <pc:chgData name="Henrik Raymond Knarvik" userId="S::henrik.raymond.knarvik@vegvesen.no::e6c5fb37-116c-4142-a8b4-7b6aa072b2cf" providerId="AD" clId="Web-{8E79DF28-2E52-1D98-A942-95B0B8FA81A1}" dt="2026-06-25T08:40:34.937" v="50"/>
        <pc:sldMkLst>
          <pc:docMk/>
          <pc:sldMk cId="2210141073" sldId="321"/>
        </pc:sldMkLst>
        <pc:spChg chg="mod">
          <ac:chgData name="Henrik Raymond Knarvik" userId="S::henrik.raymond.knarvik@vegvesen.no::e6c5fb37-116c-4142-a8b4-7b6aa072b2cf" providerId="AD" clId="Web-{8E79DF28-2E52-1D98-A942-95B0B8FA81A1}" dt="2026-06-25T08:40:05.249" v="49" actId="20577"/>
          <ac:spMkLst>
            <pc:docMk/>
            <pc:sldMk cId="2210141073" sldId="321"/>
            <ac:spMk id="2" creationId="{C3906828-6665-C3B0-40EB-2E23CD35881A}"/>
          </ac:spMkLst>
        </pc:spChg>
      </pc:sldChg>
      <pc:sldChg chg="addSp modSp new mod modClrScheme chgLayout">
        <pc:chgData name="Henrik Raymond Knarvik" userId="S::henrik.raymond.knarvik@vegvesen.no::e6c5fb37-116c-4142-a8b4-7b6aa072b2cf" providerId="AD" clId="Web-{8E79DF28-2E52-1D98-A942-95B0B8FA81A1}" dt="2026-06-25T08:45:18.267" v="131" actId="20577"/>
        <pc:sldMkLst>
          <pc:docMk/>
          <pc:sldMk cId="2581684474" sldId="321"/>
        </pc:sldMkLst>
        <pc:spChg chg="mod ord">
          <ac:chgData name="Henrik Raymond Knarvik" userId="S::henrik.raymond.knarvik@vegvesen.no::e6c5fb37-116c-4142-a8b4-7b6aa072b2cf" providerId="AD" clId="Web-{8E79DF28-2E52-1D98-A942-95B0B8FA81A1}" dt="2026-06-25T08:44:28.095" v="122"/>
          <ac:spMkLst>
            <pc:docMk/>
            <pc:sldMk cId="2581684474" sldId="321"/>
            <ac:spMk id="2" creationId="{EF7F172F-E692-8713-3CDA-F4D0DE8AF867}"/>
          </ac:spMkLst>
        </pc:spChg>
        <pc:spChg chg="mod">
          <ac:chgData name="Henrik Raymond Knarvik" userId="S::henrik.raymond.knarvik@vegvesen.no::e6c5fb37-116c-4142-a8b4-7b6aa072b2cf" providerId="AD" clId="Web-{8E79DF28-2E52-1D98-A942-95B0B8FA81A1}" dt="2026-06-25T08:45:18.267" v="131" actId="20577"/>
          <ac:spMkLst>
            <pc:docMk/>
            <pc:sldMk cId="2581684474" sldId="321"/>
            <ac:spMk id="3" creationId="{253D297D-1C94-150D-C37F-96EFE31606CD}"/>
          </ac:spMkLst>
        </pc:spChg>
        <pc:spChg chg="add mod">
          <ac:chgData name="Henrik Raymond Knarvik" userId="S::henrik.raymond.knarvik@vegvesen.no::e6c5fb37-116c-4142-a8b4-7b6aa072b2cf" providerId="AD" clId="Web-{8E79DF28-2E52-1D98-A942-95B0B8FA81A1}" dt="2026-06-25T08:44:28.095" v="122"/>
          <ac:spMkLst>
            <pc:docMk/>
            <pc:sldMk cId="2581684474" sldId="321"/>
            <ac:spMk id="8" creationId="{890AAECD-68BE-F052-2749-EF5CBD5CF92E}"/>
          </ac:spMkLst>
        </pc:spChg>
        <pc:spChg chg="add mod">
          <ac:chgData name="Henrik Raymond Knarvik" userId="S::henrik.raymond.knarvik@vegvesen.no::e6c5fb37-116c-4142-a8b4-7b6aa072b2cf" providerId="AD" clId="Web-{8E79DF28-2E52-1D98-A942-95B0B8FA81A1}" dt="2026-06-25T08:44:28.095" v="122"/>
          <ac:spMkLst>
            <pc:docMk/>
            <pc:sldMk cId="2581684474" sldId="321"/>
            <ac:spMk id="10" creationId="{523D5ACA-54D4-C351-495D-BC5AD83B55F8}"/>
          </ac:spMkLst>
        </pc:spChg>
      </pc:sldChg>
      <pc:sldChg chg="new del">
        <pc:chgData name="Henrik Raymond Knarvik" userId="S::henrik.raymond.knarvik@vegvesen.no::e6c5fb37-116c-4142-a8b4-7b6aa072b2cf" providerId="AD" clId="Web-{8E79DF28-2E52-1D98-A942-95B0B8FA81A1}" dt="2026-06-25T08:42:02.688" v="52"/>
        <pc:sldMkLst>
          <pc:docMk/>
          <pc:sldMk cId="2677672110" sldId="321"/>
        </pc:sldMkLst>
      </pc:sldChg>
    </pc:docChg>
  </pc:docChgLst>
  <pc:docChgLst>
    <pc:chgData name="Henrik Raymond Knarvik" userId="e6c5fb37-116c-4142-a8b4-7b6aa072b2cf" providerId="ADAL" clId="{621C8D2D-6D0E-4CBA-80DD-A7CA4CD0A617}"/>
    <pc:docChg chg="custSel addSld delSld modSld sldOrd">
      <pc:chgData name="Henrik Raymond Knarvik" userId="e6c5fb37-116c-4142-a8b4-7b6aa072b2cf" providerId="ADAL" clId="{621C8D2D-6D0E-4CBA-80DD-A7CA4CD0A617}" dt="2026-06-26T07:43:02.552" v="500"/>
      <pc:docMkLst>
        <pc:docMk/>
      </pc:docMkLst>
      <pc:sldChg chg="modSp mod">
        <pc:chgData name="Henrik Raymond Knarvik" userId="e6c5fb37-116c-4142-a8b4-7b6aa072b2cf" providerId="ADAL" clId="{621C8D2D-6D0E-4CBA-80DD-A7CA4CD0A617}" dt="2026-06-17T10:47:14.049" v="36" actId="20577"/>
        <pc:sldMkLst>
          <pc:docMk/>
          <pc:sldMk cId="3915871927" sldId="257"/>
        </pc:sldMkLst>
        <pc:spChg chg="mod">
          <ac:chgData name="Henrik Raymond Knarvik" userId="e6c5fb37-116c-4142-a8b4-7b6aa072b2cf" providerId="ADAL" clId="{621C8D2D-6D0E-4CBA-80DD-A7CA4CD0A617}" dt="2026-06-17T10:47:06.433" v="11" actId="20577"/>
          <ac:spMkLst>
            <pc:docMk/>
            <pc:sldMk cId="3915871927" sldId="257"/>
            <ac:spMk id="12" creationId="{DC6CC65F-1DEA-2856-EA6A-B12A70C6DA85}"/>
          </ac:spMkLst>
        </pc:spChg>
        <pc:spChg chg="mod">
          <ac:chgData name="Henrik Raymond Knarvik" userId="e6c5fb37-116c-4142-a8b4-7b6aa072b2cf" providerId="ADAL" clId="{621C8D2D-6D0E-4CBA-80DD-A7CA4CD0A617}" dt="2026-06-17T10:47:14.049" v="36" actId="20577"/>
          <ac:spMkLst>
            <pc:docMk/>
            <pc:sldMk cId="3915871927" sldId="257"/>
            <ac:spMk id="13" creationId="{D4120EF7-CF15-6CAB-B2F8-AABFD8A285C8}"/>
          </ac:spMkLst>
        </pc:spChg>
      </pc:sldChg>
      <pc:sldChg chg="addSp delSp modSp mod">
        <pc:chgData name="Henrik Raymond Knarvik" userId="e6c5fb37-116c-4142-a8b4-7b6aa072b2cf" providerId="ADAL" clId="{621C8D2D-6D0E-4CBA-80DD-A7CA4CD0A617}" dt="2026-06-17T11:02:26.912" v="401" actId="1076"/>
        <pc:sldMkLst>
          <pc:docMk/>
          <pc:sldMk cId="1539783921" sldId="266"/>
        </pc:sldMkLst>
        <pc:spChg chg="mod">
          <ac:chgData name="Henrik Raymond Knarvik" userId="e6c5fb37-116c-4142-a8b4-7b6aa072b2cf" providerId="ADAL" clId="{621C8D2D-6D0E-4CBA-80DD-A7CA4CD0A617}" dt="2026-06-17T10:59:36.201" v="394" actId="207"/>
          <ac:spMkLst>
            <pc:docMk/>
            <pc:sldMk cId="1539783921" sldId="266"/>
            <ac:spMk id="3" creationId="{7FBD83DF-9585-B6CE-3AB2-DCD754804993}"/>
          </ac:spMkLst>
        </pc:spChg>
        <pc:picChg chg="add mod modCrop">
          <ac:chgData name="Henrik Raymond Knarvik" userId="e6c5fb37-116c-4142-a8b4-7b6aa072b2cf" providerId="ADAL" clId="{621C8D2D-6D0E-4CBA-80DD-A7CA4CD0A617}" dt="2026-06-17T11:00:46.545" v="396" actId="1076"/>
          <ac:picMkLst>
            <pc:docMk/>
            <pc:sldMk cId="1539783921" sldId="266"/>
            <ac:picMk id="7" creationId="{EBFF0BE6-01AA-881B-67A7-2579DE94C537}"/>
          </ac:picMkLst>
        </pc:picChg>
        <pc:picChg chg="add mod">
          <ac:chgData name="Henrik Raymond Knarvik" userId="e6c5fb37-116c-4142-a8b4-7b6aa072b2cf" providerId="ADAL" clId="{621C8D2D-6D0E-4CBA-80DD-A7CA4CD0A617}" dt="2026-06-17T11:02:26.912" v="401" actId="1076"/>
          <ac:picMkLst>
            <pc:docMk/>
            <pc:sldMk cId="1539783921" sldId="266"/>
            <ac:picMk id="11" creationId="{9C985218-34D5-7595-FB5C-AA9E149BF806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05:49.339" v="408" actId="1076"/>
        <pc:sldMkLst>
          <pc:docMk/>
          <pc:sldMk cId="2201887466" sldId="267"/>
        </pc:sldMkLst>
        <pc:spChg chg="mod">
          <ac:chgData name="Henrik Raymond Knarvik" userId="e6c5fb37-116c-4142-a8b4-7b6aa072b2cf" providerId="ADAL" clId="{621C8D2D-6D0E-4CBA-80DD-A7CA4CD0A617}" dt="2026-06-17T11:05:09.589" v="402" actId="207"/>
          <ac:spMkLst>
            <pc:docMk/>
            <pc:sldMk cId="2201887466" sldId="267"/>
            <ac:spMk id="10" creationId="{BE4C17E3-7F67-DD4E-17CC-BEEAAE204D2F}"/>
          </ac:spMkLst>
        </pc:spChg>
        <pc:picChg chg="add mod">
          <ac:chgData name="Henrik Raymond Knarvik" userId="e6c5fb37-116c-4142-a8b4-7b6aa072b2cf" providerId="ADAL" clId="{621C8D2D-6D0E-4CBA-80DD-A7CA4CD0A617}" dt="2026-06-17T11:05:49.339" v="408" actId="1076"/>
          <ac:picMkLst>
            <pc:docMk/>
            <pc:sldMk cId="2201887466" sldId="267"/>
            <ac:picMk id="4" creationId="{5152A11B-006D-0C91-93B0-517586D487EE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32:10.367" v="428" actId="1076"/>
        <pc:sldMkLst>
          <pc:docMk/>
          <pc:sldMk cId="200372455" sldId="269"/>
        </pc:sldMkLst>
        <pc:spChg chg="mod">
          <ac:chgData name="Henrik Raymond Knarvik" userId="e6c5fb37-116c-4142-a8b4-7b6aa072b2cf" providerId="ADAL" clId="{621C8D2D-6D0E-4CBA-80DD-A7CA4CD0A617}" dt="2026-06-17T11:31:02.803" v="419" actId="207"/>
          <ac:spMkLst>
            <pc:docMk/>
            <pc:sldMk cId="200372455" sldId="269"/>
            <ac:spMk id="3" creationId="{063409F6-9E2C-074A-96B7-30A705E8B3CE}"/>
          </ac:spMkLst>
        </pc:spChg>
        <pc:picChg chg="add mod">
          <ac:chgData name="Henrik Raymond Knarvik" userId="e6c5fb37-116c-4142-a8b4-7b6aa072b2cf" providerId="ADAL" clId="{621C8D2D-6D0E-4CBA-80DD-A7CA4CD0A617}" dt="2026-06-17T11:32:10.367" v="428" actId="1076"/>
          <ac:picMkLst>
            <pc:docMk/>
            <pc:sldMk cId="200372455" sldId="269"/>
            <ac:picMk id="4" creationId="{D5664FD5-C7EC-A8A3-9270-889F968C708C}"/>
          </ac:picMkLst>
        </pc:picChg>
        <pc:picChg chg="add mod">
          <ac:chgData name="Henrik Raymond Knarvik" userId="e6c5fb37-116c-4142-a8b4-7b6aa072b2cf" providerId="ADAL" clId="{621C8D2D-6D0E-4CBA-80DD-A7CA4CD0A617}" dt="2026-06-17T11:32:05.107" v="426" actId="1076"/>
          <ac:picMkLst>
            <pc:docMk/>
            <pc:sldMk cId="200372455" sldId="269"/>
            <ac:picMk id="6" creationId="{7E91E49A-7F1F-08FC-0C2D-8FCE9C5232DE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36:41.137" v="437" actId="1076"/>
        <pc:sldMkLst>
          <pc:docMk/>
          <pc:sldMk cId="400424714" sldId="285"/>
        </pc:sldMkLst>
        <pc:spChg chg="mod">
          <ac:chgData name="Henrik Raymond Knarvik" userId="e6c5fb37-116c-4142-a8b4-7b6aa072b2cf" providerId="ADAL" clId="{621C8D2D-6D0E-4CBA-80DD-A7CA4CD0A617}" dt="2026-06-17T11:33:46.859" v="429" actId="207"/>
          <ac:spMkLst>
            <pc:docMk/>
            <pc:sldMk cId="400424714" sldId="285"/>
            <ac:spMk id="3" creationId="{093D5BC9-9419-B9B9-B288-D3E89EB6A5FE}"/>
          </ac:spMkLst>
        </pc:spChg>
        <pc:picChg chg="add mod">
          <ac:chgData name="Henrik Raymond Knarvik" userId="e6c5fb37-116c-4142-a8b4-7b6aa072b2cf" providerId="ADAL" clId="{621C8D2D-6D0E-4CBA-80DD-A7CA4CD0A617}" dt="2026-06-17T11:36:41.137" v="437" actId="1076"/>
          <ac:picMkLst>
            <pc:docMk/>
            <pc:sldMk cId="400424714" sldId="285"/>
            <ac:picMk id="4" creationId="{E074DDFD-F748-1462-08EF-B301E598C4B1}"/>
          </ac:picMkLst>
        </pc:picChg>
      </pc:sldChg>
      <pc:sldChg chg="modSp mod">
        <pc:chgData name="Henrik Raymond Knarvik" userId="e6c5fb37-116c-4142-a8b4-7b6aa072b2cf" providerId="ADAL" clId="{621C8D2D-6D0E-4CBA-80DD-A7CA4CD0A617}" dt="2026-06-17T10:47:52.856" v="63" actId="20577"/>
        <pc:sldMkLst>
          <pc:docMk/>
          <pc:sldMk cId="2135298283" sldId="300"/>
        </pc:sldMkLst>
        <pc:spChg chg="mod">
          <ac:chgData name="Henrik Raymond Knarvik" userId="e6c5fb37-116c-4142-a8b4-7b6aa072b2cf" providerId="ADAL" clId="{621C8D2D-6D0E-4CBA-80DD-A7CA4CD0A617}" dt="2026-06-17T10:47:52.856" v="63" actId="20577"/>
          <ac:spMkLst>
            <pc:docMk/>
            <pc:sldMk cId="2135298283" sldId="300"/>
            <ac:spMk id="3" creationId="{77FF9A0B-220B-FA85-7C0E-163FB1A0D69C}"/>
          </ac:spMkLst>
        </pc:spChg>
      </pc:sldChg>
      <pc:sldChg chg="modSp mod">
        <pc:chgData name="Henrik Raymond Knarvik" userId="e6c5fb37-116c-4142-a8b4-7b6aa072b2cf" providerId="ADAL" clId="{621C8D2D-6D0E-4CBA-80DD-A7CA4CD0A617}" dt="2026-06-17T10:50:12.599" v="83" actId="20577"/>
        <pc:sldMkLst>
          <pc:docMk/>
          <pc:sldMk cId="1704007790" sldId="303"/>
        </pc:sldMkLst>
        <pc:spChg chg="mod">
          <ac:chgData name="Henrik Raymond Knarvik" userId="e6c5fb37-116c-4142-a8b4-7b6aa072b2cf" providerId="ADAL" clId="{621C8D2D-6D0E-4CBA-80DD-A7CA4CD0A617}" dt="2026-06-17T10:50:12.599" v="83" actId="20577"/>
          <ac:spMkLst>
            <pc:docMk/>
            <pc:sldMk cId="1704007790" sldId="303"/>
            <ac:spMk id="3" creationId="{03B1D586-576A-86D4-0F03-497E9FCF1723}"/>
          </ac:spMkLst>
        </pc:spChg>
      </pc:sldChg>
      <pc:sldChg chg="modSp mod">
        <pc:chgData name="Henrik Raymond Knarvik" userId="e6c5fb37-116c-4142-a8b4-7b6aa072b2cf" providerId="ADAL" clId="{621C8D2D-6D0E-4CBA-80DD-A7CA4CD0A617}" dt="2026-06-17T10:51:00.176" v="113" actId="20577"/>
        <pc:sldMkLst>
          <pc:docMk/>
          <pc:sldMk cId="4186885415" sldId="306"/>
        </pc:sldMkLst>
        <pc:spChg chg="mod">
          <ac:chgData name="Henrik Raymond Knarvik" userId="e6c5fb37-116c-4142-a8b4-7b6aa072b2cf" providerId="ADAL" clId="{621C8D2D-6D0E-4CBA-80DD-A7CA4CD0A617}" dt="2026-06-17T10:51:00.176" v="113" actId="20577"/>
          <ac:spMkLst>
            <pc:docMk/>
            <pc:sldMk cId="4186885415" sldId="306"/>
            <ac:spMk id="3" creationId="{3131631D-99DE-B965-A001-6C59E4643460}"/>
          </ac:spMkLst>
        </pc:spChg>
      </pc:sldChg>
      <pc:sldChg chg="addSp delSp modSp mod">
        <pc:chgData name="Henrik Raymond Knarvik" userId="e6c5fb37-116c-4142-a8b4-7b6aa072b2cf" providerId="ADAL" clId="{621C8D2D-6D0E-4CBA-80DD-A7CA4CD0A617}" dt="2026-06-17T10:54:18.528" v="328" actId="14100"/>
        <pc:sldMkLst>
          <pc:docMk/>
          <pc:sldMk cId="3118124248" sldId="309"/>
        </pc:sldMkLst>
        <pc:picChg chg="add mod">
          <ac:chgData name="Henrik Raymond Knarvik" userId="e6c5fb37-116c-4142-a8b4-7b6aa072b2cf" providerId="ADAL" clId="{621C8D2D-6D0E-4CBA-80DD-A7CA4CD0A617}" dt="2026-06-17T10:54:18.528" v="328" actId="14100"/>
          <ac:picMkLst>
            <pc:docMk/>
            <pc:sldMk cId="3118124248" sldId="309"/>
            <ac:picMk id="5" creationId="{256BD45B-6790-14AC-4688-097B4666A4A9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0:54:51.222" v="336" actId="1076"/>
        <pc:sldMkLst>
          <pc:docMk/>
          <pc:sldMk cId="2286272340" sldId="310"/>
        </pc:sldMkLst>
        <pc:picChg chg="add mod">
          <ac:chgData name="Henrik Raymond Knarvik" userId="e6c5fb37-116c-4142-a8b4-7b6aa072b2cf" providerId="ADAL" clId="{621C8D2D-6D0E-4CBA-80DD-A7CA4CD0A617}" dt="2026-06-17T10:54:51.222" v="336" actId="1076"/>
          <ac:picMkLst>
            <pc:docMk/>
            <pc:sldMk cId="2286272340" sldId="310"/>
            <ac:picMk id="6" creationId="{3BA25F0E-801C-E879-F718-F7D702AC5DB6}"/>
          </ac:picMkLst>
        </pc:picChg>
      </pc:sldChg>
      <pc:sldChg chg="modSp mod">
        <pc:chgData name="Henrik Raymond Knarvik" userId="e6c5fb37-116c-4142-a8b4-7b6aa072b2cf" providerId="ADAL" clId="{621C8D2D-6D0E-4CBA-80DD-A7CA4CD0A617}" dt="2026-06-17T10:53:36.408" v="324" actId="20577"/>
        <pc:sldMkLst>
          <pc:docMk/>
          <pc:sldMk cId="3877231338" sldId="312"/>
        </pc:sldMkLst>
        <pc:spChg chg="mod">
          <ac:chgData name="Henrik Raymond Knarvik" userId="e6c5fb37-116c-4142-a8b4-7b6aa072b2cf" providerId="ADAL" clId="{621C8D2D-6D0E-4CBA-80DD-A7CA4CD0A617}" dt="2026-06-17T10:53:36.408" v="324" actId="20577"/>
          <ac:spMkLst>
            <pc:docMk/>
            <pc:sldMk cId="3877231338" sldId="312"/>
            <ac:spMk id="3" creationId="{D0D84F85-D80F-B20D-44DD-EE0DE412D6C1}"/>
          </ac:spMkLst>
        </pc:spChg>
      </pc:sldChg>
      <pc:sldChg chg="addSp delSp modSp mod">
        <pc:chgData name="Henrik Raymond Knarvik" userId="e6c5fb37-116c-4142-a8b4-7b6aa072b2cf" providerId="ADAL" clId="{621C8D2D-6D0E-4CBA-80DD-A7CA4CD0A617}" dt="2026-06-17T11:30:05.800" v="418" actId="14100"/>
        <pc:sldMkLst>
          <pc:docMk/>
          <pc:sldMk cId="2114160924" sldId="313"/>
        </pc:sldMkLst>
        <pc:spChg chg="mod">
          <ac:chgData name="Henrik Raymond Knarvik" userId="e6c5fb37-116c-4142-a8b4-7b6aa072b2cf" providerId="ADAL" clId="{621C8D2D-6D0E-4CBA-80DD-A7CA4CD0A617}" dt="2026-06-17T11:29:12.490" v="409" actId="207"/>
          <ac:spMkLst>
            <pc:docMk/>
            <pc:sldMk cId="2114160924" sldId="313"/>
            <ac:spMk id="3" creationId="{2394495C-3DE0-F69F-D154-DCFF23B5DC67}"/>
          </ac:spMkLst>
        </pc:spChg>
        <pc:picChg chg="add mod">
          <ac:chgData name="Henrik Raymond Knarvik" userId="e6c5fb37-116c-4142-a8b4-7b6aa072b2cf" providerId="ADAL" clId="{621C8D2D-6D0E-4CBA-80DD-A7CA4CD0A617}" dt="2026-06-17T11:30:00.564" v="416" actId="1076"/>
          <ac:picMkLst>
            <pc:docMk/>
            <pc:sldMk cId="2114160924" sldId="313"/>
            <ac:picMk id="4" creationId="{86741F54-24C1-60D3-9FF1-395DEA646F83}"/>
          </ac:picMkLst>
        </pc:picChg>
        <pc:picChg chg="add mod">
          <ac:chgData name="Henrik Raymond Knarvik" userId="e6c5fb37-116c-4142-a8b4-7b6aa072b2cf" providerId="ADAL" clId="{621C8D2D-6D0E-4CBA-80DD-A7CA4CD0A617}" dt="2026-06-17T11:30:05.800" v="418" actId="14100"/>
          <ac:picMkLst>
            <pc:docMk/>
            <pc:sldMk cId="2114160924" sldId="313"/>
            <ac:picMk id="6" creationId="{6EC73260-D8B7-C922-A20B-77E3995CA8B2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38:18.722" v="444" actId="207"/>
        <pc:sldMkLst>
          <pc:docMk/>
          <pc:sldMk cId="2461948185" sldId="316"/>
        </pc:sldMkLst>
        <pc:spChg chg="mod">
          <ac:chgData name="Henrik Raymond Knarvik" userId="e6c5fb37-116c-4142-a8b4-7b6aa072b2cf" providerId="ADAL" clId="{621C8D2D-6D0E-4CBA-80DD-A7CA4CD0A617}" dt="2026-06-17T11:38:18.722" v="444" actId="207"/>
          <ac:spMkLst>
            <pc:docMk/>
            <pc:sldMk cId="2461948185" sldId="316"/>
            <ac:spMk id="3" creationId="{669DF3F0-2C36-04B1-042C-B6C097177C43}"/>
          </ac:spMkLst>
        </pc:spChg>
        <pc:picChg chg="add mod">
          <ac:chgData name="Henrik Raymond Knarvik" userId="e6c5fb37-116c-4142-a8b4-7b6aa072b2cf" providerId="ADAL" clId="{621C8D2D-6D0E-4CBA-80DD-A7CA4CD0A617}" dt="2026-06-17T11:38:11.610" v="443" actId="1076"/>
          <ac:picMkLst>
            <pc:docMk/>
            <pc:sldMk cId="2461948185" sldId="316"/>
            <ac:picMk id="5" creationId="{B922F28A-86A7-5505-1838-E29123BDD60E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41:26.172" v="493" actId="207"/>
        <pc:sldMkLst>
          <pc:docMk/>
          <pc:sldMk cId="382468436" sldId="317"/>
        </pc:sldMkLst>
        <pc:spChg chg="mod">
          <ac:chgData name="Henrik Raymond Knarvik" userId="e6c5fb37-116c-4142-a8b4-7b6aa072b2cf" providerId="ADAL" clId="{621C8D2D-6D0E-4CBA-80DD-A7CA4CD0A617}" dt="2026-06-17T11:41:26.172" v="493" actId="207"/>
          <ac:spMkLst>
            <pc:docMk/>
            <pc:sldMk cId="382468436" sldId="317"/>
            <ac:spMk id="3" creationId="{C16468F1-A89D-3601-8673-9360110C76BF}"/>
          </ac:spMkLst>
        </pc:spChg>
        <pc:picChg chg="add mod">
          <ac:chgData name="Henrik Raymond Knarvik" userId="e6c5fb37-116c-4142-a8b4-7b6aa072b2cf" providerId="ADAL" clId="{621C8D2D-6D0E-4CBA-80DD-A7CA4CD0A617}" dt="2026-06-17T11:39:22.934" v="449" actId="1076"/>
          <ac:picMkLst>
            <pc:docMk/>
            <pc:sldMk cId="382468436" sldId="317"/>
            <ac:picMk id="5" creationId="{41C6368F-5ED2-11E0-6C58-5CA57041586C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41:22.080" v="492" actId="207"/>
        <pc:sldMkLst>
          <pc:docMk/>
          <pc:sldMk cId="1255074914" sldId="318"/>
        </pc:sldMkLst>
        <pc:spChg chg="mod">
          <ac:chgData name="Henrik Raymond Knarvik" userId="e6c5fb37-116c-4142-a8b4-7b6aa072b2cf" providerId="ADAL" clId="{621C8D2D-6D0E-4CBA-80DD-A7CA4CD0A617}" dt="2026-06-17T11:41:22.080" v="492" actId="207"/>
          <ac:spMkLst>
            <pc:docMk/>
            <pc:sldMk cId="1255074914" sldId="318"/>
            <ac:spMk id="3" creationId="{BD62B060-CE8D-3AB3-DB2D-B14CFA4788FA}"/>
          </ac:spMkLst>
        </pc:spChg>
        <pc:picChg chg="add mod">
          <ac:chgData name="Henrik Raymond Knarvik" userId="e6c5fb37-116c-4142-a8b4-7b6aa072b2cf" providerId="ADAL" clId="{621C8D2D-6D0E-4CBA-80DD-A7CA4CD0A617}" dt="2026-06-17T11:39:53.736" v="452" actId="1076"/>
          <ac:picMkLst>
            <pc:docMk/>
            <pc:sldMk cId="1255074914" sldId="318"/>
            <ac:picMk id="5" creationId="{DB223447-0590-6DE4-A866-7E88EF4343A0}"/>
          </ac:picMkLst>
        </pc:picChg>
        <pc:picChg chg="add mod">
          <ac:chgData name="Henrik Raymond Knarvik" userId="e6c5fb37-116c-4142-a8b4-7b6aa072b2cf" providerId="ADAL" clId="{621C8D2D-6D0E-4CBA-80DD-A7CA4CD0A617}" dt="2026-06-17T11:40:16.946" v="459" actId="1076"/>
          <ac:picMkLst>
            <pc:docMk/>
            <pc:sldMk cId="1255074914" sldId="318"/>
            <ac:picMk id="7" creationId="{D51AB4BF-F849-C17C-2798-934C587CDD26}"/>
          </ac:picMkLst>
        </pc:picChg>
      </pc:sldChg>
      <pc:sldChg chg="addSp delSp modSp mod">
        <pc:chgData name="Henrik Raymond Knarvik" userId="e6c5fb37-116c-4142-a8b4-7b6aa072b2cf" providerId="ADAL" clId="{621C8D2D-6D0E-4CBA-80DD-A7CA4CD0A617}" dt="2026-06-17T11:41:53.293" v="498" actId="1076"/>
        <pc:sldMkLst>
          <pc:docMk/>
          <pc:sldMk cId="1567570443" sldId="319"/>
        </pc:sldMkLst>
        <pc:spChg chg="mod">
          <ac:chgData name="Henrik Raymond Knarvik" userId="e6c5fb37-116c-4142-a8b4-7b6aa072b2cf" providerId="ADAL" clId="{621C8D2D-6D0E-4CBA-80DD-A7CA4CD0A617}" dt="2026-06-17T11:41:17.487" v="491" actId="207"/>
          <ac:spMkLst>
            <pc:docMk/>
            <pc:sldMk cId="1567570443" sldId="319"/>
            <ac:spMk id="3" creationId="{59C3345C-B66C-AC18-F255-F1D6D639C4F8}"/>
          </ac:spMkLst>
        </pc:spChg>
        <pc:picChg chg="add mod">
          <ac:chgData name="Henrik Raymond Knarvik" userId="e6c5fb37-116c-4142-a8b4-7b6aa072b2cf" providerId="ADAL" clId="{621C8D2D-6D0E-4CBA-80DD-A7CA4CD0A617}" dt="2026-06-17T11:41:53.293" v="498" actId="1076"/>
          <ac:picMkLst>
            <pc:docMk/>
            <pc:sldMk cId="1567570443" sldId="319"/>
            <ac:picMk id="7" creationId="{920DB656-BAD3-62AC-F8BB-7E9EF37CC80F}"/>
          </ac:picMkLst>
        </pc:picChg>
      </pc:sldChg>
      <pc:sldChg chg="ord">
        <pc:chgData name="Henrik Raymond Knarvik" userId="e6c5fb37-116c-4142-a8b4-7b6aa072b2cf" providerId="ADAL" clId="{621C8D2D-6D0E-4CBA-80DD-A7CA4CD0A617}" dt="2026-06-26T07:43:02.552" v="500"/>
        <pc:sldMkLst>
          <pc:docMk/>
          <pc:sldMk cId="2581684474" sldId="321"/>
        </pc:sldMkLst>
      </pc:sldChg>
    </pc:docChg>
  </pc:docChgLst>
  <pc:docChgLst>
    <pc:chgData name="Anne-Cathrine Schjøtner Skaar" userId="f17aacad-e14c-47fa-802b-4bef51d66a4f" providerId="ADAL" clId="{42E7AF2E-F05C-413E-9515-4E55DF66EAD5}"/>
    <pc:docChg chg="custSel modSld">
      <pc:chgData name="Anne-Cathrine Schjøtner Skaar" userId="f17aacad-e14c-47fa-802b-4bef51d66a4f" providerId="ADAL" clId="{42E7AF2E-F05C-413E-9515-4E55DF66EAD5}" dt="2026-06-25T09:02:18.248" v="8" actId="5793"/>
      <pc:docMkLst>
        <pc:docMk/>
      </pc:docMkLst>
      <pc:sldChg chg="modSp mod">
        <pc:chgData name="Anne-Cathrine Schjøtner Skaar" userId="f17aacad-e14c-47fa-802b-4bef51d66a4f" providerId="ADAL" clId="{42E7AF2E-F05C-413E-9515-4E55DF66EAD5}" dt="2026-06-25T09:02:18.248" v="8" actId="5793"/>
        <pc:sldMkLst>
          <pc:docMk/>
          <pc:sldMk cId="3877231338" sldId="312"/>
        </pc:sldMkLst>
        <pc:spChg chg="mod">
          <ac:chgData name="Anne-Cathrine Schjøtner Skaar" userId="f17aacad-e14c-47fa-802b-4bef51d66a4f" providerId="ADAL" clId="{42E7AF2E-F05C-413E-9515-4E55DF66EAD5}" dt="2026-06-25T09:02:18.248" v="8" actId="5793"/>
          <ac:spMkLst>
            <pc:docMk/>
            <pc:sldMk cId="3877231338" sldId="312"/>
            <ac:spMk id="3" creationId="{D0D84F85-D80F-B20D-44DD-EE0DE412D6C1}"/>
          </ac:spMkLst>
        </pc:spChg>
      </pc:sldChg>
    </pc:docChg>
  </pc:docChgLst>
</pc:chgInfo>
</file>

<file path=ppt/comments/modernComment_101_E96776B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2730C1A-67A5-4F27-9D78-0C4B59DD0492}" authorId="{D731ACE8-AB77-4064-F2CB-2808AEB9C532}" created="2025-09-08T17:42:19.28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15871927" sldId="257"/>
      <ac:picMk id="8" creationId="{80BD86BD-4973-C621-0FC8-401226579465}"/>
    </ac:deMkLst>
    <p188:txBody>
      <a:bodyPr/>
      <a:lstStyle/>
      <a:p>
        <a:r>
          <a:rPr lang="nb-NO"/>
          <a:t>Sett inn kart som viser den geografiske plasseringen av strekningen.</a:t>
        </a:r>
      </a:p>
    </p188:txBody>
  </p188:cm>
</p188:cmLst>
</file>

<file path=ppt/comments/modernComment_135_B9DACCD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D94839F-3B21-4604-BFB4-27A8EC6FFEAD}" authorId="{D731ACE8-AB77-4064-F2CB-2808AEB9C532}" created="2025-09-08T17:51:18.75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118124248" sldId="309"/>
      <ac:picMk id="5" creationId="{C803555E-5028-97FB-62DB-843CE3A2B427}"/>
    </ac:deMkLst>
    <p188:txBody>
      <a:bodyPr/>
      <a:lstStyle/>
      <a:p>
        <a:r>
          <a:rPr lang="nb-NO"/>
          <a:t>Legg inn bilde som viser forsiden i kontrakten</a:t>
        </a:r>
      </a:p>
    </p188:txBody>
  </p188:cm>
</p188:cmLst>
</file>

<file path=ppt/comments/modernComment_136_8845BF5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A1DE929-25C4-44EE-A9A4-5FF347B9F0AC}" authorId="{D731ACE8-AB77-4064-F2CB-2808AEB9C532}" created="2025-09-08T17:51:41.42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286272340" sldId="310"/>
      <ac:picMk id="6" creationId="{D22A0A76-54FC-3A2E-0D81-6C2FB6E5B977}"/>
    </ac:deMkLst>
    <p188:txBody>
      <a:bodyPr/>
      <a:lstStyle/>
      <a:p>
        <a:r>
          <a:rPr lang="nb-NO"/>
          <a:t>Legg inn bilde som viser forsiden på kravspesifikasjonen.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C7C05-C9CB-4301-A79E-E2CC40B99804}" type="datetimeFigureOut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2760B-67CF-47F2-BD90-301CB636EA0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63145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E9CDE-871D-4736-90AA-6B38E3E683C1}" type="datetimeFigureOut">
              <a:rPr lang="nb-NO" smtClean="0"/>
              <a:t>26.06.2026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0A8F8-DE54-4687-87A5-A2C4E405A8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023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6190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64533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43777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r>
              <a:rPr lang="nb-NO"/>
              <a:t>Ta kontakt hvis dere er i tvil om dette punktet. Kan spare dere for unødvendig arbeid. Kontakt gjøres via KGV. </a:t>
            </a:r>
          </a:p>
          <a:p>
            <a:pPr defTabSz="990478">
              <a:defRPr/>
            </a:pPr>
            <a:endParaRPr lang="nb-NO"/>
          </a:p>
          <a:p>
            <a:pPr defTabSz="990478">
              <a:defRPr/>
            </a:pPr>
            <a:r>
              <a:rPr lang="nb-NO"/>
              <a:t>Vi har under tidligere konkurranser opplevd at adkomstveger ikke er egnet for økt tungtrafikk. </a:t>
            </a:r>
          </a:p>
          <a:p>
            <a:endParaRPr lang="nb-NO"/>
          </a:p>
          <a:p>
            <a:r>
              <a:rPr lang="nb-NO"/>
              <a:t>Minn om dokumentasjon på at vegeier tillater brukt av Bk10/50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44346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r>
              <a:rPr lang="nb-NO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 anbefaler tidlig dialog med kommunen. </a:t>
            </a:r>
            <a:r>
              <a:rPr lang="nb-NO"/>
              <a:t>Tidlig dialog med kommunen kan spare dere for bortkastet tid. </a:t>
            </a:r>
          </a:p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5794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Minn om ekstra dokumentasjonskrav/beskrivelse vinterdrift av alle veger mellom E18 og døgnhvileplassen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62788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Dokumentasjonskrav: Minn om «konstruksjon for beskyttelse» for strømuttak.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58145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64931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3D254-D222-889C-49E1-6592E68DA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23490E89-A4BB-32BC-0F76-E23332C0C6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235853C2-D7DF-4DE9-5056-5D81A39F8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B65937B-18F7-2615-8548-EEE5EB9DA3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31602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/>
              <a:t>Dette er agenda for tilbudskonferansen. </a:t>
            </a:r>
          </a:p>
          <a:p>
            <a:r>
              <a:rPr lang="nb-NO"/>
              <a:t>Jeg vil gå gjennom en presentasjon som tar for seg en del sentrale elementer i konkurransen, og så blir det en bolk på slutten hvor dere kan stille eventuelle spørsmål. </a:t>
            </a:r>
          </a:p>
          <a:p>
            <a:r>
              <a:rPr lang="nb-NO"/>
              <a:t>Hvis dere har spørsmål, så må dere formulere disse skriftlig i chatten underveis eller til slutt slik at vi har de skriftlig. Alle spørsmål og svar skal inn i referatet. Det kan være at vi ikke kan svare ut alle spørsmål i dag, men da vil de bli besvart i referatet i etterkant.  </a:t>
            </a:r>
          </a:p>
          <a:p>
            <a:r>
              <a:rPr lang="nb-NO"/>
              <a:t>Både presentasjonen og eventuelle spørsmål og svar vil bli lagt ut i KGV så fort som mulig. </a:t>
            </a:r>
          </a:p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75265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2C0FD-690D-90BA-F532-A9E98F9A7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D15ACA3D-9C68-3750-38AB-D24B27B72C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45D46C81-0C3D-60B3-AC86-17D059771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som skal være brukere av døgnhvileplassen er de som skal ta pause og hvile i henhold til kjøre- og hviletidsreglementet. </a:t>
            </a:r>
          </a:p>
          <a:p>
            <a:endParaRPr lang="nb-NO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Regelverket i korte trekk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Pauser: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Etter maksimalt fire og en halv times kjøring skal du ta 45 minutters pause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Pausen får ikke benyttes til annet arbeid, du skal hvile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Døgnhvile: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Hovedregelen er døgnhvile på elleve sammenhengende timer eller minst tre + ni timer hvert døgn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Ukehvil: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Senest etter seks døgn skal du gjennomføre en ukehvil på minst 45 timer</a:t>
            </a:r>
          </a:p>
          <a:p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Ukehvilen kan reduseres til 24 timer annenhver uke (reduksjonen skal kompenseres med en tilsvarende hvileperiode)</a:t>
            </a:r>
          </a:p>
          <a:p>
            <a:endParaRPr lang="nb-NO"/>
          </a:p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71ED4B23-A6D6-1232-04A6-7E3F505179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2209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93569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F6617-E8D0-429E-413A-D3B3F9B50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B908233A-F6C8-1CD7-B10B-909A8D3D4D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BDD80886-D02B-89F6-53A8-CDD198E47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A71A59E0-9FC6-3068-3CA5-DDE8A96227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6069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nb-NO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tilbydere som ikke tilfredsstiller kvalifikasjonskravene vil bli avvist. </a:t>
            </a:r>
          </a:p>
          <a:p>
            <a:pPr rtl="0" fontAlgn="base"/>
            <a:endParaRPr lang="nb-NO" sz="1200" b="0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fontAlgn="base"/>
            <a:r>
              <a:rPr lang="nb-NO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Leverandøren skal ha tilstrekkelig økonomisk kapasitet til å gjennomføre kontrakten og o</a:t>
            </a:r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ppdragsgiver vil innhente en kredittvurdering fra </a:t>
            </a:r>
            <a:r>
              <a:rPr lang="nb-NO" sz="1200" b="0" i="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Experian</a:t>
            </a:r>
            <a:r>
              <a:rPr lang="nb-NO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Ved tvil kan Oppdragsgiver innhente ytterligere opplysninger fra leverandøren. </a:t>
            </a:r>
            <a:r>
              <a:rPr lang="nb-NO" sz="1200"/>
              <a:t>Kredittverdighet vil være tilstrekkelig til å oppfylle kravet.</a:t>
            </a:r>
          </a:p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15768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798203-DC77-4B5E-721A-2D9B50099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4256CC84-C200-0BCC-7A86-9CA94586C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63AE60F6-1D26-E501-0CBC-81E32C5D0D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6D0DFAD-571A-770C-B09D-D48D6AB39D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639836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33534-5289-CE30-469A-EB8E52B33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85868B1C-4395-BE04-A12F-9F0FDA8939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06FDEF9F-D14D-B552-5F4E-DABA0B7745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5CDEC746-4F64-78F3-E3A8-E608E81567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50888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06817-9B57-68FB-6974-A0D4F0304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>
            <a:extLst>
              <a:ext uri="{FF2B5EF4-FFF2-40B4-BE49-F238E27FC236}">
                <a16:creationId xmlns:a16="http://schemas.microsoft.com/office/drawing/2014/main" id="{67469031-AEBC-3FBE-C1F7-B3530CE03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>
            <a:extLst>
              <a:ext uri="{FF2B5EF4-FFF2-40B4-BE49-F238E27FC236}">
                <a16:creationId xmlns:a16="http://schemas.microsoft.com/office/drawing/2014/main" id="{9164C6D7-CD89-4857-E77D-3E41BD3BC3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Punkt 3.1 er en forklaring av skal-krav og bør-krav </a:t>
            </a:r>
            <a:endParaRPr lang="nb-NO" b="0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2369E6EA-CE13-4E09-486A-05E425F21B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8531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 m/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 3"/>
          <p:cNvSpPr>
            <a:spLocks noGrp="1"/>
          </p:cNvSpPr>
          <p:nvPr>
            <p:ph type="ctrTitle"/>
          </p:nvPr>
        </p:nvSpPr>
        <p:spPr>
          <a:xfrm>
            <a:off x="1991544" y="2348880"/>
            <a:ext cx="9784761" cy="165618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b-NO" sz="3600"/>
              <a:t>Klikk for å redigere tittelstil</a:t>
            </a:r>
          </a:p>
        </p:txBody>
      </p:sp>
      <p:sp>
        <p:nvSpPr>
          <p:cNvPr id="17" name="Undertittel 4"/>
          <p:cNvSpPr>
            <a:spLocks noGrp="1"/>
          </p:cNvSpPr>
          <p:nvPr>
            <p:ph type="subTitle" idx="1"/>
          </p:nvPr>
        </p:nvSpPr>
        <p:spPr>
          <a:xfrm>
            <a:off x="1991544" y="4293096"/>
            <a:ext cx="9774403" cy="10801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nb-NO" sz="2400"/>
              <a:t>Klikk for å redigere undertittelstil i malen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11A96A7-E13C-44BC-A07A-FC3851B035A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75437" y="267790"/>
            <a:ext cx="1181203" cy="61798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16D61F0E-55E0-4E34-A77A-8F6865FC15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791" y="2262860"/>
            <a:ext cx="1277390" cy="12773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6858000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88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k 1">
            <a:extLst>
              <a:ext uri="{FF2B5EF4-FFF2-40B4-BE49-F238E27FC236}">
                <a16:creationId xmlns:a16="http://schemas.microsoft.com/office/drawing/2014/main" id="{5EC6EEBC-0EF9-F5A8-75F6-41F7C958536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711385" y="2521966"/>
            <a:ext cx="2769230" cy="1440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76EB07-BE67-EA41-AADD-559F4D6DD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0AF188-C33F-42EB-61B2-1DE3E5557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endParaRPr lang="nb-N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5130D0-5579-AE2D-1BE8-FD4CB8A1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33592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E08358E6-8CFC-DBA6-861C-17AFD48327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7045937" y="1"/>
            <a:ext cx="5146063" cy="6858000"/>
            <a:chOff x="7045937" y="1"/>
            <a:chExt cx="5146063" cy="6858000"/>
          </a:xfrm>
        </p:grpSpPr>
        <p:sp>
          <p:nvSpPr>
            <p:cNvPr id="11" name="Rektangel 6">
              <a:extLst>
                <a:ext uri="{FF2B5EF4-FFF2-40B4-BE49-F238E27FC236}">
                  <a16:creationId xmlns:a16="http://schemas.microsoft.com/office/drawing/2014/main" id="{5589F683-E339-DE0B-46EA-996EFEB41076}"/>
                </a:ext>
              </a:extLst>
            </p:cNvPr>
            <p:cNvSpPr/>
            <p:nvPr userDrawn="1"/>
          </p:nvSpPr>
          <p:spPr>
            <a:xfrm>
              <a:off x="7045937" y="1"/>
              <a:ext cx="5146063" cy="685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/>
            </a:p>
          </p:txBody>
        </p:sp>
        <p:grpSp>
          <p:nvGrpSpPr>
            <p:cNvPr id="12" name="Gruppe 23">
              <a:extLst>
                <a:ext uri="{FF2B5EF4-FFF2-40B4-BE49-F238E27FC236}">
                  <a16:creationId xmlns:a16="http://schemas.microsoft.com/office/drawing/2014/main" id="{7E85D55E-40B1-39E1-7A18-C80E845A6D9F}"/>
                </a:ext>
              </a:extLst>
            </p:cNvPr>
            <p:cNvGrpSpPr/>
            <p:nvPr userDrawn="1"/>
          </p:nvGrpSpPr>
          <p:grpSpPr>
            <a:xfrm>
              <a:off x="7045945" y="1"/>
              <a:ext cx="5141689" cy="6857999"/>
              <a:chOff x="7045945" y="1"/>
              <a:chExt cx="5141689" cy="6857999"/>
            </a:xfrm>
          </p:grpSpPr>
          <p:grpSp>
            <p:nvGrpSpPr>
              <p:cNvPr id="13" name="Gruppe 20">
                <a:extLst>
                  <a:ext uri="{FF2B5EF4-FFF2-40B4-BE49-F238E27FC236}">
                    <a16:creationId xmlns:a16="http://schemas.microsoft.com/office/drawing/2014/main" id="{6283C0DE-1942-604F-411E-4A6C69EA121D}"/>
                  </a:ext>
                </a:extLst>
              </p:cNvPr>
              <p:cNvGrpSpPr/>
              <p:nvPr userDrawn="1"/>
            </p:nvGrpSpPr>
            <p:grpSpPr>
              <a:xfrm>
                <a:off x="7045945" y="3428453"/>
                <a:ext cx="5141689" cy="1707342"/>
                <a:chOff x="7045945" y="3427365"/>
                <a:chExt cx="5141689" cy="1707342"/>
              </a:xfrm>
            </p:grpSpPr>
            <p:sp>
              <p:nvSpPr>
                <p:cNvPr id="21" name="Friform 9">
                  <a:extLst>
                    <a:ext uri="{FF2B5EF4-FFF2-40B4-BE49-F238E27FC236}">
                      <a16:creationId xmlns:a16="http://schemas.microsoft.com/office/drawing/2014/main" id="{E5F5E17B-1FAC-D697-3D8B-0F5D70708F30}"/>
                    </a:ext>
                  </a:extLst>
                </p:cNvPr>
                <p:cNvSpPr/>
                <p:nvPr/>
              </p:nvSpPr>
              <p:spPr>
                <a:xfrm rot="10800000">
                  <a:off x="8769461" y="3427365"/>
                  <a:ext cx="1707555" cy="1707342"/>
                </a:xfrm>
                <a:custGeom>
                  <a:avLst/>
                  <a:gdLst>
                    <a:gd name="connsiteX0" fmla="*/ 0 w 1707555"/>
                    <a:gd name="connsiteY0" fmla="*/ 0 h 1707342"/>
                    <a:gd name="connsiteX1" fmla="*/ 853778 w 1707555"/>
                    <a:gd name="connsiteY1" fmla="*/ 0 h 1707342"/>
                    <a:gd name="connsiteX2" fmla="*/ 1707556 w 1707555"/>
                    <a:gd name="connsiteY2" fmla="*/ 853671 h 1707342"/>
                    <a:gd name="connsiteX3" fmla="*/ 1707556 w 1707555"/>
                    <a:gd name="connsiteY3" fmla="*/ 1707343 h 1707342"/>
                    <a:gd name="connsiteX4" fmla="*/ 0 w 1707555"/>
                    <a:gd name="connsiteY4" fmla="*/ 0 h 170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555" h="1707342">
                      <a:moveTo>
                        <a:pt x="0" y="0"/>
                      </a:moveTo>
                      <a:lnTo>
                        <a:pt x="853778" y="0"/>
                      </a:lnTo>
                      <a:lnTo>
                        <a:pt x="1707556" y="853671"/>
                      </a:lnTo>
                      <a:lnTo>
                        <a:pt x="1707556" y="17073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9300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2" name="Friform 11">
                  <a:extLst>
                    <a:ext uri="{FF2B5EF4-FFF2-40B4-BE49-F238E27FC236}">
                      <a16:creationId xmlns:a16="http://schemas.microsoft.com/office/drawing/2014/main" id="{7FB359A7-308D-152B-19D2-0DE6BE9AB0B6}"/>
                    </a:ext>
                  </a:extLst>
                </p:cNvPr>
                <p:cNvSpPr/>
                <p:nvPr/>
              </p:nvSpPr>
              <p:spPr>
                <a:xfrm rot="10800000">
                  <a:off x="10480081" y="3427365"/>
                  <a:ext cx="1707553" cy="1707342"/>
                </a:xfrm>
                <a:custGeom>
                  <a:avLst/>
                  <a:gdLst>
                    <a:gd name="connsiteX0" fmla="*/ 0 w 1707553"/>
                    <a:gd name="connsiteY0" fmla="*/ 0 h 1707342"/>
                    <a:gd name="connsiteX1" fmla="*/ 853775 w 1707553"/>
                    <a:gd name="connsiteY1" fmla="*/ 0 h 1707342"/>
                    <a:gd name="connsiteX2" fmla="*/ 1707553 w 1707553"/>
                    <a:gd name="connsiteY2" fmla="*/ 853671 h 1707342"/>
                    <a:gd name="connsiteX3" fmla="*/ 1707553 w 1707553"/>
                    <a:gd name="connsiteY3" fmla="*/ 1707343 h 1707342"/>
                    <a:gd name="connsiteX4" fmla="*/ 0 w 1707553"/>
                    <a:gd name="connsiteY4" fmla="*/ 0 h 170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553" h="1707342">
                      <a:moveTo>
                        <a:pt x="0" y="0"/>
                      </a:moveTo>
                      <a:lnTo>
                        <a:pt x="853775" y="0"/>
                      </a:lnTo>
                      <a:lnTo>
                        <a:pt x="1707553" y="853671"/>
                      </a:lnTo>
                      <a:lnTo>
                        <a:pt x="1707553" y="17073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3" name="Friform 14">
                  <a:extLst>
                    <a:ext uri="{FF2B5EF4-FFF2-40B4-BE49-F238E27FC236}">
                      <a16:creationId xmlns:a16="http://schemas.microsoft.com/office/drawing/2014/main" id="{C5911954-B459-377D-F35E-1B21DBC85CB1}"/>
                    </a:ext>
                  </a:extLst>
                </p:cNvPr>
                <p:cNvSpPr/>
                <p:nvPr/>
              </p:nvSpPr>
              <p:spPr>
                <a:xfrm rot="10800000">
                  <a:off x="7045945" y="3427365"/>
                  <a:ext cx="1723508" cy="1707342"/>
                </a:xfrm>
                <a:custGeom>
                  <a:avLst/>
                  <a:gdLst>
                    <a:gd name="connsiteX0" fmla="*/ 0 w 1723508"/>
                    <a:gd name="connsiteY0" fmla="*/ 0 h 1707342"/>
                    <a:gd name="connsiteX1" fmla="*/ 861751 w 1723508"/>
                    <a:gd name="connsiteY1" fmla="*/ 0 h 1707342"/>
                    <a:gd name="connsiteX2" fmla="*/ 1723509 w 1723508"/>
                    <a:gd name="connsiteY2" fmla="*/ 853671 h 1707342"/>
                    <a:gd name="connsiteX3" fmla="*/ 1723509 w 1723508"/>
                    <a:gd name="connsiteY3" fmla="*/ 1707343 h 1707342"/>
                    <a:gd name="connsiteX4" fmla="*/ 0 w 1723508"/>
                    <a:gd name="connsiteY4" fmla="*/ 0 h 170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3508" h="1707342">
                      <a:moveTo>
                        <a:pt x="0" y="0"/>
                      </a:moveTo>
                      <a:lnTo>
                        <a:pt x="861751" y="0"/>
                      </a:lnTo>
                      <a:lnTo>
                        <a:pt x="1723509" y="853671"/>
                      </a:lnTo>
                      <a:lnTo>
                        <a:pt x="1723509" y="17073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</p:grpSp>
          <p:grpSp>
            <p:nvGrpSpPr>
              <p:cNvPr id="14" name="Gruppe 21">
                <a:extLst>
                  <a:ext uri="{FF2B5EF4-FFF2-40B4-BE49-F238E27FC236}">
                    <a16:creationId xmlns:a16="http://schemas.microsoft.com/office/drawing/2014/main" id="{0A5A2BD2-9B3C-F312-9917-FC9E547DF5B9}"/>
                  </a:ext>
                </a:extLst>
              </p:cNvPr>
              <p:cNvGrpSpPr/>
              <p:nvPr userDrawn="1"/>
            </p:nvGrpSpPr>
            <p:grpSpPr>
              <a:xfrm>
                <a:off x="7045945" y="5134700"/>
                <a:ext cx="5141689" cy="1723300"/>
                <a:chOff x="7045945" y="5134700"/>
                <a:chExt cx="5141689" cy="1723300"/>
              </a:xfrm>
            </p:grpSpPr>
            <p:sp>
              <p:nvSpPr>
                <p:cNvPr id="19" name="Friform 12">
                  <a:extLst>
                    <a:ext uri="{FF2B5EF4-FFF2-40B4-BE49-F238E27FC236}">
                      <a16:creationId xmlns:a16="http://schemas.microsoft.com/office/drawing/2014/main" id="{92C47780-341E-5A3F-23C6-50C851B3DD9B}"/>
                    </a:ext>
                  </a:extLst>
                </p:cNvPr>
                <p:cNvSpPr/>
                <p:nvPr/>
              </p:nvSpPr>
              <p:spPr>
                <a:xfrm rot="10800000">
                  <a:off x="10480081" y="5134700"/>
                  <a:ext cx="1707553" cy="1723300"/>
                </a:xfrm>
                <a:custGeom>
                  <a:avLst/>
                  <a:gdLst>
                    <a:gd name="connsiteX0" fmla="*/ 0 w 1707553"/>
                    <a:gd name="connsiteY0" fmla="*/ 0 h 1723300"/>
                    <a:gd name="connsiteX1" fmla="*/ 853775 w 1707553"/>
                    <a:gd name="connsiteY1" fmla="*/ 0 h 1723300"/>
                    <a:gd name="connsiteX2" fmla="*/ 1707553 w 1707553"/>
                    <a:gd name="connsiteY2" fmla="*/ 861651 h 1723300"/>
                    <a:gd name="connsiteX3" fmla="*/ 1707553 w 1707553"/>
                    <a:gd name="connsiteY3" fmla="*/ 1723301 h 1723300"/>
                    <a:gd name="connsiteX4" fmla="*/ 0 w 1707553"/>
                    <a:gd name="connsiteY4" fmla="*/ 0 h 1723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553" h="1723300">
                      <a:moveTo>
                        <a:pt x="0" y="0"/>
                      </a:moveTo>
                      <a:lnTo>
                        <a:pt x="853775" y="0"/>
                      </a:lnTo>
                      <a:lnTo>
                        <a:pt x="1707553" y="861651"/>
                      </a:lnTo>
                      <a:lnTo>
                        <a:pt x="1707553" y="17233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20" name="Friform 15">
                  <a:extLst>
                    <a:ext uri="{FF2B5EF4-FFF2-40B4-BE49-F238E27FC236}">
                      <a16:creationId xmlns:a16="http://schemas.microsoft.com/office/drawing/2014/main" id="{9033F4A0-8472-63BB-9C00-5DF6CB930523}"/>
                    </a:ext>
                  </a:extLst>
                </p:cNvPr>
                <p:cNvSpPr/>
                <p:nvPr/>
              </p:nvSpPr>
              <p:spPr>
                <a:xfrm rot="10800000">
                  <a:off x="7045945" y="5134700"/>
                  <a:ext cx="1723508" cy="1723300"/>
                </a:xfrm>
                <a:custGeom>
                  <a:avLst/>
                  <a:gdLst>
                    <a:gd name="connsiteX0" fmla="*/ 0 w 1723508"/>
                    <a:gd name="connsiteY0" fmla="*/ 0 h 1723300"/>
                    <a:gd name="connsiteX1" fmla="*/ 861751 w 1723508"/>
                    <a:gd name="connsiteY1" fmla="*/ 0 h 1723300"/>
                    <a:gd name="connsiteX2" fmla="*/ 1723509 w 1723508"/>
                    <a:gd name="connsiteY2" fmla="*/ 861651 h 1723300"/>
                    <a:gd name="connsiteX3" fmla="*/ 1723509 w 1723508"/>
                    <a:gd name="connsiteY3" fmla="*/ 1723301 h 1723300"/>
                    <a:gd name="connsiteX4" fmla="*/ 0 w 1723508"/>
                    <a:gd name="connsiteY4" fmla="*/ 0 h 1723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3508" h="1723300">
                      <a:moveTo>
                        <a:pt x="0" y="0"/>
                      </a:moveTo>
                      <a:lnTo>
                        <a:pt x="861751" y="0"/>
                      </a:lnTo>
                      <a:lnTo>
                        <a:pt x="1723509" y="861651"/>
                      </a:lnTo>
                      <a:lnTo>
                        <a:pt x="1723509" y="17233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9300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</p:grpSp>
          <p:grpSp>
            <p:nvGrpSpPr>
              <p:cNvPr id="15" name="Gruppe 22">
                <a:extLst>
                  <a:ext uri="{FF2B5EF4-FFF2-40B4-BE49-F238E27FC236}">
                    <a16:creationId xmlns:a16="http://schemas.microsoft.com/office/drawing/2014/main" id="{2D10F1BE-77F0-46D1-DF17-60937FD7AD22}"/>
                  </a:ext>
                </a:extLst>
              </p:cNvPr>
              <p:cNvGrpSpPr/>
              <p:nvPr userDrawn="1"/>
            </p:nvGrpSpPr>
            <p:grpSpPr>
              <a:xfrm>
                <a:off x="7045945" y="1"/>
                <a:ext cx="5141689" cy="1707342"/>
                <a:chOff x="7045945" y="1"/>
                <a:chExt cx="5141689" cy="1707342"/>
              </a:xfrm>
            </p:grpSpPr>
            <p:sp>
              <p:nvSpPr>
                <p:cNvPr id="17" name="Friform 16">
                  <a:extLst>
                    <a:ext uri="{FF2B5EF4-FFF2-40B4-BE49-F238E27FC236}">
                      <a16:creationId xmlns:a16="http://schemas.microsoft.com/office/drawing/2014/main" id="{C3628319-9528-AB11-08BA-2EE99AEB4D1D}"/>
                    </a:ext>
                  </a:extLst>
                </p:cNvPr>
                <p:cNvSpPr/>
                <p:nvPr/>
              </p:nvSpPr>
              <p:spPr>
                <a:xfrm rot="10800000">
                  <a:off x="10480081" y="1"/>
                  <a:ext cx="1707553" cy="1707342"/>
                </a:xfrm>
                <a:custGeom>
                  <a:avLst/>
                  <a:gdLst>
                    <a:gd name="connsiteX0" fmla="*/ 0 w 1707553"/>
                    <a:gd name="connsiteY0" fmla="*/ 0 h 1707342"/>
                    <a:gd name="connsiteX1" fmla="*/ 853775 w 1707553"/>
                    <a:gd name="connsiteY1" fmla="*/ 0 h 1707342"/>
                    <a:gd name="connsiteX2" fmla="*/ 1707553 w 1707553"/>
                    <a:gd name="connsiteY2" fmla="*/ 853671 h 1707342"/>
                    <a:gd name="connsiteX3" fmla="*/ 1707553 w 1707553"/>
                    <a:gd name="connsiteY3" fmla="*/ 1707343 h 1707342"/>
                    <a:gd name="connsiteX4" fmla="*/ 0 w 1707553"/>
                    <a:gd name="connsiteY4" fmla="*/ 0 h 170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553" h="1707342">
                      <a:moveTo>
                        <a:pt x="0" y="0"/>
                      </a:moveTo>
                      <a:lnTo>
                        <a:pt x="853775" y="0"/>
                      </a:lnTo>
                      <a:lnTo>
                        <a:pt x="1707553" y="853671"/>
                      </a:lnTo>
                      <a:lnTo>
                        <a:pt x="1707553" y="17073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9300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  <p:sp>
              <p:nvSpPr>
                <p:cNvPr id="18" name="Friform 17">
                  <a:extLst>
                    <a:ext uri="{FF2B5EF4-FFF2-40B4-BE49-F238E27FC236}">
                      <a16:creationId xmlns:a16="http://schemas.microsoft.com/office/drawing/2014/main" id="{D9B2891D-6FC2-8FBF-D14C-8791E3C31AFD}"/>
                    </a:ext>
                  </a:extLst>
                </p:cNvPr>
                <p:cNvSpPr/>
                <p:nvPr/>
              </p:nvSpPr>
              <p:spPr>
                <a:xfrm rot="10800000">
                  <a:off x="7045945" y="1"/>
                  <a:ext cx="1723508" cy="1707342"/>
                </a:xfrm>
                <a:custGeom>
                  <a:avLst/>
                  <a:gdLst>
                    <a:gd name="connsiteX0" fmla="*/ 0 w 1723508"/>
                    <a:gd name="connsiteY0" fmla="*/ 0 h 1707342"/>
                    <a:gd name="connsiteX1" fmla="*/ 861751 w 1723508"/>
                    <a:gd name="connsiteY1" fmla="*/ 0 h 1707342"/>
                    <a:gd name="connsiteX2" fmla="*/ 1723509 w 1723508"/>
                    <a:gd name="connsiteY2" fmla="*/ 853671 h 1707342"/>
                    <a:gd name="connsiteX3" fmla="*/ 1723509 w 1723508"/>
                    <a:gd name="connsiteY3" fmla="*/ 1707343 h 1707342"/>
                    <a:gd name="connsiteX4" fmla="*/ 0 w 1723508"/>
                    <a:gd name="connsiteY4" fmla="*/ 0 h 170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3508" h="1707342">
                      <a:moveTo>
                        <a:pt x="0" y="0"/>
                      </a:moveTo>
                      <a:lnTo>
                        <a:pt x="861751" y="0"/>
                      </a:lnTo>
                      <a:lnTo>
                        <a:pt x="1723509" y="853671"/>
                      </a:lnTo>
                      <a:lnTo>
                        <a:pt x="1723509" y="17073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nb-NO"/>
                </a:p>
              </p:txBody>
            </p:sp>
          </p:grpSp>
          <p:sp>
            <p:nvSpPr>
              <p:cNvPr id="16" name="Friform 18">
                <a:extLst>
                  <a:ext uri="{FF2B5EF4-FFF2-40B4-BE49-F238E27FC236}">
                    <a16:creationId xmlns:a16="http://schemas.microsoft.com/office/drawing/2014/main" id="{CB321967-3521-9F89-AFC3-614CFDB264EF}"/>
                  </a:ext>
                </a:extLst>
              </p:cNvPr>
              <p:cNvSpPr/>
              <p:nvPr/>
            </p:nvSpPr>
            <p:spPr>
              <a:xfrm rot="10800000">
                <a:off x="7045945" y="1706248"/>
                <a:ext cx="1723508" cy="1723300"/>
              </a:xfrm>
              <a:custGeom>
                <a:avLst/>
                <a:gdLst>
                  <a:gd name="connsiteX0" fmla="*/ 0 w 1723508"/>
                  <a:gd name="connsiteY0" fmla="*/ 0 h 1723300"/>
                  <a:gd name="connsiteX1" fmla="*/ 861751 w 1723508"/>
                  <a:gd name="connsiteY1" fmla="*/ 0 h 1723300"/>
                  <a:gd name="connsiteX2" fmla="*/ 1723509 w 1723508"/>
                  <a:gd name="connsiteY2" fmla="*/ 861651 h 1723300"/>
                  <a:gd name="connsiteX3" fmla="*/ 1723509 w 1723508"/>
                  <a:gd name="connsiteY3" fmla="*/ 1723301 h 1723300"/>
                  <a:gd name="connsiteX4" fmla="*/ 0 w 1723508"/>
                  <a:gd name="connsiteY4" fmla="*/ 0 h 1723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3508" h="1723300">
                    <a:moveTo>
                      <a:pt x="0" y="0"/>
                    </a:moveTo>
                    <a:lnTo>
                      <a:pt x="861751" y="0"/>
                    </a:lnTo>
                    <a:lnTo>
                      <a:pt x="1723509" y="861651"/>
                    </a:lnTo>
                    <a:lnTo>
                      <a:pt x="1723509" y="1723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9300"/>
              </a:solidFill>
              <a:ln w="76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nb-NO"/>
              </a:p>
            </p:txBody>
          </p:sp>
        </p:grpSp>
      </p:grpSp>
      <p:pic>
        <p:nvPicPr>
          <p:cNvPr id="2" name="Grafikk 8">
            <a:extLst>
              <a:ext uri="{FF2B5EF4-FFF2-40B4-BE49-F238E27FC236}">
                <a16:creationId xmlns:a16="http://schemas.microsoft.com/office/drawing/2014/main" id="{F4A6ED3F-09CF-FEF7-5B6E-EA0FB4282306}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885006" y="584200"/>
            <a:ext cx="1263600" cy="657072"/>
          </a:xfrm>
          <a:prstGeom prst="rect">
            <a:avLst/>
          </a:prstGeom>
        </p:spPr>
      </p:pic>
      <p:sp>
        <p:nvSpPr>
          <p:cNvPr id="3" name="Tittel 1">
            <a:extLst>
              <a:ext uri="{FF2B5EF4-FFF2-40B4-BE49-F238E27FC236}">
                <a16:creationId xmlns:a16="http://schemas.microsoft.com/office/drawing/2014/main" id="{06A1A380-2413-42B8-2802-7DA04DC81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1706248"/>
            <a:ext cx="5076825" cy="1722205"/>
          </a:xfrm>
        </p:spPr>
        <p:txBody>
          <a:bodyPr lIns="0" tIns="0" rIns="0" bIns="0" anchor="b"/>
          <a:lstStyle>
            <a:lvl1pPr algn="ctr"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6B7A6DAD-EF50-92AA-5071-66C5FD167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3860800"/>
            <a:ext cx="5076825" cy="720725"/>
          </a:xfrm>
        </p:spPr>
        <p:txBody>
          <a:bodyPr anchor="t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en-GB"/>
          </a:p>
        </p:txBody>
      </p:sp>
      <p:sp>
        <p:nvSpPr>
          <p:cNvPr id="10" name="Plassholder for bilde 10">
            <a:extLst>
              <a:ext uri="{FF2B5EF4-FFF2-40B4-BE49-F238E27FC236}">
                <a16:creationId xmlns:a16="http://schemas.microsoft.com/office/drawing/2014/main" id="{8E07E36A-28DE-7111-E1D3-3E406FF04E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41571" y="0"/>
            <a:ext cx="5146063" cy="6858000"/>
          </a:xfrm>
          <a:noFill/>
        </p:spPr>
        <p:txBody>
          <a:bodyPr lIns="360000" tIns="360000" rIns="360000" bIns="360000" anchor="t"/>
          <a:lstStyle>
            <a:lvl1pPr algn="l"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37" name="Plassholder for tekst 13">
            <a:extLst>
              <a:ext uri="{FF2B5EF4-FFF2-40B4-BE49-F238E27FC236}">
                <a16:creationId xmlns:a16="http://schemas.microsoft.com/office/drawing/2014/main" id="{6408F13F-E7EB-E083-6116-6F6C103E91E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9175" y="5013325"/>
            <a:ext cx="5076825" cy="1116013"/>
          </a:xfrm>
        </p:spPr>
        <p:txBody>
          <a:bodyPr anchor="b"/>
          <a:lstStyle>
            <a:lvl1pPr algn="ctr">
              <a:spcBef>
                <a:spcPts val="0"/>
              </a:spcBef>
              <a:spcAft>
                <a:spcPts val="500"/>
              </a:spcAft>
              <a:defRPr sz="1200">
                <a:solidFill>
                  <a:schemeClr val="accent6"/>
                </a:solidFill>
              </a:defRPr>
            </a:lvl1pPr>
            <a:lvl3pPr algn="ctr">
              <a:defRPr sz="1400"/>
            </a:lvl3pPr>
          </a:lstStyle>
          <a:p>
            <a:pPr lvl="0"/>
            <a:r>
              <a:rPr lang="nb-NO"/>
              <a:t>Navn </a:t>
            </a:r>
            <a:r>
              <a:rPr lang="nb-NO" err="1"/>
              <a:t>Navnesen</a:t>
            </a:r>
            <a:endParaRPr lang="nb-NO"/>
          </a:p>
          <a:p>
            <a:pPr lvl="0"/>
            <a:r>
              <a:rPr lang="nb-NO"/>
              <a:t>E-post adresse</a:t>
            </a:r>
          </a:p>
          <a:p>
            <a:pPr lvl="0"/>
            <a:r>
              <a:rPr lang="nb-NO"/>
              <a:t>Telefonnummer</a:t>
            </a:r>
            <a:endParaRPr lang="en-GB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2E07D35D-5349-1965-24B7-598E729B17C6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0507EE32-92F1-E634-FE49-775CB490AD13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nb-NO"/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6EFB670-1E52-C398-F609-70CB25DF5DC4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0" name="Plassholder for tekst 2">
            <a:extLst>
              <a:ext uri="{FF2B5EF4-FFF2-40B4-BE49-F238E27FC236}">
                <a16:creationId xmlns:a16="http://schemas.microsoft.com/office/drawing/2014/main" id="{8E07F790-C8FF-CB7D-1330-5F6CDB3AD327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2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Navn </a:t>
            </a:r>
            <a:r>
              <a:rPr lang="nb-NO" err="1"/>
              <a:t>Navnesen</a:t>
            </a:r>
            <a:r>
              <a:rPr lang="nb-NO"/>
              <a:t> / KI</a:t>
            </a:r>
          </a:p>
        </p:txBody>
      </p:sp>
    </p:spTree>
    <p:extLst>
      <p:ext uri="{BB962C8B-B14F-4D97-AF65-F5344CB8AC3E}">
        <p14:creationId xmlns:p14="http://schemas.microsoft.com/office/powerpoint/2010/main" val="2835606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fikk 8">
            <a:extLst>
              <a:ext uri="{FF2B5EF4-FFF2-40B4-BE49-F238E27FC236}">
                <a16:creationId xmlns:a16="http://schemas.microsoft.com/office/drawing/2014/main" id="{AC0C3FDF-A739-00D4-11E3-92B22A685F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32923" y="-1"/>
            <a:ext cx="6858017" cy="6858009"/>
          </a:xfrm>
          <a:custGeom>
            <a:avLst/>
            <a:gdLst>
              <a:gd name="connsiteX0" fmla="*/ 10271040 w 10271040"/>
              <a:gd name="connsiteY0" fmla="*/ 0 h 6858008"/>
              <a:gd name="connsiteX1" fmla="*/ 8564555 w 10271040"/>
              <a:gd name="connsiteY1" fmla="*/ 0 h 6858008"/>
              <a:gd name="connsiteX2" fmla="*/ 6857994 w 10271040"/>
              <a:gd name="connsiteY2" fmla="*/ 1722476 h 6858008"/>
              <a:gd name="connsiteX3" fmla="*/ 6857994 w 10271040"/>
              <a:gd name="connsiteY3" fmla="*/ 3444951 h 6858008"/>
              <a:gd name="connsiteX4" fmla="*/ 10271040 w 10271040"/>
              <a:gd name="connsiteY4" fmla="*/ 0 h 6858008"/>
              <a:gd name="connsiteX5" fmla="*/ 10271040 w 10271040"/>
              <a:gd name="connsiteY5" fmla="*/ 3444951 h 6858008"/>
              <a:gd name="connsiteX6" fmla="*/ 8564555 w 10271040"/>
              <a:gd name="connsiteY6" fmla="*/ 3444951 h 6858008"/>
              <a:gd name="connsiteX7" fmla="*/ 6857994 w 10271040"/>
              <a:gd name="connsiteY7" fmla="*/ 5151476 h 6858008"/>
              <a:gd name="connsiteX8" fmla="*/ 6857994 w 10271040"/>
              <a:gd name="connsiteY8" fmla="*/ 6858009 h 6858008"/>
              <a:gd name="connsiteX9" fmla="*/ 10271040 w 10271040"/>
              <a:gd name="connsiteY9" fmla="*/ 3444951 h 6858008"/>
              <a:gd name="connsiteX10" fmla="*/ 5135543 w 10271040"/>
              <a:gd name="connsiteY10" fmla="*/ 3444951 h 6858008"/>
              <a:gd name="connsiteX11" fmla="*/ 6858017 w 10271040"/>
              <a:gd name="connsiteY11" fmla="*/ 3444951 h 6858008"/>
              <a:gd name="connsiteX12" fmla="*/ 3413069 w 10271040"/>
              <a:gd name="connsiteY12" fmla="*/ 6858009 h 6858008"/>
              <a:gd name="connsiteX13" fmla="*/ 3413069 w 10271040"/>
              <a:gd name="connsiteY13" fmla="*/ 5151476 h 6858008"/>
              <a:gd name="connsiteX14" fmla="*/ 5135543 w 10271040"/>
              <a:gd name="connsiteY14" fmla="*/ 3444951 h 6858008"/>
              <a:gd name="connsiteX15" fmla="*/ 6858017 w 10271040"/>
              <a:gd name="connsiteY15" fmla="*/ 0 h 6858008"/>
              <a:gd name="connsiteX16" fmla="*/ 5135543 w 10271040"/>
              <a:gd name="connsiteY16" fmla="*/ 0 h 6858008"/>
              <a:gd name="connsiteX17" fmla="*/ 3413069 w 10271040"/>
              <a:gd name="connsiteY17" fmla="*/ 1722476 h 6858008"/>
              <a:gd name="connsiteX18" fmla="*/ 3413069 w 10271040"/>
              <a:gd name="connsiteY18" fmla="*/ 3444951 h 6858008"/>
              <a:gd name="connsiteX19" fmla="*/ 6858017 w 10271040"/>
              <a:gd name="connsiteY19" fmla="*/ 0 h 6858008"/>
              <a:gd name="connsiteX20" fmla="*/ 1706523 w 10271040"/>
              <a:gd name="connsiteY20" fmla="*/ 3444951 h 6858008"/>
              <a:gd name="connsiteX21" fmla="*/ 3413046 w 10271040"/>
              <a:gd name="connsiteY21" fmla="*/ 3444951 h 6858008"/>
              <a:gd name="connsiteX22" fmla="*/ 0 w 10271040"/>
              <a:gd name="connsiteY22" fmla="*/ 6858009 h 6858008"/>
              <a:gd name="connsiteX23" fmla="*/ 0 w 10271040"/>
              <a:gd name="connsiteY23" fmla="*/ 5151476 h 6858008"/>
              <a:gd name="connsiteX24" fmla="*/ 1706523 w 10271040"/>
              <a:gd name="connsiteY24" fmla="*/ 3444951 h 6858008"/>
              <a:gd name="connsiteX0" fmla="*/ 6857994 w 10271040"/>
              <a:gd name="connsiteY0" fmla="*/ 3444951 h 6858009"/>
              <a:gd name="connsiteX1" fmla="*/ 8564555 w 10271040"/>
              <a:gd name="connsiteY1" fmla="*/ 0 h 6858009"/>
              <a:gd name="connsiteX2" fmla="*/ 6857994 w 10271040"/>
              <a:gd name="connsiteY2" fmla="*/ 1722476 h 6858009"/>
              <a:gd name="connsiteX3" fmla="*/ 6857994 w 10271040"/>
              <a:gd name="connsiteY3" fmla="*/ 3444951 h 6858009"/>
              <a:gd name="connsiteX4" fmla="*/ 10271040 w 10271040"/>
              <a:gd name="connsiteY4" fmla="*/ 3444951 h 6858009"/>
              <a:gd name="connsiteX5" fmla="*/ 8564555 w 10271040"/>
              <a:gd name="connsiteY5" fmla="*/ 3444951 h 6858009"/>
              <a:gd name="connsiteX6" fmla="*/ 6857994 w 10271040"/>
              <a:gd name="connsiteY6" fmla="*/ 5151476 h 6858009"/>
              <a:gd name="connsiteX7" fmla="*/ 6857994 w 10271040"/>
              <a:gd name="connsiteY7" fmla="*/ 6858009 h 6858009"/>
              <a:gd name="connsiteX8" fmla="*/ 10271040 w 10271040"/>
              <a:gd name="connsiteY8" fmla="*/ 3444951 h 6858009"/>
              <a:gd name="connsiteX9" fmla="*/ 5135543 w 10271040"/>
              <a:gd name="connsiteY9" fmla="*/ 3444951 h 6858009"/>
              <a:gd name="connsiteX10" fmla="*/ 6858017 w 10271040"/>
              <a:gd name="connsiteY10" fmla="*/ 3444951 h 6858009"/>
              <a:gd name="connsiteX11" fmla="*/ 3413069 w 10271040"/>
              <a:gd name="connsiteY11" fmla="*/ 6858009 h 6858009"/>
              <a:gd name="connsiteX12" fmla="*/ 3413069 w 10271040"/>
              <a:gd name="connsiteY12" fmla="*/ 5151476 h 6858009"/>
              <a:gd name="connsiteX13" fmla="*/ 5135543 w 10271040"/>
              <a:gd name="connsiteY13" fmla="*/ 3444951 h 6858009"/>
              <a:gd name="connsiteX14" fmla="*/ 6858017 w 10271040"/>
              <a:gd name="connsiteY14" fmla="*/ 0 h 6858009"/>
              <a:gd name="connsiteX15" fmla="*/ 5135543 w 10271040"/>
              <a:gd name="connsiteY15" fmla="*/ 0 h 6858009"/>
              <a:gd name="connsiteX16" fmla="*/ 3413069 w 10271040"/>
              <a:gd name="connsiteY16" fmla="*/ 1722476 h 6858009"/>
              <a:gd name="connsiteX17" fmla="*/ 3413069 w 10271040"/>
              <a:gd name="connsiteY17" fmla="*/ 3444951 h 6858009"/>
              <a:gd name="connsiteX18" fmla="*/ 6858017 w 10271040"/>
              <a:gd name="connsiteY18" fmla="*/ 0 h 6858009"/>
              <a:gd name="connsiteX19" fmla="*/ 1706523 w 10271040"/>
              <a:gd name="connsiteY19" fmla="*/ 3444951 h 6858009"/>
              <a:gd name="connsiteX20" fmla="*/ 3413046 w 10271040"/>
              <a:gd name="connsiteY20" fmla="*/ 3444951 h 6858009"/>
              <a:gd name="connsiteX21" fmla="*/ 0 w 10271040"/>
              <a:gd name="connsiteY21" fmla="*/ 6858009 h 6858009"/>
              <a:gd name="connsiteX22" fmla="*/ 0 w 10271040"/>
              <a:gd name="connsiteY22" fmla="*/ 5151476 h 6858009"/>
              <a:gd name="connsiteX23" fmla="*/ 1706523 w 10271040"/>
              <a:gd name="connsiteY23" fmla="*/ 3444951 h 6858009"/>
              <a:gd name="connsiteX0" fmla="*/ 6857994 w 10271040"/>
              <a:gd name="connsiteY0" fmla="*/ 3444951 h 6858009"/>
              <a:gd name="connsiteX1" fmla="*/ 6857994 w 10271040"/>
              <a:gd name="connsiteY1" fmla="*/ 1722476 h 6858009"/>
              <a:gd name="connsiteX2" fmla="*/ 6857994 w 10271040"/>
              <a:gd name="connsiteY2" fmla="*/ 3444951 h 6858009"/>
              <a:gd name="connsiteX3" fmla="*/ 10271040 w 10271040"/>
              <a:gd name="connsiteY3" fmla="*/ 3444951 h 6858009"/>
              <a:gd name="connsiteX4" fmla="*/ 8564555 w 10271040"/>
              <a:gd name="connsiteY4" fmla="*/ 3444951 h 6858009"/>
              <a:gd name="connsiteX5" fmla="*/ 6857994 w 10271040"/>
              <a:gd name="connsiteY5" fmla="*/ 5151476 h 6858009"/>
              <a:gd name="connsiteX6" fmla="*/ 6857994 w 10271040"/>
              <a:gd name="connsiteY6" fmla="*/ 6858009 h 6858009"/>
              <a:gd name="connsiteX7" fmla="*/ 10271040 w 10271040"/>
              <a:gd name="connsiteY7" fmla="*/ 3444951 h 6858009"/>
              <a:gd name="connsiteX8" fmla="*/ 5135543 w 10271040"/>
              <a:gd name="connsiteY8" fmla="*/ 3444951 h 6858009"/>
              <a:gd name="connsiteX9" fmla="*/ 6858017 w 10271040"/>
              <a:gd name="connsiteY9" fmla="*/ 3444951 h 6858009"/>
              <a:gd name="connsiteX10" fmla="*/ 3413069 w 10271040"/>
              <a:gd name="connsiteY10" fmla="*/ 6858009 h 6858009"/>
              <a:gd name="connsiteX11" fmla="*/ 3413069 w 10271040"/>
              <a:gd name="connsiteY11" fmla="*/ 5151476 h 6858009"/>
              <a:gd name="connsiteX12" fmla="*/ 5135543 w 10271040"/>
              <a:gd name="connsiteY12" fmla="*/ 3444951 h 6858009"/>
              <a:gd name="connsiteX13" fmla="*/ 6858017 w 10271040"/>
              <a:gd name="connsiteY13" fmla="*/ 0 h 6858009"/>
              <a:gd name="connsiteX14" fmla="*/ 5135543 w 10271040"/>
              <a:gd name="connsiteY14" fmla="*/ 0 h 6858009"/>
              <a:gd name="connsiteX15" fmla="*/ 3413069 w 10271040"/>
              <a:gd name="connsiteY15" fmla="*/ 1722476 h 6858009"/>
              <a:gd name="connsiteX16" fmla="*/ 3413069 w 10271040"/>
              <a:gd name="connsiteY16" fmla="*/ 3444951 h 6858009"/>
              <a:gd name="connsiteX17" fmla="*/ 6858017 w 10271040"/>
              <a:gd name="connsiteY17" fmla="*/ 0 h 6858009"/>
              <a:gd name="connsiteX18" fmla="*/ 1706523 w 10271040"/>
              <a:gd name="connsiteY18" fmla="*/ 3444951 h 6858009"/>
              <a:gd name="connsiteX19" fmla="*/ 3413046 w 10271040"/>
              <a:gd name="connsiteY19" fmla="*/ 3444951 h 6858009"/>
              <a:gd name="connsiteX20" fmla="*/ 0 w 10271040"/>
              <a:gd name="connsiteY20" fmla="*/ 6858009 h 6858009"/>
              <a:gd name="connsiteX21" fmla="*/ 0 w 10271040"/>
              <a:gd name="connsiteY21" fmla="*/ 5151476 h 6858009"/>
              <a:gd name="connsiteX22" fmla="*/ 1706523 w 10271040"/>
              <a:gd name="connsiteY22" fmla="*/ 3444951 h 6858009"/>
              <a:gd name="connsiteX0" fmla="*/ 10271040 w 10271040"/>
              <a:gd name="connsiteY0" fmla="*/ 3444951 h 6858009"/>
              <a:gd name="connsiteX1" fmla="*/ 8564555 w 10271040"/>
              <a:gd name="connsiteY1" fmla="*/ 3444951 h 6858009"/>
              <a:gd name="connsiteX2" fmla="*/ 6857994 w 10271040"/>
              <a:gd name="connsiteY2" fmla="*/ 5151476 h 6858009"/>
              <a:gd name="connsiteX3" fmla="*/ 6857994 w 10271040"/>
              <a:gd name="connsiteY3" fmla="*/ 6858009 h 6858009"/>
              <a:gd name="connsiteX4" fmla="*/ 10271040 w 10271040"/>
              <a:gd name="connsiteY4" fmla="*/ 3444951 h 6858009"/>
              <a:gd name="connsiteX5" fmla="*/ 5135543 w 10271040"/>
              <a:gd name="connsiteY5" fmla="*/ 3444951 h 6858009"/>
              <a:gd name="connsiteX6" fmla="*/ 6858017 w 10271040"/>
              <a:gd name="connsiteY6" fmla="*/ 3444951 h 6858009"/>
              <a:gd name="connsiteX7" fmla="*/ 3413069 w 10271040"/>
              <a:gd name="connsiteY7" fmla="*/ 6858009 h 6858009"/>
              <a:gd name="connsiteX8" fmla="*/ 3413069 w 10271040"/>
              <a:gd name="connsiteY8" fmla="*/ 5151476 h 6858009"/>
              <a:gd name="connsiteX9" fmla="*/ 5135543 w 10271040"/>
              <a:gd name="connsiteY9" fmla="*/ 3444951 h 6858009"/>
              <a:gd name="connsiteX10" fmla="*/ 6858017 w 10271040"/>
              <a:gd name="connsiteY10" fmla="*/ 0 h 6858009"/>
              <a:gd name="connsiteX11" fmla="*/ 5135543 w 10271040"/>
              <a:gd name="connsiteY11" fmla="*/ 0 h 6858009"/>
              <a:gd name="connsiteX12" fmla="*/ 3413069 w 10271040"/>
              <a:gd name="connsiteY12" fmla="*/ 1722476 h 6858009"/>
              <a:gd name="connsiteX13" fmla="*/ 3413069 w 10271040"/>
              <a:gd name="connsiteY13" fmla="*/ 3444951 h 6858009"/>
              <a:gd name="connsiteX14" fmla="*/ 6858017 w 10271040"/>
              <a:gd name="connsiteY14" fmla="*/ 0 h 6858009"/>
              <a:gd name="connsiteX15" fmla="*/ 1706523 w 10271040"/>
              <a:gd name="connsiteY15" fmla="*/ 3444951 h 6858009"/>
              <a:gd name="connsiteX16" fmla="*/ 3413046 w 10271040"/>
              <a:gd name="connsiteY16" fmla="*/ 3444951 h 6858009"/>
              <a:gd name="connsiteX17" fmla="*/ 0 w 10271040"/>
              <a:gd name="connsiteY17" fmla="*/ 6858009 h 6858009"/>
              <a:gd name="connsiteX18" fmla="*/ 0 w 10271040"/>
              <a:gd name="connsiteY18" fmla="*/ 5151476 h 6858009"/>
              <a:gd name="connsiteX19" fmla="*/ 1706523 w 10271040"/>
              <a:gd name="connsiteY19" fmla="*/ 3444951 h 6858009"/>
              <a:gd name="connsiteX0" fmla="*/ 6857994 w 8564555"/>
              <a:gd name="connsiteY0" fmla="*/ 6858009 h 6858009"/>
              <a:gd name="connsiteX1" fmla="*/ 8564555 w 8564555"/>
              <a:gd name="connsiteY1" fmla="*/ 3444951 h 6858009"/>
              <a:gd name="connsiteX2" fmla="*/ 6857994 w 8564555"/>
              <a:gd name="connsiteY2" fmla="*/ 5151476 h 6858009"/>
              <a:gd name="connsiteX3" fmla="*/ 6857994 w 8564555"/>
              <a:gd name="connsiteY3" fmla="*/ 6858009 h 6858009"/>
              <a:gd name="connsiteX4" fmla="*/ 5135543 w 8564555"/>
              <a:gd name="connsiteY4" fmla="*/ 3444951 h 6858009"/>
              <a:gd name="connsiteX5" fmla="*/ 6858017 w 8564555"/>
              <a:gd name="connsiteY5" fmla="*/ 3444951 h 6858009"/>
              <a:gd name="connsiteX6" fmla="*/ 3413069 w 8564555"/>
              <a:gd name="connsiteY6" fmla="*/ 6858009 h 6858009"/>
              <a:gd name="connsiteX7" fmla="*/ 3413069 w 8564555"/>
              <a:gd name="connsiteY7" fmla="*/ 5151476 h 6858009"/>
              <a:gd name="connsiteX8" fmla="*/ 5135543 w 8564555"/>
              <a:gd name="connsiteY8" fmla="*/ 3444951 h 6858009"/>
              <a:gd name="connsiteX9" fmla="*/ 6858017 w 8564555"/>
              <a:gd name="connsiteY9" fmla="*/ 0 h 6858009"/>
              <a:gd name="connsiteX10" fmla="*/ 5135543 w 8564555"/>
              <a:gd name="connsiteY10" fmla="*/ 0 h 6858009"/>
              <a:gd name="connsiteX11" fmla="*/ 3413069 w 8564555"/>
              <a:gd name="connsiteY11" fmla="*/ 1722476 h 6858009"/>
              <a:gd name="connsiteX12" fmla="*/ 3413069 w 8564555"/>
              <a:gd name="connsiteY12" fmla="*/ 3444951 h 6858009"/>
              <a:gd name="connsiteX13" fmla="*/ 6858017 w 8564555"/>
              <a:gd name="connsiteY13" fmla="*/ 0 h 6858009"/>
              <a:gd name="connsiteX14" fmla="*/ 1706523 w 8564555"/>
              <a:gd name="connsiteY14" fmla="*/ 3444951 h 6858009"/>
              <a:gd name="connsiteX15" fmla="*/ 3413046 w 8564555"/>
              <a:gd name="connsiteY15" fmla="*/ 3444951 h 6858009"/>
              <a:gd name="connsiteX16" fmla="*/ 0 w 8564555"/>
              <a:gd name="connsiteY16" fmla="*/ 6858009 h 6858009"/>
              <a:gd name="connsiteX17" fmla="*/ 0 w 8564555"/>
              <a:gd name="connsiteY17" fmla="*/ 5151476 h 6858009"/>
              <a:gd name="connsiteX18" fmla="*/ 1706523 w 8564555"/>
              <a:gd name="connsiteY18" fmla="*/ 3444951 h 6858009"/>
              <a:gd name="connsiteX0" fmla="*/ 6857994 w 6858017"/>
              <a:gd name="connsiteY0" fmla="*/ 6858009 h 6858009"/>
              <a:gd name="connsiteX1" fmla="*/ 6857994 w 6858017"/>
              <a:gd name="connsiteY1" fmla="*/ 5151476 h 6858009"/>
              <a:gd name="connsiteX2" fmla="*/ 6857994 w 6858017"/>
              <a:gd name="connsiteY2" fmla="*/ 6858009 h 6858009"/>
              <a:gd name="connsiteX3" fmla="*/ 5135543 w 6858017"/>
              <a:gd name="connsiteY3" fmla="*/ 3444951 h 6858009"/>
              <a:gd name="connsiteX4" fmla="*/ 6858017 w 6858017"/>
              <a:gd name="connsiteY4" fmla="*/ 3444951 h 6858009"/>
              <a:gd name="connsiteX5" fmla="*/ 3413069 w 6858017"/>
              <a:gd name="connsiteY5" fmla="*/ 6858009 h 6858009"/>
              <a:gd name="connsiteX6" fmla="*/ 3413069 w 6858017"/>
              <a:gd name="connsiteY6" fmla="*/ 5151476 h 6858009"/>
              <a:gd name="connsiteX7" fmla="*/ 5135543 w 6858017"/>
              <a:gd name="connsiteY7" fmla="*/ 3444951 h 6858009"/>
              <a:gd name="connsiteX8" fmla="*/ 6858017 w 6858017"/>
              <a:gd name="connsiteY8" fmla="*/ 0 h 6858009"/>
              <a:gd name="connsiteX9" fmla="*/ 5135543 w 6858017"/>
              <a:gd name="connsiteY9" fmla="*/ 0 h 6858009"/>
              <a:gd name="connsiteX10" fmla="*/ 3413069 w 6858017"/>
              <a:gd name="connsiteY10" fmla="*/ 1722476 h 6858009"/>
              <a:gd name="connsiteX11" fmla="*/ 3413069 w 6858017"/>
              <a:gd name="connsiteY11" fmla="*/ 3444951 h 6858009"/>
              <a:gd name="connsiteX12" fmla="*/ 6858017 w 6858017"/>
              <a:gd name="connsiteY12" fmla="*/ 0 h 6858009"/>
              <a:gd name="connsiteX13" fmla="*/ 1706523 w 6858017"/>
              <a:gd name="connsiteY13" fmla="*/ 3444951 h 6858009"/>
              <a:gd name="connsiteX14" fmla="*/ 3413046 w 6858017"/>
              <a:gd name="connsiteY14" fmla="*/ 3444951 h 6858009"/>
              <a:gd name="connsiteX15" fmla="*/ 0 w 6858017"/>
              <a:gd name="connsiteY15" fmla="*/ 6858009 h 6858009"/>
              <a:gd name="connsiteX16" fmla="*/ 0 w 6858017"/>
              <a:gd name="connsiteY16" fmla="*/ 5151476 h 6858009"/>
              <a:gd name="connsiteX17" fmla="*/ 1706523 w 6858017"/>
              <a:gd name="connsiteY17" fmla="*/ 3444951 h 6858009"/>
              <a:gd name="connsiteX0" fmla="*/ 5135543 w 6858017"/>
              <a:gd name="connsiteY0" fmla="*/ 3444951 h 6858009"/>
              <a:gd name="connsiteX1" fmla="*/ 6858017 w 6858017"/>
              <a:gd name="connsiteY1" fmla="*/ 3444951 h 6858009"/>
              <a:gd name="connsiteX2" fmla="*/ 3413069 w 6858017"/>
              <a:gd name="connsiteY2" fmla="*/ 6858009 h 6858009"/>
              <a:gd name="connsiteX3" fmla="*/ 3413069 w 6858017"/>
              <a:gd name="connsiteY3" fmla="*/ 5151476 h 6858009"/>
              <a:gd name="connsiteX4" fmla="*/ 5135543 w 6858017"/>
              <a:gd name="connsiteY4" fmla="*/ 3444951 h 6858009"/>
              <a:gd name="connsiteX5" fmla="*/ 6858017 w 6858017"/>
              <a:gd name="connsiteY5" fmla="*/ 0 h 6858009"/>
              <a:gd name="connsiteX6" fmla="*/ 5135543 w 6858017"/>
              <a:gd name="connsiteY6" fmla="*/ 0 h 6858009"/>
              <a:gd name="connsiteX7" fmla="*/ 3413069 w 6858017"/>
              <a:gd name="connsiteY7" fmla="*/ 1722476 h 6858009"/>
              <a:gd name="connsiteX8" fmla="*/ 3413069 w 6858017"/>
              <a:gd name="connsiteY8" fmla="*/ 3444951 h 6858009"/>
              <a:gd name="connsiteX9" fmla="*/ 6858017 w 6858017"/>
              <a:gd name="connsiteY9" fmla="*/ 0 h 6858009"/>
              <a:gd name="connsiteX10" fmla="*/ 1706523 w 6858017"/>
              <a:gd name="connsiteY10" fmla="*/ 3444951 h 6858009"/>
              <a:gd name="connsiteX11" fmla="*/ 3413046 w 6858017"/>
              <a:gd name="connsiteY11" fmla="*/ 3444951 h 6858009"/>
              <a:gd name="connsiteX12" fmla="*/ 0 w 6858017"/>
              <a:gd name="connsiteY12" fmla="*/ 6858009 h 6858009"/>
              <a:gd name="connsiteX13" fmla="*/ 0 w 6858017"/>
              <a:gd name="connsiteY13" fmla="*/ 5151476 h 6858009"/>
              <a:gd name="connsiteX14" fmla="*/ 1706523 w 6858017"/>
              <a:gd name="connsiteY14" fmla="*/ 3444951 h 685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17" h="6858009">
                <a:moveTo>
                  <a:pt x="5135543" y="3444951"/>
                </a:moveTo>
                <a:lnTo>
                  <a:pt x="6858017" y="3444951"/>
                </a:lnTo>
                <a:lnTo>
                  <a:pt x="3413069" y="6858009"/>
                </a:lnTo>
                <a:lnTo>
                  <a:pt x="3413069" y="5151476"/>
                </a:lnTo>
                <a:lnTo>
                  <a:pt x="5135543" y="3444951"/>
                </a:lnTo>
                <a:close/>
                <a:moveTo>
                  <a:pt x="6858017" y="0"/>
                </a:moveTo>
                <a:lnTo>
                  <a:pt x="5135543" y="0"/>
                </a:lnTo>
                <a:lnTo>
                  <a:pt x="3413069" y="1722476"/>
                </a:lnTo>
                <a:lnTo>
                  <a:pt x="3413069" y="3444951"/>
                </a:lnTo>
                <a:lnTo>
                  <a:pt x="6858017" y="0"/>
                </a:lnTo>
                <a:close/>
                <a:moveTo>
                  <a:pt x="1706523" y="3444951"/>
                </a:moveTo>
                <a:lnTo>
                  <a:pt x="3413046" y="3444951"/>
                </a:lnTo>
                <a:lnTo>
                  <a:pt x="0" y="6858009"/>
                </a:lnTo>
                <a:lnTo>
                  <a:pt x="0" y="5151476"/>
                </a:lnTo>
                <a:lnTo>
                  <a:pt x="1706523" y="3444951"/>
                </a:lnTo>
                <a:close/>
              </a:path>
            </a:pathLst>
          </a:custGeom>
          <a:solidFill>
            <a:schemeClr val="accent4"/>
          </a:solidFill>
          <a:ln w="770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5" name="Tittel 1">
            <a:extLst>
              <a:ext uri="{FF2B5EF4-FFF2-40B4-BE49-F238E27FC236}">
                <a16:creationId xmlns:a16="http://schemas.microsoft.com/office/drawing/2014/main" id="{083BA3D0-586F-C752-EDC1-E99504C33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1016000"/>
            <a:ext cx="5076825" cy="2844801"/>
          </a:xfrm>
        </p:spPr>
        <p:txBody>
          <a:bodyPr lIns="0" tIns="0" rIns="0" bIns="0" anchor="t"/>
          <a:lstStyle>
            <a:lvl1pPr algn="l"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F324FF68-FF20-099C-C1DA-A1C7331B2502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69F5EAC4-ED1F-5E91-4C89-D9EC08582205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4C5969EC-A4EB-FD0F-56FF-43A1CD307B71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48066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4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17">
            <a:extLst>
              <a:ext uri="{FF2B5EF4-FFF2-40B4-BE49-F238E27FC236}">
                <a16:creationId xmlns:a16="http://schemas.microsoft.com/office/drawing/2014/main" id="{28280A4F-0D1C-B8C6-13C8-750331DADB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>
          <a:xfrm>
            <a:off x="0" y="2781347"/>
            <a:ext cx="12192000" cy="407665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uppe 18">
            <a:extLst>
              <a:ext uri="{FF2B5EF4-FFF2-40B4-BE49-F238E27FC236}">
                <a16:creationId xmlns:a16="http://schemas.microsoft.com/office/drawing/2014/main" id="{5703C07B-A3B5-16FB-F078-698BCDA62A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5584" y="2781347"/>
            <a:ext cx="12207584" cy="4076652"/>
            <a:chOff x="1" y="2781348"/>
            <a:chExt cx="12207584" cy="4076652"/>
          </a:xfrm>
        </p:grpSpPr>
        <p:sp>
          <p:nvSpPr>
            <p:cNvPr id="6" name="Friform 9">
              <a:extLst>
                <a:ext uri="{FF2B5EF4-FFF2-40B4-BE49-F238E27FC236}">
                  <a16:creationId xmlns:a16="http://schemas.microsoft.com/office/drawing/2014/main" id="{878306EF-80E8-357C-BF78-AABF8166BF90}"/>
                </a:ext>
              </a:extLst>
            </p:cNvPr>
            <p:cNvSpPr/>
            <p:nvPr userDrawn="1"/>
          </p:nvSpPr>
          <p:spPr>
            <a:xfrm>
              <a:off x="10160996" y="4829152"/>
              <a:ext cx="2046589" cy="2028848"/>
            </a:xfrm>
            <a:custGeom>
              <a:avLst/>
              <a:gdLst>
                <a:gd name="connsiteX0" fmla="*/ 0 w 2079924"/>
                <a:gd name="connsiteY0" fmla="*/ 0 h 2061894"/>
                <a:gd name="connsiteX1" fmla="*/ 1039963 w 2079924"/>
                <a:gd name="connsiteY1" fmla="*/ 0 h 2061894"/>
                <a:gd name="connsiteX2" fmla="*/ 2079925 w 2079924"/>
                <a:gd name="connsiteY2" fmla="*/ 1030952 h 2061894"/>
                <a:gd name="connsiteX3" fmla="*/ 2079925 w 2079924"/>
                <a:gd name="connsiteY3" fmla="*/ 2061895 h 2061894"/>
                <a:gd name="connsiteX4" fmla="*/ 0 w 2079924"/>
                <a:gd name="connsiteY4" fmla="*/ 0 h 20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924" h="2061894">
                  <a:moveTo>
                    <a:pt x="0" y="0"/>
                  </a:moveTo>
                  <a:lnTo>
                    <a:pt x="1039963" y="0"/>
                  </a:lnTo>
                  <a:lnTo>
                    <a:pt x="2079925" y="1030952"/>
                  </a:lnTo>
                  <a:lnTo>
                    <a:pt x="2079925" y="206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300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Friform 10">
              <a:extLst>
                <a:ext uri="{FF2B5EF4-FFF2-40B4-BE49-F238E27FC236}">
                  <a16:creationId xmlns:a16="http://schemas.microsoft.com/office/drawing/2014/main" id="{50DF5674-F1E2-2595-8035-D303D91D1EC6}"/>
                </a:ext>
              </a:extLst>
            </p:cNvPr>
            <p:cNvSpPr/>
            <p:nvPr/>
          </p:nvSpPr>
          <p:spPr>
            <a:xfrm>
              <a:off x="2031198" y="4829152"/>
              <a:ext cx="2027572" cy="2028848"/>
            </a:xfrm>
            <a:custGeom>
              <a:avLst/>
              <a:gdLst>
                <a:gd name="connsiteX0" fmla="*/ 0 w 2060597"/>
                <a:gd name="connsiteY0" fmla="*/ 0 h 2061894"/>
                <a:gd name="connsiteX1" fmla="*/ 1030304 w 2060597"/>
                <a:gd name="connsiteY1" fmla="*/ 0 h 2061894"/>
                <a:gd name="connsiteX2" fmla="*/ 2060598 w 2060597"/>
                <a:gd name="connsiteY2" fmla="*/ 1030952 h 2061894"/>
                <a:gd name="connsiteX3" fmla="*/ 2060598 w 2060597"/>
                <a:gd name="connsiteY3" fmla="*/ 2061895 h 2061894"/>
                <a:gd name="connsiteX4" fmla="*/ 0 w 2060597"/>
                <a:gd name="connsiteY4" fmla="*/ 0 h 20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597" h="2061894">
                  <a:moveTo>
                    <a:pt x="0" y="0"/>
                  </a:moveTo>
                  <a:lnTo>
                    <a:pt x="1030304" y="0"/>
                  </a:lnTo>
                  <a:lnTo>
                    <a:pt x="2060598" y="1030952"/>
                  </a:lnTo>
                  <a:lnTo>
                    <a:pt x="2060598" y="206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300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riform 11">
              <a:extLst>
                <a:ext uri="{FF2B5EF4-FFF2-40B4-BE49-F238E27FC236}">
                  <a16:creationId xmlns:a16="http://schemas.microsoft.com/office/drawing/2014/main" id="{D20412DC-18C9-B627-EAB5-7346CED48104}"/>
                </a:ext>
              </a:extLst>
            </p:cNvPr>
            <p:cNvSpPr/>
            <p:nvPr/>
          </p:nvSpPr>
          <p:spPr>
            <a:xfrm>
              <a:off x="1" y="4829152"/>
              <a:ext cx="2027572" cy="2028848"/>
            </a:xfrm>
            <a:custGeom>
              <a:avLst/>
              <a:gdLst>
                <a:gd name="connsiteX0" fmla="*/ 0 w 2060597"/>
                <a:gd name="connsiteY0" fmla="*/ 0 h 2061894"/>
                <a:gd name="connsiteX1" fmla="*/ 1030294 w 2060597"/>
                <a:gd name="connsiteY1" fmla="*/ 0 h 2061894"/>
                <a:gd name="connsiteX2" fmla="*/ 2060598 w 2060597"/>
                <a:gd name="connsiteY2" fmla="*/ 1030952 h 2061894"/>
                <a:gd name="connsiteX3" fmla="*/ 2060598 w 2060597"/>
                <a:gd name="connsiteY3" fmla="*/ 2061895 h 2061894"/>
                <a:gd name="connsiteX4" fmla="*/ 0 w 2060597"/>
                <a:gd name="connsiteY4" fmla="*/ 0 h 20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597" h="2061894">
                  <a:moveTo>
                    <a:pt x="0" y="0"/>
                  </a:moveTo>
                  <a:lnTo>
                    <a:pt x="1030294" y="0"/>
                  </a:lnTo>
                  <a:lnTo>
                    <a:pt x="2060598" y="1030952"/>
                  </a:lnTo>
                  <a:lnTo>
                    <a:pt x="2060598" y="206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iform 12">
              <a:extLst>
                <a:ext uri="{FF2B5EF4-FFF2-40B4-BE49-F238E27FC236}">
                  <a16:creationId xmlns:a16="http://schemas.microsoft.com/office/drawing/2014/main" id="{92B2E26E-5070-597B-4543-49057C965F25}"/>
                </a:ext>
              </a:extLst>
            </p:cNvPr>
            <p:cNvSpPr/>
            <p:nvPr/>
          </p:nvSpPr>
          <p:spPr>
            <a:xfrm>
              <a:off x="1" y="2781348"/>
              <a:ext cx="2027572" cy="2047804"/>
            </a:xfrm>
            <a:custGeom>
              <a:avLst/>
              <a:gdLst>
                <a:gd name="connsiteX0" fmla="*/ 0 w 2060597"/>
                <a:gd name="connsiteY0" fmla="*/ 0 h 2081159"/>
                <a:gd name="connsiteX1" fmla="*/ 1030294 w 2060597"/>
                <a:gd name="connsiteY1" fmla="*/ 0 h 2081159"/>
                <a:gd name="connsiteX2" fmla="*/ 2060598 w 2060597"/>
                <a:gd name="connsiteY2" fmla="*/ 1040579 h 2081159"/>
                <a:gd name="connsiteX3" fmla="*/ 2060598 w 2060597"/>
                <a:gd name="connsiteY3" fmla="*/ 2081159 h 2081159"/>
                <a:gd name="connsiteX4" fmla="*/ 0 w 2060597"/>
                <a:gd name="connsiteY4" fmla="*/ 0 h 208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0597" h="2081159">
                  <a:moveTo>
                    <a:pt x="0" y="0"/>
                  </a:moveTo>
                  <a:lnTo>
                    <a:pt x="1030294" y="0"/>
                  </a:lnTo>
                  <a:lnTo>
                    <a:pt x="2060598" y="1040579"/>
                  </a:lnTo>
                  <a:lnTo>
                    <a:pt x="2060598" y="208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iform 13">
              <a:extLst>
                <a:ext uri="{FF2B5EF4-FFF2-40B4-BE49-F238E27FC236}">
                  <a16:creationId xmlns:a16="http://schemas.microsoft.com/office/drawing/2014/main" id="{15528FA2-A012-7979-9E2B-5DB2E93D0DD0}"/>
                </a:ext>
              </a:extLst>
            </p:cNvPr>
            <p:cNvSpPr/>
            <p:nvPr/>
          </p:nvSpPr>
          <p:spPr>
            <a:xfrm>
              <a:off x="4058788" y="4829152"/>
              <a:ext cx="2046517" cy="2028848"/>
            </a:xfrm>
            <a:custGeom>
              <a:avLst/>
              <a:gdLst>
                <a:gd name="connsiteX0" fmla="*/ 0 w 2079851"/>
                <a:gd name="connsiteY0" fmla="*/ 0 h 2061894"/>
                <a:gd name="connsiteX1" fmla="*/ 1039926 w 2079851"/>
                <a:gd name="connsiteY1" fmla="*/ 0 h 2061894"/>
                <a:gd name="connsiteX2" fmla="*/ 2079851 w 2079851"/>
                <a:gd name="connsiteY2" fmla="*/ 1030952 h 2061894"/>
                <a:gd name="connsiteX3" fmla="*/ 2079851 w 2079851"/>
                <a:gd name="connsiteY3" fmla="*/ 2061895 h 2061894"/>
                <a:gd name="connsiteX4" fmla="*/ 0 w 2079851"/>
                <a:gd name="connsiteY4" fmla="*/ 0 h 2061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851" h="2061894">
                  <a:moveTo>
                    <a:pt x="0" y="0"/>
                  </a:moveTo>
                  <a:lnTo>
                    <a:pt x="1039926" y="0"/>
                  </a:lnTo>
                  <a:lnTo>
                    <a:pt x="2079851" y="1030952"/>
                  </a:lnTo>
                  <a:lnTo>
                    <a:pt x="2079851" y="20618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Friform 14">
              <a:extLst>
                <a:ext uri="{FF2B5EF4-FFF2-40B4-BE49-F238E27FC236}">
                  <a16:creationId xmlns:a16="http://schemas.microsoft.com/office/drawing/2014/main" id="{3221A99D-ED3B-177D-1DA8-7C2AAEA2D8B8}"/>
                </a:ext>
              </a:extLst>
            </p:cNvPr>
            <p:cNvSpPr/>
            <p:nvPr/>
          </p:nvSpPr>
          <p:spPr>
            <a:xfrm>
              <a:off x="4058788" y="2781348"/>
              <a:ext cx="2046517" cy="2047804"/>
            </a:xfrm>
            <a:custGeom>
              <a:avLst/>
              <a:gdLst>
                <a:gd name="connsiteX0" fmla="*/ 0 w 2079851"/>
                <a:gd name="connsiteY0" fmla="*/ 0 h 2081159"/>
                <a:gd name="connsiteX1" fmla="*/ 1039926 w 2079851"/>
                <a:gd name="connsiteY1" fmla="*/ 0 h 2081159"/>
                <a:gd name="connsiteX2" fmla="*/ 2079851 w 2079851"/>
                <a:gd name="connsiteY2" fmla="*/ 1040579 h 2081159"/>
                <a:gd name="connsiteX3" fmla="*/ 2079851 w 2079851"/>
                <a:gd name="connsiteY3" fmla="*/ 2081159 h 2081159"/>
                <a:gd name="connsiteX4" fmla="*/ 0 w 2079851"/>
                <a:gd name="connsiteY4" fmla="*/ 0 h 208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851" h="2081159">
                  <a:moveTo>
                    <a:pt x="0" y="0"/>
                  </a:moveTo>
                  <a:lnTo>
                    <a:pt x="1039926" y="0"/>
                  </a:lnTo>
                  <a:lnTo>
                    <a:pt x="2079851" y="1040579"/>
                  </a:lnTo>
                  <a:lnTo>
                    <a:pt x="2079851" y="2081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9300"/>
            </a:solidFill>
            <a:ln w="90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3" name="Plassholder for bilde 7">
            <a:extLst>
              <a:ext uri="{FF2B5EF4-FFF2-40B4-BE49-F238E27FC236}">
                <a16:creationId xmlns:a16="http://schemas.microsoft.com/office/drawing/2014/main" id="{0778EA89-AEEC-8FDF-8874-D0F062FAFE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6280" y="2781348"/>
            <a:ext cx="12192000" cy="4076652"/>
          </a:xfrm>
          <a:noFill/>
        </p:spPr>
        <p:txBody>
          <a:bodyPr lIns="360000" tIns="360000" rIns="360000" bIns="360000" anchor="t"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GB"/>
              <a:t>     </a:t>
            </a:r>
          </a:p>
        </p:txBody>
      </p:sp>
      <p:sp>
        <p:nvSpPr>
          <p:cNvPr id="25" name="Tittel 1">
            <a:extLst>
              <a:ext uri="{FF2B5EF4-FFF2-40B4-BE49-F238E27FC236}">
                <a16:creationId xmlns:a16="http://schemas.microsoft.com/office/drawing/2014/main" id="{083BA3D0-586F-C752-EDC1-E99504C339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1016001"/>
            <a:ext cx="5076825" cy="1542744"/>
          </a:xfrm>
        </p:spPr>
        <p:txBody>
          <a:bodyPr lIns="0" tIns="0" rIns="0" bIns="0" anchor="t"/>
          <a:lstStyle>
            <a:lvl1pPr algn="l"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4" name="Plassholder for tekst 11">
            <a:extLst>
              <a:ext uri="{FF2B5EF4-FFF2-40B4-BE49-F238E27FC236}">
                <a16:creationId xmlns:a16="http://schemas.microsoft.com/office/drawing/2014/main" id="{251704F0-E196-040E-4A05-A31A2097B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04064" y="1034592"/>
            <a:ext cx="4068762" cy="1524152"/>
          </a:xfrm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accent6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BECB2143-A32D-D68C-79D5-9B354B5044F7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5302981-C809-CE91-FA40-07EFFBEAC971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788E70E-4000-1E2B-8127-CFEDF11ACA33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22" name="Plassholder for tekst 2">
            <a:extLst>
              <a:ext uri="{FF2B5EF4-FFF2-40B4-BE49-F238E27FC236}">
                <a16:creationId xmlns:a16="http://schemas.microsoft.com/office/drawing/2014/main" id="{1CD72D31-52B1-009F-817F-E590F1F9C4C4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Navn </a:t>
            </a:r>
            <a:r>
              <a:rPr lang="nb-NO" err="1"/>
              <a:t>Navnesen</a:t>
            </a:r>
            <a:r>
              <a:rPr lang="nb-NO"/>
              <a:t> / KI</a:t>
            </a:r>
          </a:p>
        </p:txBody>
      </p:sp>
    </p:spTree>
    <p:extLst>
      <p:ext uri="{BB962C8B-B14F-4D97-AF65-F5344CB8AC3E}">
        <p14:creationId xmlns:p14="http://schemas.microsoft.com/office/powerpoint/2010/main" val="2519236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36932A7-CA09-8F89-7100-22D3D81FF3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4" y="1016000"/>
            <a:ext cx="10153651" cy="702570"/>
          </a:xfrm>
        </p:spPr>
        <p:txBody>
          <a:bodyPr lIns="0" tIns="0" rIns="0" bIns="0"/>
          <a:lstStyle/>
          <a:p>
            <a:r>
              <a:rPr lang="nb-NO"/>
              <a:t>Agenda</a:t>
            </a:r>
            <a:endParaRPr lang="en-GB"/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80688598-6FCB-F57A-36EC-FFDA65A81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9174" y="2276475"/>
            <a:ext cx="10153649" cy="3421063"/>
          </a:xfrm>
        </p:spPr>
        <p:txBody>
          <a:bodyPr numCol="1" spcCol="360000"/>
          <a:lstStyle>
            <a:lvl1pPr marL="1023938" indent="-1016000">
              <a:buSzPct val="100000"/>
              <a:buFont typeface="+mj-lt"/>
              <a:buAutoNum type="arabicPeriod"/>
              <a:tabLst/>
              <a:defRPr sz="2000"/>
            </a:lvl1pPr>
          </a:lstStyle>
          <a:p>
            <a:pPr lvl="0"/>
            <a:r>
              <a:rPr lang="nb-NO"/>
              <a:t>Punkt 1</a:t>
            </a:r>
          </a:p>
          <a:p>
            <a:pPr lvl="0"/>
            <a:r>
              <a:rPr lang="nb-NO"/>
              <a:t>Punkt 2</a:t>
            </a:r>
          </a:p>
          <a:p>
            <a:pPr lvl="0"/>
            <a:r>
              <a:rPr lang="nb-NO"/>
              <a:t>Punkt 3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382F2377-5065-E247-09E8-8A02B87F3E1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844A7115-B6A5-3BE2-45CE-AC459B2451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36FD899-3693-02E4-BD62-25EB30EFC2D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7499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tel 1">
            <a:extLst>
              <a:ext uri="{FF2B5EF4-FFF2-40B4-BE49-F238E27FC236}">
                <a16:creationId xmlns:a16="http://schemas.microsoft.com/office/drawing/2014/main" id="{222D076A-F2E9-CAD5-2F72-A85587325B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584200"/>
            <a:ext cx="10153649" cy="933515"/>
          </a:xfrm>
        </p:spPr>
        <p:txBody>
          <a:bodyPr lIns="0" tIns="0" rIns="0" bIns="0" anchor="b"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3" name="Plassholder for tekst 7">
            <a:extLst>
              <a:ext uri="{FF2B5EF4-FFF2-40B4-BE49-F238E27FC236}">
                <a16:creationId xmlns:a16="http://schemas.microsoft.com/office/drawing/2014/main" id="{F30C7351-E80F-1FDB-75F7-42104E0596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5" y="2276475"/>
            <a:ext cx="10153649" cy="3421063"/>
          </a:xfrm>
        </p:spPr>
        <p:txBody>
          <a:bodyPr numCol="2" spcCol="36000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51A0C03-57B5-5231-3448-DE2B5C2FAD9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63F14E2-E742-868B-CE7A-49CE0FD7BF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00CFDC7-7483-A188-E5FB-1288192D40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85475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tel 1">
            <a:extLst>
              <a:ext uri="{FF2B5EF4-FFF2-40B4-BE49-F238E27FC236}">
                <a16:creationId xmlns:a16="http://schemas.microsoft.com/office/drawing/2014/main" id="{8BFFB153-ADFB-0F15-E99F-3BAE066CF7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584200"/>
            <a:ext cx="10153649" cy="933515"/>
          </a:xfrm>
        </p:spPr>
        <p:txBody>
          <a:bodyPr lIns="0" tIns="0" rIns="0" bIns="0" anchor="b"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3C52F121-BE89-AA01-799D-FA16F7ADF1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9175" y="2708275"/>
            <a:ext cx="10153649" cy="2989263"/>
          </a:xfrm>
        </p:spPr>
        <p:txBody>
          <a:bodyPr numCol="2" spcCol="36000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12" name="Plassholder for tekst 9">
            <a:extLst>
              <a:ext uri="{FF2B5EF4-FFF2-40B4-BE49-F238E27FC236}">
                <a16:creationId xmlns:a16="http://schemas.microsoft.com/office/drawing/2014/main" id="{A84F4D65-43DB-3FC7-DCCF-57FD278F06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9175" y="1697510"/>
            <a:ext cx="2143316" cy="391628"/>
          </a:xfrm>
          <a:solidFill>
            <a:schemeClr val="bg2"/>
          </a:solidFill>
          <a:effectLst/>
        </p:spPr>
        <p:txBody>
          <a:bodyPr wrap="none" lIns="108000" tIns="72000" rIns="108000" bIns="72000" anchor="ctr">
            <a:spAutoFit/>
          </a:bodyPr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Pct val="75000"/>
              <a:buFont typeface="Arial" panose="020B0604020202020204" pitchFamily="34" charset="0"/>
              <a:buNone/>
              <a:tabLst/>
              <a:defRPr/>
            </a:pPr>
            <a:r>
              <a:rPr lang="nb-NO"/>
              <a:t>Undertittel på en linje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C2DF2CC-E915-DD98-97DA-EE13FE6D1C6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27C0BFC-3974-38B1-D406-0F0553F63F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001E8F2-64FB-6C53-78E2-89AD3458F0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5877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3 Infobok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09C37E8-DDF0-3C39-EE02-0FF3BC05F5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5076824" cy="1245218"/>
          </a:xfrm>
        </p:spPr>
        <p:txBody>
          <a:bodyPr lIns="0" tIns="0" rIns="0" bIns="0" anchor="t"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EF75A1F-030A-D7FE-5147-56300D78A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04063" y="1031257"/>
            <a:ext cx="4068762" cy="1245218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tekst 9">
            <a:extLst>
              <a:ext uri="{FF2B5EF4-FFF2-40B4-BE49-F238E27FC236}">
                <a16:creationId xmlns:a16="http://schemas.microsoft.com/office/drawing/2014/main" id="{252AF517-04FB-CA6B-410C-59985540B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175" y="2708271"/>
            <a:ext cx="30607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cxnSp>
        <p:nvCxnSpPr>
          <p:cNvPr id="8" name="Rett linje 17">
            <a:extLst>
              <a:ext uri="{FF2B5EF4-FFF2-40B4-BE49-F238E27FC236}">
                <a16:creationId xmlns:a16="http://schemas.microsoft.com/office/drawing/2014/main" id="{48C99C0B-9C6F-3C0E-3CBC-EE651398E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019175" y="5697538"/>
            <a:ext cx="30607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ssholder for tekst 9">
            <a:extLst>
              <a:ext uri="{FF2B5EF4-FFF2-40B4-BE49-F238E27FC236}">
                <a16:creationId xmlns:a16="http://schemas.microsoft.com/office/drawing/2014/main" id="{3E16A25F-A1B8-B768-4D42-A0946A04120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17559" y="2708271"/>
            <a:ext cx="30607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cxnSp>
        <p:nvCxnSpPr>
          <p:cNvPr id="13" name="Rett linje 22">
            <a:extLst>
              <a:ext uri="{FF2B5EF4-FFF2-40B4-BE49-F238E27FC236}">
                <a16:creationId xmlns:a16="http://schemas.microsoft.com/office/drawing/2014/main" id="{29C7CB47-C223-B1E2-CD50-36AC6081A4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117559" y="5697538"/>
            <a:ext cx="30607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Plassholder for tekst 9">
            <a:extLst>
              <a:ext uri="{FF2B5EF4-FFF2-40B4-BE49-F238E27FC236}">
                <a16:creationId xmlns:a16="http://schemas.microsoft.com/office/drawing/2014/main" id="{B4CA638F-EE57-398E-BFB6-DB135E268B9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54227" y="2708271"/>
            <a:ext cx="30607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cxnSp>
        <p:nvCxnSpPr>
          <p:cNvPr id="15" name="Rett linje 24">
            <a:extLst>
              <a:ext uri="{FF2B5EF4-FFF2-40B4-BE49-F238E27FC236}">
                <a16:creationId xmlns:a16="http://schemas.microsoft.com/office/drawing/2014/main" id="{CCFB466A-6EB3-E7FD-B986-EDCCBE4477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554227" y="5697538"/>
            <a:ext cx="30607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DC1BAA38-A3DC-3197-A4D9-82B0D3368BBE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3B65A0A2-857D-90F8-4773-AEED4FC7410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1AFE8B9-B52D-5A71-3B33-A5573BA3786F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8764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nhold - 3 Infoboks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tekst 9">
            <a:extLst>
              <a:ext uri="{FF2B5EF4-FFF2-40B4-BE49-F238E27FC236}">
                <a16:creationId xmlns:a16="http://schemas.microsoft.com/office/drawing/2014/main" id="{C8A54B1B-12D7-7113-6FD8-575ECA56C23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31602" y="2708271"/>
            <a:ext cx="21590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sp>
        <p:nvSpPr>
          <p:cNvPr id="20" name="Plassholder for tekst 9">
            <a:extLst>
              <a:ext uri="{FF2B5EF4-FFF2-40B4-BE49-F238E27FC236}">
                <a16:creationId xmlns:a16="http://schemas.microsoft.com/office/drawing/2014/main" id="{71D09A6A-871B-74A8-828D-862A2025702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54868" y="2708271"/>
            <a:ext cx="21590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sp>
        <p:nvSpPr>
          <p:cNvPr id="18" name="Plassholder for tekst 9">
            <a:extLst>
              <a:ext uri="{FF2B5EF4-FFF2-40B4-BE49-F238E27FC236}">
                <a16:creationId xmlns:a16="http://schemas.microsoft.com/office/drawing/2014/main" id="{9D68098E-06C7-D8C8-D313-6D868B1A246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8134" y="2708271"/>
            <a:ext cx="21590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09C37E8-DDF0-3C39-EE02-0FF3BC05F5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5076824" cy="1245218"/>
          </a:xfrm>
        </p:spPr>
        <p:txBody>
          <a:bodyPr lIns="0" tIns="0" rIns="0" bIns="0" anchor="t"/>
          <a:lstStyle/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EF75A1F-030A-D7FE-5147-56300D78A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04062" y="1031257"/>
            <a:ext cx="4086539" cy="1245218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tekst 9">
            <a:extLst>
              <a:ext uri="{FF2B5EF4-FFF2-40B4-BE49-F238E27FC236}">
                <a16:creationId xmlns:a16="http://schemas.microsoft.com/office/drawing/2014/main" id="{252AF517-04FB-CA6B-410C-59985540B1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19175" y="2708271"/>
            <a:ext cx="2159000" cy="2989267"/>
          </a:xfrm>
          <a:solidFill>
            <a:schemeClr val="bg2"/>
          </a:solidFill>
          <a:effectLst/>
        </p:spPr>
        <p:txBody>
          <a:bodyPr wrap="square" lIns="180000" tIns="144000" rIns="180000" bIns="144000" anchor="t">
            <a:noAutofit/>
          </a:bodyPr>
          <a:lstStyle/>
          <a:p>
            <a:pPr lvl="0"/>
            <a:r>
              <a:rPr lang="nb-NO"/>
              <a:t>Klikk for å redigere </a:t>
            </a:r>
            <a:r>
              <a:rPr lang="nb-NO" err="1"/>
              <a:t>infoboks</a:t>
            </a:r>
            <a:endParaRPr lang="en-GB"/>
          </a:p>
        </p:txBody>
      </p:sp>
      <p:cxnSp>
        <p:nvCxnSpPr>
          <p:cNvPr id="8" name="Rett linje 17">
            <a:extLst>
              <a:ext uri="{FF2B5EF4-FFF2-40B4-BE49-F238E27FC236}">
                <a16:creationId xmlns:a16="http://schemas.microsoft.com/office/drawing/2014/main" id="{48C99C0B-9C6F-3C0E-3CBC-EE651398E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019175" y="5697538"/>
            <a:ext cx="2159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ett linje 17">
            <a:extLst>
              <a:ext uri="{FF2B5EF4-FFF2-40B4-BE49-F238E27FC236}">
                <a16:creationId xmlns:a16="http://schemas.microsoft.com/office/drawing/2014/main" id="{B9165953-9F0D-615E-6CF7-E3DD15040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8134" y="5697538"/>
            <a:ext cx="2159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Rett linje 17">
            <a:extLst>
              <a:ext uri="{FF2B5EF4-FFF2-40B4-BE49-F238E27FC236}">
                <a16:creationId xmlns:a16="http://schemas.microsoft.com/office/drawing/2014/main" id="{0F389827-4D2E-4625-0BF4-6CF99207C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54868" y="5697538"/>
            <a:ext cx="2159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Rett linje 17">
            <a:extLst>
              <a:ext uri="{FF2B5EF4-FFF2-40B4-BE49-F238E27FC236}">
                <a16:creationId xmlns:a16="http://schemas.microsoft.com/office/drawing/2014/main" id="{4760AE24-C87F-15A9-A070-D5C27260F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031602" y="5697538"/>
            <a:ext cx="2159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06E01-0842-5177-D606-2C12A3C0FBBC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33E62-3AEE-A26F-DEAA-E8D65FE81B7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5A23B-FCFA-FC4A-7540-BBF6D889E6B6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1936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 m/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bilde 14"/>
          <p:cNvSpPr>
            <a:spLocks noGrp="1"/>
          </p:cNvSpPr>
          <p:nvPr>
            <p:ph type="pic" sz="quarter" idx="12" hasCustomPrompt="1"/>
          </p:nvPr>
        </p:nvSpPr>
        <p:spPr>
          <a:xfrm>
            <a:off x="335360" y="1928444"/>
            <a:ext cx="11521279" cy="4610057"/>
          </a:xfrm>
          <a:noFill/>
        </p:spPr>
        <p:txBody>
          <a:bodyPr tIns="1644764"/>
          <a:lstStyle>
            <a:lvl1pPr algn="ctr">
              <a:buNone/>
              <a:defRPr baseline="0"/>
            </a:lvl1pPr>
          </a:lstStyle>
          <a:p>
            <a:r>
              <a:rPr lang="nb-NO"/>
              <a:t>Sett inn bilde</a:t>
            </a: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940026" y="1265334"/>
            <a:ext cx="9916613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940027" y="924754"/>
            <a:ext cx="9916613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C3166-6758-48A4-B49C-F9932EA75A8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566A5AD-43D5-4D32-8F27-633B39B41C4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75437" y="267790"/>
            <a:ext cx="1181203" cy="61798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436F438-CDE3-402C-9EA0-62FD69DE0E0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5360" y="319499"/>
            <a:ext cx="1277390" cy="127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13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tel 1">
            <a:extLst>
              <a:ext uri="{FF2B5EF4-FFF2-40B4-BE49-F238E27FC236}">
                <a16:creationId xmlns:a16="http://schemas.microsoft.com/office/drawing/2014/main" id="{16D881F2-6142-0DC4-ED6F-0BF717607A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10153650" cy="810154"/>
          </a:xfrm>
        </p:spPr>
        <p:txBody>
          <a:bodyPr lIns="0" tIns="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1" name="Plassholder for tekst 2">
            <a:extLst>
              <a:ext uri="{FF2B5EF4-FFF2-40B4-BE49-F238E27FC236}">
                <a16:creationId xmlns:a16="http://schemas.microsoft.com/office/drawing/2014/main" id="{07E8C786-1150-5481-A29A-86F04D6330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6934012"/>
            <a:ext cx="11072980" cy="222603"/>
          </a:xfr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Unngå uheldig beskjæring av bilder: Marker bildene, velg «bildeformat» i menyen og klikk på «beskjær» og «tilpass».</a:t>
            </a:r>
          </a:p>
        </p:txBody>
      </p:sp>
      <p:sp>
        <p:nvSpPr>
          <p:cNvPr id="12" name="Plassholder for bilde 27">
            <a:extLst>
              <a:ext uri="{FF2B5EF4-FFF2-40B4-BE49-F238E27FC236}">
                <a16:creationId xmlns:a16="http://schemas.microsoft.com/office/drawing/2014/main" id="{F432F5D3-10FD-EDCA-0DF9-5FB83448D0C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008840" y="2276474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6" name="Plassholder for bilde 27">
            <a:extLst>
              <a:ext uri="{FF2B5EF4-FFF2-40B4-BE49-F238E27FC236}">
                <a16:creationId xmlns:a16="http://schemas.microsoft.com/office/drawing/2014/main" id="{558F325D-2EF7-1899-CB10-0C9550BB84DB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1024337" y="2276474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7" name="Plassholder for bilde 27">
            <a:extLst>
              <a:ext uri="{FF2B5EF4-FFF2-40B4-BE49-F238E27FC236}">
                <a16:creationId xmlns:a16="http://schemas.microsoft.com/office/drawing/2014/main" id="{E9175272-BEA7-7121-3F06-2F09C15FCD9F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85838" y="2276474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8" name="Plassholder for bilde 27">
            <a:extLst>
              <a:ext uri="{FF2B5EF4-FFF2-40B4-BE49-F238E27FC236}">
                <a16:creationId xmlns:a16="http://schemas.microsoft.com/office/drawing/2014/main" id="{97B73C88-C8FA-5F86-A9ED-E7CE23AC859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347339" y="2276474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9" name="Plassholder for bilde 27">
            <a:extLst>
              <a:ext uri="{FF2B5EF4-FFF2-40B4-BE49-F238E27FC236}">
                <a16:creationId xmlns:a16="http://schemas.microsoft.com/office/drawing/2014/main" id="{B471F3B3-D03E-12CD-9DF1-8B8485EA2DED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9008840" y="4238501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20" name="Plassholder for bilde 27">
            <a:extLst>
              <a:ext uri="{FF2B5EF4-FFF2-40B4-BE49-F238E27FC236}">
                <a16:creationId xmlns:a16="http://schemas.microsoft.com/office/drawing/2014/main" id="{6B76FEA7-F6AE-02D5-B1FA-59B65DBD4B41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1024337" y="4238501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21" name="Plassholder for bilde 27">
            <a:extLst>
              <a:ext uri="{FF2B5EF4-FFF2-40B4-BE49-F238E27FC236}">
                <a16:creationId xmlns:a16="http://schemas.microsoft.com/office/drawing/2014/main" id="{31E3746F-5A7D-89AB-1274-DE909B12256B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3685838" y="4238501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22" name="Plassholder for bilde 27">
            <a:extLst>
              <a:ext uri="{FF2B5EF4-FFF2-40B4-BE49-F238E27FC236}">
                <a16:creationId xmlns:a16="http://schemas.microsoft.com/office/drawing/2014/main" id="{92E7FDE1-499D-9C0B-6E80-7D22FBCE8F57}"/>
              </a:ext>
            </a:extLst>
          </p:cNvPr>
          <p:cNvSpPr>
            <a:spLocks noGrp="1"/>
          </p:cNvSpPr>
          <p:nvPr>
            <p:ph type="pic" sz="quarter" idx="54"/>
          </p:nvPr>
        </p:nvSpPr>
        <p:spPr>
          <a:xfrm>
            <a:off x="6347339" y="4238501"/>
            <a:ext cx="2160000" cy="1460526"/>
          </a:xfrm>
          <a:noFill/>
        </p:spPr>
        <p:txBody>
          <a:bodyPr lIns="180000" tIns="180000" rIns="180000" bIns="18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FE1A0-FA24-E36E-2903-4E1367D16578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B266B-0FFC-AED0-DC22-2C2DDD2D9312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354FC-CB69-4557-AF3E-0A58000B5CE9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3" name="Plassholder for tekst 2">
            <a:extLst>
              <a:ext uri="{FF2B5EF4-FFF2-40B4-BE49-F238E27FC236}">
                <a16:creationId xmlns:a16="http://schemas.microsoft.com/office/drawing/2014/main" id="{A5A70746-A970-82C3-9522-79DE59A0AFFB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Navn </a:t>
            </a:r>
            <a:r>
              <a:rPr lang="nb-NO" err="1"/>
              <a:t>Navnesen</a:t>
            </a:r>
            <a:r>
              <a:rPr lang="nb-NO"/>
              <a:t> / KI</a:t>
            </a:r>
          </a:p>
        </p:txBody>
      </p:sp>
    </p:spTree>
    <p:extLst>
      <p:ext uri="{BB962C8B-B14F-4D97-AF65-F5344CB8AC3E}">
        <p14:creationId xmlns:p14="http://schemas.microsoft.com/office/powerpoint/2010/main" val="428924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15">
            <a:extLst>
              <a:ext uri="{FF2B5EF4-FFF2-40B4-BE49-F238E27FC236}">
                <a16:creationId xmlns:a16="http://schemas.microsoft.com/office/drawing/2014/main" id="{B234602B-C5A0-2861-C41B-DF0C33642C59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19178" y="5027600"/>
            <a:ext cx="4825998" cy="669938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A6301940-EF56-8165-ABC0-3375A5AD377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6934012"/>
            <a:ext cx="11072980" cy="222603"/>
          </a:xfr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Unngå uheldig beskjæring av bilder: Marker bildene, velg «bildeformat» i menyen og klikk på «beskjær» og «tilpass».</a:t>
            </a:r>
          </a:p>
        </p:txBody>
      </p:sp>
      <p:sp>
        <p:nvSpPr>
          <p:cNvPr id="8" name="Plassholder for bilde 12" descr="Bilde av veg">
            <a:extLst>
              <a:ext uri="{FF2B5EF4-FFF2-40B4-BE49-F238E27FC236}">
                <a16:creationId xmlns:a16="http://schemas.microsoft.com/office/drawing/2014/main" id="{454CBE73-6CFA-7A73-22E1-21B036C4C96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019175" y="2276475"/>
            <a:ext cx="4826000" cy="273685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9" name="Plassholder for tekst 15">
            <a:extLst>
              <a:ext uri="{FF2B5EF4-FFF2-40B4-BE49-F238E27FC236}">
                <a16:creationId xmlns:a16="http://schemas.microsoft.com/office/drawing/2014/main" id="{E4516C45-38DD-3B08-68B2-0186DFF3242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354749" y="5027600"/>
            <a:ext cx="4825998" cy="669938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3" name="Plassholder for bilde 12" descr="Bilde av veg">
            <a:extLst>
              <a:ext uri="{FF2B5EF4-FFF2-40B4-BE49-F238E27FC236}">
                <a16:creationId xmlns:a16="http://schemas.microsoft.com/office/drawing/2014/main" id="{8F21170D-721B-C584-8E8B-74D18A712A32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354746" y="2276475"/>
            <a:ext cx="4826000" cy="273685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5" name="Tittel 1">
            <a:extLst>
              <a:ext uri="{FF2B5EF4-FFF2-40B4-BE49-F238E27FC236}">
                <a16:creationId xmlns:a16="http://schemas.microsoft.com/office/drawing/2014/main" id="{20AD8E16-FA7E-5814-84AA-39F0149780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10153650" cy="810154"/>
          </a:xfrm>
        </p:spPr>
        <p:txBody>
          <a:bodyPr lIns="0" tIns="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0D566CE4-2E14-D14F-56E7-D1975DE2B1E4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A66A0DB7-33A7-6E4E-8DB1-05F2C9B709C3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0B16DC6-A6FC-E9AA-521C-5CC8274E4C80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BC3FE95-CD10-575B-99C2-79E1F43D672D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802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2">
            <a:extLst>
              <a:ext uri="{FF2B5EF4-FFF2-40B4-BE49-F238E27FC236}">
                <a16:creationId xmlns:a16="http://schemas.microsoft.com/office/drawing/2014/main" id="{E7CB5390-3986-27A3-D584-0BC3930F614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6934012"/>
            <a:ext cx="11072980" cy="222603"/>
          </a:xfr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Unngå uheldig beskjæring av bilder: Marker bildene, velg «bildeformat» i menyen og klikk på «beskjær» og «tilpass».</a:t>
            </a:r>
          </a:p>
        </p:txBody>
      </p:sp>
      <p:sp>
        <p:nvSpPr>
          <p:cNvPr id="11" name="Plassholder for tekst 15">
            <a:extLst>
              <a:ext uri="{FF2B5EF4-FFF2-40B4-BE49-F238E27FC236}">
                <a16:creationId xmlns:a16="http://schemas.microsoft.com/office/drawing/2014/main" id="{B4B3BE0D-7058-5522-9093-51FEF11014E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19178" y="5027600"/>
            <a:ext cx="3060697" cy="669938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2" name="Plassholder for bilde 12" descr="Bilde av veg">
            <a:extLst>
              <a:ext uri="{FF2B5EF4-FFF2-40B4-BE49-F238E27FC236}">
                <a16:creationId xmlns:a16="http://schemas.microsoft.com/office/drawing/2014/main" id="{6F160C8A-6618-5ACD-53AB-763EF2F96305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1019175" y="2276475"/>
            <a:ext cx="3060700" cy="273685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6" name="Plassholder for bilde 12" descr="Bilde av veg">
            <a:extLst>
              <a:ext uri="{FF2B5EF4-FFF2-40B4-BE49-F238E27FC236}">
                <a16:creationId xmlns:a16="http://schemas.microsoft.com/office/drawing/2014/main" id="{D57E3B11-07A3-7447-491E-512071C4BBC7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08131" y="2276475"/>
            <a:ext cx="3060700" cy="273685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7" name="Plassholder for bilde 12" descr="Bilde av veg">
            <a:extLst>
              <a:ext uri="{FF2B5EF4-FFF2-40B4-BE49-F238E27FC236}">
                <a16:creationId xmlns:a16="http://schemas.microsoft.com/office/drawing/2014/main" id="{B5EB1030-56BB-81C0-A669-E090C8B27A5E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4573080" y="2276475"/>
            <a:ext cx="3060700" cy="273685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8" name="Plassholder for tekst 15">
            <a:extLst>
              <a:ext uri="{FF2B5EF4-FFF2-40B4-BE49-F238E27FC236}">
                <a16:creationId xmlns:a16="http://schemas.microsoft.com/office/drawing/2014/main" id="{EEEF4B0F-AD95-8F6E-96D5-7FD6820CB0EB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73083" y="5027600"/>
            <a:ext cx="3060697" cy="669938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Plassholder for tekst 15">
            <a:extLst>
              <a:ext uri="{FF2B5EF4-FFF2-40B4-BE49-F238E27FC236}">
                <a16:creationId xmlns:a16="http://schemas.microsoft.com/office/drawing/2014/main" id="{4A5D7124-6D2E-9CC8-2DC8-A1C92B7F386E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8117561" y="5027600"/>
            <a:ext cx="3060697" cy="669938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1" name="Tittel 1">
            <a:extLst>
              <a:ext uri="{FF2B5EF4-FFF2-40B4-BE49-F238E27FC236}">
                <a16:creationId xmlns:a16="http://schemas.microsoft.com/office/drawing/2014/main" id="{9D13C536-51FA-7DF7-7B66-429A785C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10153650" cy="810154"/>
          </a:xfrm>
        </p:spPr>
        <p:txBody>
          <a:bodyPr lIns="0" tIns="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86FC82-3202-2F60-D0C9-CD66C46AADA6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15E3CF5-C985-74F4-C6C5-729C982EDD3B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93EE690-A7B1-DD30-C255-0F0AAF574E67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0E383BF4-0F15-7339-44E7-6377FEAAAC25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</p:spTree>
    <p:extLst>
      <p:ext uri="{BB962C8B-B14F-4D97-AF65-F5344CB8AC3E}">
        <p14:creationId xmlns:p14="http://schemas.microsoft.com/office/powerpoint/2010/main" val="1949822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2">
            <a:extLst>
              <a:ext uri="{FF2B5EF4-FFF2-40B4-BE49-F238E27FC236}">
                <a16:creationId xmlns:a16="http://schemas.microsoft.com/office/drawing/2014/main" id="{E7CB5390-3986-27A3-D584-0BC3930F614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0" y="6934012"/>
            <a:ext cx="11072980" cy="222603"/>
          </a:xfrm>
        </p:spPr>
        <p:txBody>
          <a:bodyPr anchor="t"/>
          <a:lstStyle>
            <a:lvl1pPr marL="0" indent="0">
              <a:buNone/>
              <a:defRPr sz="1400" b="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Unngå uheldig beskjæring av bilder: Marker bildene, velg «bildeformat» i menyen og klikk på «beskjær» og «tilpass».</a:t>
            </a:r>
          </a:p>
        </p:txBody>
      </p:sp>
      <p:sp>
        <p:nvSpPr>
          <p:cNvPr id="21" name="Tittel 1">
            <a:extLst>
              <a:ext uri="{FF2B5EF4-FFF2-40B4-BE49-F238E27FC236}">
                <a16:creationId xmlns:a16="http://schemas.microsoft.com/office/drawing/2014/main" id="{9D13C536-51FA-7DF7-7B66-429A785C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10153650" cy="810154"/>
          </a:xfrm>
        </p:spPr>
        <p:txBody>
          <a:bodyPr lIns="0" tIns="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3" name="Plassholder for tekst 15">
            <a:extLst>
              <a:ext uri="{FF2B5EF4-FFF2-40B4-BE49-F238E27FC236}">
                <a16:creationId xmlns:a16="http://schemas.microsoft.com/office/drawing/2014/main" id="{5CDD0AE1-1E19-5212-0B16-BE6EEEA2B283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1028601" y="5013325"/>
            <a:ext cx="2159721" cy="684213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7" name="Plassholder for tekst 15">
            <a:extLst>
              <a:ext uri="{FF2B5EF4-FFF2-40B4-BE49-F238E27FC236}">
                <a16:creationId xmlns:a16="http://schemas.microsoft.com/office/drawing/2014/main" id="{A04980C1-E02A-F8B4-6251-7C742A88554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3686959" y="5013325"/>
            <a:ext cx="2159721" cy="684213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tekst 15">
            <a:extLst>
              <a:ext uri="{FF2B5EF4-FFF2-40B4-BE49-F238E27FC236}">
                <a16:creationId xmlns:a16="http://schemas.microsoft.com/office/drawing/2014/main" id="{74FC3488-2D0E-D389-ABDB-B9AC65A8D1D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335891" y="5013325"/>
            <a:ext cx="2159723" cy="684213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9" name="Plassholder for tekst 15">
            <a:extLst>
              <a:ext uri="{FF2B5EF4-FFF2-40B4-BE49-F238E27FC236}">
                <a16:creationId xmlns:a16="http://schemas.microsoft.com/office/drawing/2014/main" id="{D8F6749A-E197-B73C-B567-68EEFDA0BEFC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8994251" y="5013325"/>
            <a:ext cx="2178574" cy="684213"/>
          </a:xfrm>
        </p:spPr>
        <p:txBody>
          <a:bodyPr tIns="108000" anchor="t"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Plassholder for bilde 12" descr="Bilde av veg">
            <a:extLst>
              <a:ext uri="{FF2B5EF4-FFF2-40B4-BE49-F238E27FC236}">
                <a16:creationId xmlns:a16="http://schemas.microsoft.com/office/drawing/2014/main" id="{A7C249C7-B8F3-8A1C-22F0-FD01020D8FA4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9175" y="2276475"/>
            <a:ext cx="2159721" cy="273685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3" name="Plassholder for bilde 12" descr="Bilde av veg">
            <a:extLst>
              <a:ext uri="{FF2B5EF4-FFF2-40B4-BE49-F238E27FC236}">
                <a16:creationId xmlns:a16="http://schemas.microsoft.com/office/drawing/2014/main" id="{F2FDAFD5-B436-51C3-1297-E369E50CADA1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3677533" y="2276475"/>
            <a:ext cx="2159721" cy="273685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4" name="Plassholder for bilde 12" descr="Bilde av veg">
            <a:extLst>
              <a:ext uri="{FF2B5EF4-FFF2-40B4-BE49-F238E27FC236}">
                <a16:creationId xmlns:a16="http://schemas.microsoft.com/office/drawing/2014/main" id="{E995ED45-C163-607E-2495-3A4023CD417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6335892" y="2276475"/>
            <a:ext cx="2159721" cy="273685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5" name="Plassholder for bilde 12" descr="Bilde av veg">
            <a:extLst>
              <a:ext uri="{FF2B5EF4-FFF2-40B4-BE49-F238E27FC236}">
                <a16:creationId xmlns:a16="http://schemas.microsoft.com/office/drawing/2014/main" id="{9D6FBAE7-CF4D-77D5-D1DF-229371F89C23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9003677" y="2276475"/>
            <a:ext cx="2159721" cy="273685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" tIns="36000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28913F6D-697B-0735-6419-23D6CB495534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21C3BDC-F129-C3FC-01C4-08B274ACBAA8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F8A2BE4D-2835-615D-55D0-8D3ED7574A3B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7" name="Plassholder for tekst 2">
            <a:extLst>
              <a:ext uri="{FF2B5EF4-FFF2-40B4-BE49-F238E27FC236}">
                <a16:creationId xmlns:a16="http://schemas.microsoft.com/office/drawing/2014/main" id="{83CB1E08-40B1-568A-5F22-0B92F3C3D58C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 / Bård Asle Nordbø</a:t>
            </a:r>
          </a:p>
        </p:txBody>
      </p:sp>
    </p:spTree>
    <p:extLst>
      <p:ext uri="{BB962C8B-B14F-4D97-AF65-F5344CB8AC3E}">
        <p14:creationId xmlns:p14="http://schemas.microsoft.com/office/powerpoint/2010/main" val="4186969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Kuleliste +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ktangel 2">
            <a:extLst>
              <a:ext uri="{FF2B5EF4-FFF2-40B4-BE49-F238E27FC236}">
                <a16:creationId xmlns:a16="http://schemas.microsoft.com/office/drawing/2014/main" id="{5D6AA65A-A4C1-038C-64AF-2EF5AFBAB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1F73FA6A-CC58-BA6A-DB90-E2E896F2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4068764" cy="3060700"/>
          </a:xfrm>
        </p:spPr>
        <p:txBody>
          <a:bodyPr numCol="1" spcCol="36000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16" name="Plassholder for innhold 11">
            <a:extLst>
              <a:ext uri="{FF2B5EF4-FFF2-40B4-BE49-F238E27FC236}">
                <a16:creationId xmlns:a16="http://schemas.microsoft.com/office/drawing/2014/main" id="{6DAFAB9D-A452-D6D7-246C-2B2858FFC28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04063" y="584200"/>
            <a:ext cx="4068762" cy="5545137"/>
          </a:xfrm>
          <a:noFill/>
        </p:spPr>
        <p:txBody>
          <a:bodyPr lIns="360000" tIns="360000" rIns="360000" bIns="36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Tittel 1">
            <a:extLst>
              <a:ext uri="{FF2B5EF4-FFF2-40B4-BE49-F238E27FC236}">
                <a16:creationId xmlns:a16="http://schemas.microsoft.com/office/drawing/2014/main" id="{E0D4FA2F-EF27-D02E-FF7E-EA1FEDCDCC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1015999"/>
            <a:ext cx="4068763" cy="1260475"/>
          </a:xfr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DDA73D-B1CB-C5ED-D66F-488E322A8AC1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46C70-0E46-F80D-0051-FF6D2C83D603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9E6346-71DA-B8E7-E6FD-8CAFEE5963CB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8" name="Plassholder for tekst 2">
            <a:extLst>
              <a:ext uri="{FF2B5EF4-FFF2-40B4-BE49-F238E27FC236}">
                <a16:creationId xmlns:a16="http://schemas.microsoft.com/office/drawing/2014/main" id="{40D4879A-9D46-1ACA-3850-21CA66F47752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Navn </a:t>
            </a:r>
            <a:r>
              <a:rPr lang="nb-NO" err="1"/>
              <a:t>Navnesen</a:t>
            </a:r>
            <a:r>
              <a:rPr lang="nb-NO"/>
              <a:t> / KI</a:t>
            </a:r>
          </a:p>
        </p:txBody>
      </p:sp>
    </p:spTree>
    <p:extLst>
      <p:ext uri="{BB962C8B-B14F-4D97-AF65-F5344CB8AC3E}">
        <p14:creationId xmlns:p14="http://schemas.microsoft.com/office/powerpoint/2010/main" val="81979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+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tel 1">
            <a:extLst>
              <a:ext uri="{FF2B5EF4-FFF2-40B4-BE49-F238E27FC236}">
                <a16:creationId xmlns:a16="http://schemas.microsoft.com/office/drawing/2014/main" id="{9D13C536-51FA-7DF7-7B66-429A785C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6" y="1016001"/>
            <a:ext cx="10153650" cy="810154"/>
          </a:xfrm>
        </p:spPr>
        <p:txBody>
          <a:bodyPr lIns="0" tIns="0" rIns="0" bIns="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1" name="Plassholder for innhold 6">
            <a:extLst>
              <a:ext uri="{FF2B5EF4-FFF2-40B4-BE49-F238E27FC236}">
                <a16:creationId xmlns:a16="http://schemas.microsoft.com/office/drawing/2014/main" id="{A258DD62-E737-0715-2436-45AC32594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19175" y="2276475"/>
            <a:ext cx="10153650" cy="3421063"/>
          </a:xfrm>
          <a:solidFill>
            <a:schemeClr val="accent5"/>
          </a:solidFill>
        </p:spPr>
        <p:txBody>
          <a:bodyPr lIns="360000" tIns="360000" rIns="360000" bIns="36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2815922-5011-3BC9-A5CB-F72500B96C02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755ED2A-5823-5DA3-927D-224CD29F32C1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4DF42409-5DBB-23F3-C34D-A58A0F64784B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14" name="Plassholder for tekst 2">
            <a:extLst>
              <a:ext uri="{FF2B5EF4-FFF2-40B4-BE49-F238E27FC236}">
                <a16:creationId xmlns:a16="http://schemas.microsoft.com/office/drawing/2014/main" id="{96337DB1-F9CE-E7EE-410D-5BE5929ED7CE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Navn </a:t>
            </a:r>
            <a:r>
              <a:rPr lang="nb-NO" err="1"/>
              <a:t>Navnesen</a:t>
            </a:r>
            <a:r>
              <a:rPr lang="nb-NO"/>
              <a:t> / KI</a:t>
            </a:r>
          </a:p>
        </p:txBody>
      </p:sp>
    </p:spTree>
    <p:extLst>
      <p:ext uri="{BB962C8B-B14F-4D97-AF65-F5344CB8AC3E}">
        <p14:creationId xmlns:p14="http://schemas.microsoft.com/office/powerpoint/2010/main" val="2666175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Kuleliste + bil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9" descr="Bilde av veg">
            <a:extLst>
              <a:ext uri="{FF2B5EF4-FFF2-40B4-BE49-F238E27FC236}">
                <a16:creationId xmlns:a16="http://schemas.microsoft.com/office/drawing/2014/main" id="{5FDE67FF-D1B0-EDDF-3383-CFFE1D578A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45936" y="0"/>
            <a:ext cx="5146063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360000" tIns="360000" rIns="360000" bIns="360000" anchor="t"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 </a:t>
            </a:r>
          </a:p>
        </p:txBody>
      </p:sp>
      <p:sp>
        <p:nvSpPr>
          <p:cNvPr id="18" name="Rektangel 2">
            <a:extLst>
              <a:ext uri="{FF2B5EF4-FFF2-40B4-BE49-F238E27FC236}">
                <a16:creationId xmlns:a16="http://schemas.microsoft.com/office/drawing/2014/main" id="{5D6AA65A-A4C1-038C-64AF-2EF5AFBAB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7045934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1F73FA6A-CC58-BA6A-DB90-E2E896F2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4068764" cy="3060700"/>
          </a:xfrm>
        </p:spPr>
        <p:txBody>
          <a:bodyPr numCol="1" spcCol="36000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3" name="Tittel 1">
            <a:extLst>
              <a:ext uri="{FF2B5EF4-FFF2-40B4-BE49-F238E27FC236}">
                <a16:creationId xmlns:a16="http://schemas.microsoft.com/office/drawing/2014/main" id="{B6078506-54E5-5FC5-1D15-F453D73577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1015999"/>
            <a:ext cx="4068763" cy="1260475"/>
          </a:xfr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0" name="Plassholder for tekst 2">
            <a:extLst>
              <a:ext uri="{FF2B5EF4-FFF2-40B4-BE49-F238E27FC236}">
                <a16:creationId xmlns:a16="http://schemas.microsoft.com/office/drawing/2014/main" id="{94E17625-2BE5-7397-8899-25638B786D3E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FA473C92-3F14-AB3F-44AB-61CB0FC47373}"/>
              </a:ext>
            </a:extLst>
          </p:cNvPr>
          <p:cNvSpPr>
            <a:spLocks noGrp="1"/>
          </p:cNvSpPr>
          <p:nvPr>
            <p:ph type="dt" sz="half" idx="56"/>
          </p:nvPr>
        </p:nvSpPr>
        <p:spPr/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235E150-27E6-8719-ADF8-B9EF39F7C962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45ACB88-83D8-602E-E2C5-9BB29AC5EFE6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/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63395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Kuleliste + bil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9" descr="Bilde av veg">
            <a:extLst>
              <a:ext uri="{FF2B5EF4-FFF2-40B4-BE49-F238E27FC236}">
                <a16:creationId xmlns:a16="http://schemas.microsoft.com/office/drawing/2014/main" id="{928D9C70-DB19-2681-A817-54205E57CF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45936" y="0"/>
            <a:ext cx="5146064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360000" tIns="360000" rIns="360000" bIns="360000" anchor="t"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</a:t>
            </a:r>
          </a:p>
        </p:txBody>
      </p:sp>
      <p:sp>
        <p:nvSpPr>
          <p:cNvPr id="18" name="Rektangel 2">
            <a:extLst>
              <a:ext uri="{FF2B5EF4-FFF2-40B4-BE49-F238E27FC236}">
                <a16:creationId xmlns:a16="http://schemas.microsoft.com/office/drawing/2014/main" id="{5D6AA65A-A4C1-038C-64AF-2EF5AFBAB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704593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2"/>
              </a:solidFill>
            </a:endParaRPr>
          </a:p>
        </p:txBody>
      </p:sp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1F73FA6A-CC58-BA6A-DB90-E2E896F2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4068764" cy="3060700"/>
          </a:xfrm>
        </p:spPr>
        <p:txBody>
          <a:bodyPr numCol="1" spcCol="36000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3" name="Tittel 1">
            <a:extLst>
              <a:ext uri="{FF2B5EF4-FFF2-40B4-BE49-F238E27FC236}">
                <a16:creationId xmlns:a16="http://schemas.microsoft.com/office/drawing/2014/main" id="{B6078506-54E5-5FC5-1D15-F453D73577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1015999"/>
            <a:ext cx="4068763" cy="1260475"/>
          </a:xfr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0" name="Plassholder for tekst 2">
            <a:extLst>
              <a:ext uri="{FF2B5EF4-FFF2-40B4-BE49-F238E27FC236}">
                <a16:creationId xmlns:a16="http://schemas.microsoft.com/office/drawing/2014/main" id="{FE0F5E0A-AC0F-307C-315B-7E73206985B3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D6BA173-B6A2-ACDD-7D15-D38B095D924F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/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2BAF09D0-4DBA-C3EA-2456-B063FFD3616E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/>
          <a:p>
            <a:endParaRPr lang="nb-NO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FC94C4F-CA12-8E3F-82CE-E769719088C4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/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5084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- Kuleliste + bil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tekst 7">
            <a:extLst>
              <a:ext uri="{FF2B5EF4-FFF2-40B4-BE49-F238E27FC236}">
                <a16:creationId xmlns:a16="http://schemas.microsoft.com/office/drawing/2014/main" id="{1F73FA6A-CC58-BA6A-DB90-E2E896F2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4068764" cy="3060700"/>
          </a:xfrm>
        </p:spPr>
        <p:txBody>
          <a:bodyPr numCol="1" spcCol="36000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3" name="Tittel 1">
            <a:extLst>
              <a:ext uri="{FF2B5EF4-FFF2-40B4-BE49-F238E27FC236}">
                <a16:creationId xmlns:a16="http://schemas.microsoft.com/office/drawing/2014/main" id="{B6078506-54E5-5FC5-1D15-F453D73577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9175" y="1015999"/>
            <a:ext cx="4068763" cy="1260475"/>
          </a:xfr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2" name="Plassholder for bilde 9" descr="Bilde av veg">
            <a:extLst>
              <a:ext uri="{FF2B5EF4-FFF2-40B4-BE49-F238E27FC236}">
                <a16:creationId xmlns:a16="http://schemas.microsoft.com/office/drawing/2014/main" id="{BE6ED202-2750-8D80-EFE8-9A66D30889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1016001"/>
            <a:ext cx="5076826" cy="468153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360000" tIns="360000" rIns="360000" bIns="360000" anchor="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6" name="Plassholder for tekst 2">
            <a:extLst>
              <a:ext uri="{FF2B5EF4-FFF2-40B4-BE49-F238E27FC236}">
                <a16:creationId xmlns:a16="http://schemas.microsoft.com/office/drawing/2014/main" id="{E66A8D16-4006-E905-3469-53E491342085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7" name="Date Placeholder 10">
            <a:extLst>
              <a:ext uri="{FF2B5EF4-FFF2-40B4-BE49-F238E27FC236}">
                <a16:creationId xmlns:a16="http://schemas.microsoft.com/office/drawing/2014/main" id="{DF7BDD2E-DEBD-7513-6ADE-267E49E2AA72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9" name="Footer Placeholder 12">
            <a:extLst>
              <a:ext uri="{FF2B5EF4-FFF2-40B4-BE49-F238E27FC236}">
                <a16:creationId xmlns:a16="http://schemas.microsoft.com/office/drawing/2014/main" id="{2233C495-2F02-25BB-F2E6-D145C3B4B6AE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b-NO"/>
          </a:p>
        </p:txBody>
      </p:sp>
      <p:sp>
        <p:nvSpPr>
          <p:cNvPr id="10" name="Slide Number Placeholder 13">
            <a:extLst>
              <a:ext uri="{FF2B5EF4-FFF2-40B4-BE49-F238E27FC236}">
                <a16:creationId xmlns:a16="http://schemas.microsoft.com/office/drawing/2014/main" id="{6DB09F6A-6A97-41A1-6716-1F21587E78C7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91312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0425759-C06A-0996-F18F-B2B97C5D8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accent6"/>
              </a:solidFill>
            </a:endParaRPr>
          </a:p>
        </p:txBody>
      </p:sp>
      <p:sp>
        <p:nvSpPr>
          <p:cNvPr id="7" name="Plassholder for bilde 13" descr="Bilde av veg">
            <a:extLst>
              <a:ext uri="{FF2B5EF4-FFF2-40B4-BE49-F238E27FC236}">
                <a16:creationId xmlns:a16="http://schemas.microsoft.com/office/drawing/2014/main" id="{F8186BD3-B140-F92F-8D26-BFDB13FCCB6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5697538 h 6858000"/>
              <a:gd name="connsiteX5" fmla="*/ 9120188 w 12192000"/>
              <a:gd name="connsiteY5" fmla="*/ 5697538 h 6858000"/>
              <a:gd name="connsiteX6" fmla="*/ 9120188 w 12192000"/>
              <a:gd name="connsiteY6" fmla="*/ 4149724 h 6858000"/>
              <a:gd name="connsiteX7" fmla="*/ 0 w 12192000"/>
              <a:gd name="connsiteY7" fmla="*/ 41497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97538"/>
                </a:lnTo>
                <a:lnTo>
                  <a:pt x="9120188" y="5697538"/>
                </a:lnTo>
                <a:lnTo>
                  <a:pt x="9120188" y="4149724"/>
                </a:lnTo>
                <a:lnTo>
                  <a:pt x="0" y="4149724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60000" tIns="360000"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 </a:t>
            </a:r>
          </a:p>
        </p:txBody>
      </p:sp>
      <p:pic>
        <p:nvPicPr>
          <p:cNvPr id="9" name="Grafikk 16">
            <a:extLst>
              <a:ext uri="{FF2B5EF4-FFF2-40B4-BE49-F238E27FC236}">
                <a16:creationId xmlns:a16="http://schemas.microsoft.com/office/drawing/2014/main" id="{ABDD3201-16DB-2C2F-BF59-9E158E3F2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170"/>
          <a:stretch>
            <a:fillRect/>
          </a:stretch>
        </p:blipFill>
        <p:spPr>
          <a:xfrm>
            <a:off x="-1" y="4149725"/>
            <a:ext cx="6236911" cy="1547813"/>
          </a:xfrm>
          <a:custGeom>
            <a:avLst/>
            <a:gdLst>
              <a:gd name="connsiteX0" fmla="*/ 0 w 5949052"/>
              <a:gd name="connsiteY0" fmla="*/ 0 h 1476375"/>
              <a:gd name="connsiteX1" fmla="*/ 5949052 w 5949052"/>
              <a:gd name="connsiteY1" fmla="*/ 0 h 1476375"/>
              <a:gd name="connsiteX2" fmla="*/ 5949052 w 5949052"/>
              <a:gd name="connsiteY2" fmla="*/ 1476375 h 1476375"/>
              <a:gd name="connsiteX3" fmla="*/ 0 w 5949052"/>
              <a:gd name="connsiteY3" fmla="*/ 1476375 h 1476375"/>
              <a:gd name="connsiteX4" fmla="*/ 0 w 5949052"/>
              <a:gd name="connsiteY4" fmla="*/ 0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9052" h="1476375">
                <a:moveTo>
                  <a:pt x="0" y="0"/>
                </a:moveTo>
                <a:lnTo>
                  <a:pt x="5949052" y="0"/>
                </a:lnTo>
                <a:lnTo>
                  <a:pt x="5949052" y="1476375"/>
                </a:lnTo>
                <a:lnTo>
                  <a:pt x="0" y="14763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Plassholder for tekst 2">
            <a:extLst>
              <a:ext uri="{FF2B5EF4-FFF2-40B4-BE49-F238E27FC236}">
                <a16:creationId xmlns:a16="http://schemas.microsoft.com/office/drawing/2014/main" id="{B810FC53-D13A-FBDD-F475-E4B3D1CB218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27043" y="4149724"/>
            <a:ext cx="2493145" cy="1547813"/>
          </a:xfrm>
        </p:spPr>
        <p:txBody>
          <a:bodyPr tIns="180000" bIns="180000" anchor="ctr"/>
          <a:lstStyle>
            <a:lvl1pPr marL="0" indent="0">
              <a:buNone/>
              <a:defRPr sz="50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00 %</a:t>
            </a:r>
          </a:p>
        </p:txBody>
      </p:sp>
      <p:sp>
        <p:nvSpPr>
          <p:cNvPr id="11" name="Plassholder for tekst 2">
            <a:extLst>
              <a:ext uri="{FF2B5EF4-FFF2-40B4-BE49-F238E27FC236}">
                <a16:creationId xmlns:a16="http://schemas.microsoft.com/office/drawing/2014/main" id="{E85FC415-822A-9D61-3476-A470E9978CC4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1019174" y="4149724"/>
            <a:ext cx="4068764" cy="1547813"/>
          </a:xfrm>
        </p:spPr>
        <p:txBody>
          <a:bodyPr tIns="180000" bIns="180000" anchor="ctr"/>
          <a:lstStyle>
            <a:lvl1pPr marL="0" indent="0">
              <a:buNone/>
              <a:defRPr sz="18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127E5389-BAD0-D24A-BE66-24A2B7C4B0E6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  <p:sp>
        <p:nvSpPr>
          <p:cNvPr id="5" name="Date Placeholder 10">
            <a:extLst>
              <a:ext uri="{FF2B5EF4-FFF2-40B4-BE49-F238E27FC236}">
                <a16:creationId xmlns:a16="http://schemas.microsoft.com/office/drawing/2014/main" id="{22B57D42-0E5C-502E-DFB7-9A4D9DFF8145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6" name="Footer Placeholder 12">
            <a:extLst>
              <a:ext uri="{FF2B5EF4-FFF2-40B4-BE49-F238E27FC236}">
                <a16:creationId xmlns:a16="http://schemas.microsoft.com/office/drawing/2014/main" id="{81ECCE38-9AAF-B3FF-842C-3FBD54CCDAA5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8" name="Slide Number Placeholder 13">
            <a:extLst>
              <a:ext uri="{FF2B5EF4-FFF2-40B4-BE49-F238E27FC236}">
                <a16:creationId xmlns:a16="http://schemas.microsoft.com/office/drawing/2014/main" id="{46DAD086-D0A6-02E1-6844-13527616F056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73307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34048" y="900001"/>
            <a:ext cx="11510423" cy="5623952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Bef>
                <a:spcPts val="0"/>
              </a:spcBef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C802B-AE49-47BB-AF14-1B113F366F0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0D002B-773B-415D-A15F-838EC065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048" y="252000"/>
            <a:ext cx="10586488" cy="46913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996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med tek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2">
            <a:extLst>
              <a:ext uri="{FF2B5EF4-FFF2-40B4-BE49-F238E27FC236}">
                <a16:creationId xmlns:a16="http://schemas.microsoft.com/office/drawing/2014/main" id="{7E2EB0B6-999F-7E76-FF63-062A7F6B8B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/>
              </a:solidFill>
            </a:endParaRPr>
          </a:p>
        </p:txBody>
      </p:sp>
      <p:sp>
        <p:nvSpPr>
          <p:cNvPr id="2" name="Plassholder for bilde 32" descr="Bilde av veg">
            <a:extLst>
              <a:ext uri="{FF2B5EF4-FFF2-40B4-BE49-F238E27FC236}">
                <a16:creationId xmlns:a16="http://schemas.microsoft.com/office/drawing/2014/main" id="{F070839F-87B7-7BA1-477F-5AFC6CC6E16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9115824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1898582 h 6858000"/>
              <a:gd name="connsiteX5" fmla="*/ 7216582 w 12192000"/>
              <a:gd name="connsiteY5" fmla="*/ 1898567 h 6858000"/>
              <a:gd name="connsiteX6" fmla="*/ 0 w 12192000"/>
              <a:gd name="connsiteY6" fmla="*/ 0 h 6858000"/>
              <a:gd name="connsiteX7" fmla="*/ 9115824 w 12192000"/>
              <a:gd name="connsiteY7" fmla="*/ 0 h 6858000"/>
              <a:gd name="connsiteX8" fmla="*/ 0 w 12192000"/>
              <a:gd name="connsiteY8" fmla="*/ 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9115824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1898582"/>
                </a:lnTo>
                <a:lnTo>
                  <a:pt x="7216582" y="1898567"/>
                </a:lnTo>
                <a:close/>
                <a:moveTo>
                  <a:pt x="0" y="0"/>
                </a:moveTo>
                <a:lnTo>
                  <a:pt x="9115824" y="0"/>
                </a:lnTo>
                <a:lnTo>
                  <a:pt x="0" y="17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60000" tIns="2160000">
            <a:noAutofit/>
          </a:bodyPr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  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9FF776E-B04D-D92A-CFAF-B03330AA537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0" y="-1"/>
            <a:ext cx="7104063" cy="1900719"/>
          </a:xfrm>
        </p:spPr>
        <p:txBody>
          <a:bodyPr lIns="1007999" tIns="540000" rIns="720000" bIns="540000" anchor="ctr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Plassholder for tekst 2">
            <a:extLst>
              <a:ext uri="{FF2B5EF4-FFF2-40B4-BE49-F238E27FC236}">
                <a16:creationId xmlns:a16="http://schemas.microsoft.com/office/drawing/2014/main" id="{3EBCB2A2-0E12-81F2-FBEA-DB05F0EF743B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  <p:sp>
        <p:nvSpPr>
          <p:cNvPr id="9" name="Date Placeholder 10">
            <a:extLst>
              <a:ext uri="{FF2B5EF4-FFF2-40B4-BE49-F238E27FC236}">
                <a16:creationId xmlns:a16="http://schemas.microsoft.com/office/drawing/2014/main" id="{66364BD0-CFE3-BD3C-6DF7-9066A3DC1988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0" name="Footer Placeholder 12">
            <a:extLst>
              <a:ext uri="{FF2B5EF4-FFF2-40B4-BE49-F238E27FC236}">
                <a16:creationId xmlns:a16="http://schemas.microsoft.com/office/drawing/2014/main" id="{FB0A907A-E0C3-F45F-6DDE-BA669268A3DE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1" name="Slide Number Placeholder 13">
            <a:extLst>
              <a:ext uri="{FF2B5EF4-FFF2-40B4-BE49-F238E27FC236}">
                <a16:creationId xmlns:a16="http://schemas.microsoft.com/office/drawing/2014/main" id="{87B1AE49-0917-08AC-0016-BE1646CDA88C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09518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med teks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2">
            <a:extLst>
              <a:ext uri="{FF2B5EF4-FFF2-40B4-BE49-F238E27FC236}">
                <a16:creationId xmlns:a16="http://schemas.microsoft.com/office/drawing/2014/main" id="{00C8CDF1-847A-DDEC-A287-8C45876D4A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/>
              </a:solidFill>
            </a:endParaRPr>
          </a:p>
        </p:txBody>
      </p:sp>
      <p:sp>
        <p:nvSpPr>
          <p:cNvPr id="14" name="Plassholder for bilde 11" descr="Bilde av veg">
            <a:extLst>
              <a:ext uri="{FF2B5EF4-FFF2-40B4-BE49-F238E27FC236}">
                <a16:creationId xmlns:a16="http://schemas.microsoft.com/office/drawing/2014/main" id="{AA948028-F26E-95A5-6072-3042D6CD7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019175 w 12192000"/>
              <a:gd name="connsiteY0" fmla="*/ 1016000 h 6858000"/>
              <a:gd name="connsiteX1" fmla="*/ 1019175 w 12192000"/>
              <a:gd name="connsiteY1" fmla="*/ 6129338 h 6858000"/>
              <a:gd name="connsiteX2" fmla="*/ 5087938 w 12192000"/>
              <a:gd name="connsiteY2" fmla="*/ 6129338 h 6858000"/>
              <a:gd name="connsiteX3" fmla="*/ 5087938 w 12192000"/>
              <a:gd name="connsiteY3" fmla="*/ 101600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019175" y="1016000"/>
                </a:moveTo>
                <a:lnTo>
                  <a:pt x="1019175" y="6129338"/>
                </a:lnTo>
                <a:lnTo>
                  <a:pt x="5087938" y="6129338"/>
                </a:lnTo>
                <a:lnTo>
                  <a:pt x="5087938" y="1016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60000" tIns="360000">
            <a:noAutofit/>
          </a:bodyPr>
          <a:lstStyle>
            <a:lvl1pPr marL="228600" indent="-228600">
              <a:buFont typeface="Arial" panose="020B0604020202020204" pitchFamily="34" charset="0"/>
              <a:buChar char="•"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  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340AAE2F-A65B-F140-B40C-5283BB9AC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9175" y="1016000"/>
            <a:ext cx="4068763" cy="5113338"/>
          </a:xfrm>
        </p:spPr>
        <p:txBody>
          <a:bodyPr lIns="360000" tIns="360000" rIns="360000" bIns="360000" anchor="ctr"/>
          <a:lstStyle>
            <a:lvl1pPr marL="0" indent="0" algn="ctr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Friform 15">
            <a:extLst>
              <a:ext uri="{FF2B5EF4-FFF2-40B4-BE49-F238E27FC236}">
                <a16:creationId xmlns:a16="http://schemas.microsoft.com/office/drawing/2014/main" id="{3DEFDDF9-34B4-E5D2-670B-AAC41F911E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04921" y="1016000"/>
            <a:ext cx="1083017" cy="1082961"/>
          </a:xfrm>
          <a:custGeom>
            <a:avLst/>
            <a:gdLst>
              <a:gd name="connsiteX0" fmla="*/ 0 w 1511709"/>
              <a:gd name="connsiteY0" fmla="*/ 0 h 1511631"/>
              <a:gd name="connsiteX1" fmla="*/ 755855 w 1511709"/>
              <a:gd name="connsiteY1" fmla="*/ 0 h 1511631"/>
              <a:gd name="connsiteX2" fmla="*/ 1511709 w 1511709"/>
              <a:gd name="connsiteY2" fmla="*/ 755816 h 1511631"/>
              <a:gd name="connsiteX3" fmla="*/ 1511709 w 1511709"/>
              <a:gd name="connsiteY3" fmla="*/ 1511632 h 1511631"/>
              <a:gd name="connsiteX4" fmla="*/ 0 w 1511709"/>
              <a:gd name="connsiteY4" fmla="*/ 0 h 151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1709" h="1511631">
                <a:moveTo>
                  <a:pt x="0" y="0"/>
                </a:moveTo>
                <a:lnTo>
                  <a:pt x="755855" y="0"/>
                </a:lnTo>
                <a:lnTo>
                  <a:pt x="1511709" y="755816"/>
                </a:lnTo>
                <a:lnTo>
                  <a:pt x="1511709" y="1511632"/>
                </a:lnTo>
                <a:lnTo>
                  <a:pt x="0" y="0"/>
                </a:lnTo>
                <a:close/>
              </a:path>
            </a:pathLst>
          </a:custGeom>
          <a:solidFill>
            <a:srgbClr val="FF9600"/>
          </a:solidFill>
          <a:ln w="7629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accent6"/>
              </a:solidFill>
            </a:endParaRPr>
          </a:p>
        </p:txBody>
      </p:sp>
      <p:sp>
        <p:nvSpPr>
          <p:cNvPr id="9" name="Friform 16">
            <a:extLst>
              <a:ext uri="{FF2B5EF4-FFF2-40B4-BE49-F238E27FC236}">
                <a16:creationId xmlns:a16="http://schemas.microsoft.com/office/drawing/2014/main" id="{478FA20B-8DA8-E682-7C7F-43EAB7ABE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9175" y="5587858"/>
            <a:ext cx="546978" cy="541480"/>
          </a:xfrm>
          <a:custGeom>
            <a:avLst/>
            <a:gdLst>
              <a:gd name="connsiteX0" fmla="*/ 0 w 763489"/>
              <a:gd name="connsiteY0" fmla="*/ 0 h 755815"/>
              <a:gd name="connsiteX1" fmla="*/ 0 w 763489"/>
              <a:gd name="connsiteY1" fmla="*/ 755816 h 755815"/>
              <a:gd name="connsiteX2" fmla="*/ 763490 w 763489"/>
              <a:gd name="connsiteY2" fmla="*/ 755816 h 755815"/>
              <a:gd name="connsiteX3" fmla="*/ 0 w 763489"/>
              <a:gd name="connsiteY3" fmla="*/ 0 h 75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489" h="755815">
                <a:moveTo>
                  <a:pt x="0" y="0"/>
                </a:moveTo>
                <a:lnTo>
                  <a:pt x="0" y="755816"/>
                </a:lnTo>
                <a:lnTo>
                  <a:pt x="763490" y="755816"/>
                </a:lnTo>
                <a:lnTo>
                  <a:pt x="0" y="0"/>
                </a:lnTo>
                <a:close/>
              </a:path>
            </a:pathLst>
          </a:custGeom>
          <a:solidFill>
            <a:srgbClr val="FF9600"/>
          </a:solidFill>
          <a:ln w="7629" cap="flat">
            <a:noFill/>
            <a:prstDash val="solid"/>
            <a:miter/>
          </a:ln>
        </p:spPr>
        <p:txBody>
          <a:bodyPr rtlCol="0" anchor="ctr"/>
          <a:lstStyle/>
          <a:p>
            <a:endParaRPr lang="en-GB">
              <a:solidFill>
                <a:schemeClr val="accent6"/>
              </a:solidFill>
            </a:endParaRP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52BD0E9-C032-8FEF-034F-5B88870107CC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Bård Asle Nordbø</a:t>
            </a:r>
          </a:p>
        </p:txBody>
      </p:sp>
      <p:sp>
        <p:nvSpPr>
          <p:cNvPr id="5" name="Date Placeholder 10">
            <a:extLst>
              <a:ext uri="{FF2B5EF4-FFF2-40B4-BE49-F238E27FC236}">
                <a16:creationId xmlns:a16="http://schemas.microsoft.com/office/drawing/2014/main" id="{3473E8BA-24B7-7183-8120-084CF47060AC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2" name="Footer Placeholder 12">
            <a:extLst>
              <a:ext uri="{FF2B5EF4-FFF2-40B4-BE49-F238E27FC236}">
                <a16:creationId xmlns:a16="http://schemas.microsoft.com/office/drawing/2014/main" id="{B81EC615-31FE-33D7-B682-ACA8340815FF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3" name="Slide Number Placeholder 13">
            <a:extLst>
              <a:ext uri="{FF2B5EF4-FFF2-40B4-BE49-F238E27FC236}">
                <a16:creationId xmlns:a16="http://schemas.microsoft.com/office/drawing/2014/main" id="{EC6AFCBB-53E0-B766-26AB-39F46506729B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83535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med tekst - 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ilde 17" descr="Bilde av veg">
            <a:extLst>
              <a:ext uri="{FF2B5EF4-FFF2-40B4-BE49-F238E27FC236}">
                <a16:creationId xmlns:a16="http://schemas.microsoft.com/office/drawing/2014/main" id="{AFAE65A4-A6AC-E7C6-D8EC-43160CCA9D1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8108132 w 12192000"/>
              <a:gd name="connsiteY0" fmla="*/ 1439464 h 6858000"/>
              <a:gd name="connsiteX1" fmla="*/ 8108132 w 12192000"/>
              <a:gd name="connsiteY1" fmla="*/ 5697537 h 6858000"/>
              <a:gd name="connsiteX2" fmla="*/ 11168832 w 12192000"/>
              <a:gd name="connsiteY2" fmla="*/ 5697537 h 6858000"/>
              <a:gd name="connsiteX3" fmla="*/ 11168832 w 12192000"/>
              <a:gd name="connsiteY3" fmla="*/ 1439464 h 6858000"/>
              <a:gd name="connsiteX4" fmla="*/ 4563654 w 12192000"/>
              <a:gd name="connsiteY4" fmla="*/ 1439464 h 6858000"/>
              <a:gd name="connsiteX5" fmla="*/ 4563654 w 12192000"/>
              <a:gd name="connsiteY5" fmla="*/ 5697537 h 6858000"/>
              <a:gd name="connsiteX6" fmla="*/ 7624354 w 12192000"/>
              <a:gd name="connsiteY6" fmla="*/ 5697537 h 6858000"/>
              <a:gd name="connsiteX7" fmla="*/ 7624354 w 12192000"/>
              <a:gd name="connsiteY7" fmla="*/ 1439464 h 6858000"/>
              <a:gd name="connsiteX8" fmla="*/ 1019175 w 12192000"/>
              <a:gd name="connsiteY8" fmla="*/ 1439464 h 6858000"/>
              <a:gd name="connsiteX9" fmla="*/ 1019175 w 12192000"/>
              <a:gd name="connsiteY9" fmla="*/ 5697537 h 6858000"/>
              <a:gd name="connsiteX10" fmla="*/ 4079875 w 12192000"/>
              <a:gd name="connsiteY10" fmla="*/ 5697537 h 6858000"/>
              <a:gd name="connsiteX11" fmla="*/ 4079875 w 12192000"/>
              <a:gd name="connsiteY11" fmla="*/ 1439464 h 6858000"/>
              <a:gd name="connsiteX12" fmla="*/ 0 w 12192000"/>
              <a:gd name="connsiteY12" fmla="*/ 0 h 6858000"/>
              <a:gd name="connsiteX13" fmla="*/ 12192000 w 12192000"/>
              <a:gd name="connsiteY13" fmla="*/ 0 h 6858000"/>
              <a:gd name="connsiteX14" fmla="*/ 12192000 w 12192000"/>
              <a:gd name="connsiteY14" fmla="*/ 6858000 h 6858000"/>
              <a:gd name="connsiteX15" fmla="*/ 0 w 12192000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6858000">
                <a:moveTo>
                  <a:pt x="8108132" y="1439464"/>
                </a:moveTo>
                <a:lnTo>
                  <a:pt x="8108132" y="5697537"/>
                </a:lnTo>
                <a:lnTo>
                  <a:pt x="11168832" y="5697537"/>
                </a:lnTo>
                <a:lnTo>
                  <a:pt x="11168832" y="1439464"/>
                </a:lnTo>
                <a:close/>
                <a:moveTo>
                  <a:pt x="4563654" y="1439464"/>
                </a:moveTo>
                <a:lnTo>
                  <a:pt x="4563654" y="5697537"/>
                </a:lnTo>
                <a:lnTo>
                  <a:pt x="7624354" y="5697537"/>
                </a:lnTo>
                <a:lnTo>
                  <a:pt x="7624354" y="1439464"/>
                </a:lnTo>
                <a:close/>
                <a:moveTo>
                  <a:pt x="1019175" y="1439464"/>
                </a:moveTo>
                <a:lnTo>
                  <a:pt x="1019175" y="5697537"/>
                </a:lnTo>
                <a:lnTo>
                  <a:pt x="4079875" y="5697537"/>
                </a:lnTo>
                <a:lnTo>
                  <a:pt x="4079875" y="143946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60000" tIns="360000">
            <a:no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GB"/>
              <a:t>    </a:t>
            </a:r>
          </a:p>
        </p:txBody>
      </p:sp>
      <p:sp>
        <p:nvSpPr>
          <p:cNvPr id="3" name="Plassholder for tekst 22">
            <a:extLst>
              <a:ext uri="{FF2B5EF4-FFF2-40B4-BE49-F238E27FC236}">
                <a16:creationId xmlns:a16="http://schemas.microsoft.com/office/drawing/2014/main" id="{97B1B9A5-548C-D3F3-FDE8-AE2C1B65D5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9175" y="1432874"/>
            <a:ext cx="3060699" cy="4264664"/>
          </a:xfrm>
        </p:spPr>
        <p:txBody>
          <a:bodyPr lIns="360000" tIns="360000" rIns="360000" bIns="360000" anchor="t"/>
          <a:lstStyle>
            <a:lvl1pPr>
              <a:defRPr sz="1400"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22">
            <a:extLst>
              <a:ext uri="{FF2B5EF4-FFF2-40B4-BE49-F238E27FC236}">
                <a16:creationId xmlns:a16="http://schemas.microsoft.com/office/drawing/2014/main" id="{222386B7-4E26-4427-4C85-6404D4FF08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4226" y="1432874"/>
            <a:ext cx="3060699" cy="4264664"/>
          </a:xfrm>
        </p:spPr>
        <p:txBody>
          <a:bodyPr lIns="360000" tIns="360000" rIns="360000" bIns="360000" anchor="t"/>
          <a:lstStyle>
            <a:lvl1pPr>
              <a:defRPr sz="1400"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22">
            <a:extLst>
              <a:ext uri="{FF2B5EF4-FFF2-40B4-BE49-F238E27FC236}">
                <a16:creationId xmlns:a16="http://schemas.microsoft.com/office/drawing/2014/main" id="{89C1A49D-79DB-A21D-FFD9-45FA18D6FB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17558" y="1432874"/>
            <a:ext cx="3060699" cy="4264664"/>
          </a:xfrm>
        </p:spPr>
        <p:txBody>
          <a:bodyPr lIns="360000" tIns="360000" rIns="360000" bIns="360000" anchor="t"/>
          <a:lstStyle>
            <a:lvl1pPr>
              <a:defRPr sz="1400"/>
            </a:lvl1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8" name="Plassholder for tekst 2">
            <a:extLst>
              <a:ext uri="{FF2B5EF4-FFF2-40B4-BE49-F238E27FC236}">
                <a16:creationId xmlns:a16="http://schemas.microsoft.com/office/drawing/2014/main" id="{EAFCED24-349D-4848-F99D-57EC3B42171F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558129" y="6398505"/>
            <a:ext cx="4388746" cy="22260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marL="0" indent="0" algn="r">
              <a:buNone/>
              <a:defRPr sz="1000" b="0" i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9" name="Date Placeholder 10">
            <a:extLst>
              <a:ext uri="{FF2B5EF4-FFF2-40B4-BE49-F238E27FC236}">
                <a16:creationId xmlns:a16="http://schemas.microsoft.com/office/drawing/2014/main" id="{6D10E951-BD3F-0B58-2441-7D5D15A9F3ED}"/>
              </a:ext>
            </a:extLst>
          </p:cNvPr>
          <p:cNvSpPr>
            <a:spLocks noGrp="1"/>
          </p:cNvSpPr>
          <p:nvPr>
            <p:ph type="dt" sz="half" idx="56"/>
          </p:nvPr>
        </p:nvSpPr>
        <p:spPr>
          <a:xfrm>
            <a:off x="4724400" y="6398505"/>
            <a:ext cx="2743200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10" name="Footer Placeholder 12">
            <a:extLst>
              <a:ext uri="{FF2B5EF4-FFF2-40B4-BE49-F238E27FC236}">
                <a16:creationId xmlns:a16="http://schemas.microsoft.com/office/drawing/2014/main" id="{6BC9B203-2D64-0713-6C3F-0159E4437035}"/>
              </a:ext>
            </a:extLst>
          </p:cNvPr>
          <p:cNvSpPr>
            <a:spLocks noGrp="1"/>
          </p:cNvSpPr>
          <p:nvPr>
            <p:ph type="ftr" sz="quarter" idx="57"/>
          </p:nvPr>
        </p:nvSpPr>
        <p:spPr>
          <a:xfrm>
            <a:off x="931068" y="6398505"/>
            <a:ext cx="3702803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11" name="Slide Number Placeholder 13">
            <a:extLst>
              <a:ext uri="{FF2B5EF4-FFF2-40B4-BE49-F238E27FC236}">
                <a16:creationId xmlns:a16="http://schemas.microsoft.com/office/drawing/2014/main" id="{0FE75741-6F24-4342-AB37-617A523C307F}"/>
              </a:ext>
            </a:extLst>
          </p:cNvPr>
          <p:cNvSpPr>
            <a:spLocks noGrp="1"/>
          </p:cNvSpPr>
          <p:nvPr>
            <p:ph type="sldNum" sz="quarter" idx="58"/>
          </p:nvPr>
        </p:nvSpPr>
        <p:spPr>
          <a:xfrm>
            <a:off x="163471" y="6398505"/>
            <a:ext cx="554079" cy="223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90386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media 27">
            <a:extLst>
              <a:ext uri="{FF2B5EF4-FFF2-40B4-BE49-F238E27FC236}">
                <a16:creationId xmlns:a16="http://schemas.microsoft.com/office/drawing/2014/main" id="{3DFCB7D3-F797-9C03-7FC6-5657C622A1CB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0" y="0"/>
            <a:ext cx="12192000" cy="6858000"/>
          </a:xfrm>
          <a:solidFill>
            <a:schemeClr val="tx2"/>
          </a:solidFill>
        </p:spPr>
        <p:txBody>
          <a:bodyPr lIns="360000" tIns="360000" rIns="360000" bIns="360000" anchor="t"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nb-NO"/>
              <a:t>Klikk ikonet for å legge til media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A7E90C-E76C-A424-E2B7-3F9FDCBCA16F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D3249F8-D27C-31C6-F82B-DCE26D52574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b-NO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CE3E817-D25D-068C-16A2-B18052284E9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54675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rd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tel 1">
            <a:extLst>
              <a:ext uri="{FF2B5EF4-FFF2-40B4-BE49-F238E27FC236}">
                <a16:creationId xmlns:a16="http://schemas.microsoft.com/office/drawing/2014/main" id="{4FA7EFF6-6DB1-D07C-F742-76D491457F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4063" y="1016000"/>
            <a:ext cx="4068762" cy="1260475"/>
          </a:xfrm>
        </p:spPr>
        <p:txBody>
          <a:bodyPr lIns="0" tIns="0" rIns="0" bIns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for å redigere tittelstil</a:t>
            </a:r>
            <a:endParaRPr lang="en-GB"/>
          </a:p>
        </p:txBody>
      </p:sp>
      <p:sp>
        <p:nvSpPr>
          <p:cNvPr id="11" name="Plassholder for tekst 7">
            <a:extLst>
              <a:ext uri="{FF2B5EF4-FFF2-40B4-BE49-F238E27FC236}">
                <a16:creationId xmlns:a16="http://schemas.microsoft.com/office/drawing/2014/main" id="{353A79E3-DC8E-58DA-40E2-18A4A1C94D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04063" y="2708275"/>
            <a:ext cx="4068762" cy="3421063"/>
          </a:xfrm>
        </p:spPr>
        <p:txBody>
          <a:bodyPr numCol="1" spcCol="360000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GB"/>
          </a:p>
        </p:txBody>
      </p:sp>
      <p:sp>
        <p:nvSpPr>
          <p:cNvPr id="12" name="Plassholder for tekst 2">
            <a:extLst>
              <a:ext uri="{FF2B5EF4-FFF2-40B4-BE49-F238E27FC236}">
                <a16:creationId xmlns:a16="http://schemas.microsoft.com/office/drawing/2014/main" id="{77765486-7A4F-167A-E3A8-06273AA64E69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7104063" y="6412793"/>
            <a:ext cx="4842812" cy="222603"/>
          </a:xfrm>
          <a:effectLst/>
        </p:spPr>
        <p:txBody>
          <a:bodyPr anchor="ctr"/>
          <a:lstStyle>
            <a:lvl1pPr marL="0" indent="0" algn="r">
              <a:buNone/>
              <a:defRPr sz="1000" b="0" i="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14" name="Picture Placeholder 13" descr="Bilde av veg">
            <a:extLst>
              <a:ext uri="{FF2B5EF4-FFF2-40B4-BE49-F238E27FC236}">
                <a16:creationId xmlns:a16="http://schemas.microsoft.com/office/drawing/2014/main" id="{8621DF07-CA61-9170-45EC-88BDDE06835B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371475" y="362931"/>
            <a:ext cx="5542270" cy="2866965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EA9E56FA-3E97-B3EC-F814-C8820F091542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371475" y="5768340"/>
            <a:ext cx="5542270" cy="721361"/>
          </a:xfrm>
          <a:solidFill>
            <a:schemeClr val="accent3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1600"/>
            </a:lvl2pPr>
            <a:lvl3pPr marL="914400" indent="0" algn="ctr">
              <a:buFont typeface="Arial" panose="020B0604020202020204" pitchFamily="34" charset="0"/>
              <a:buNone/>
              <a:defRPr sz="1600"/>
            </a:lvl3pPr>
            <a:lvl4pPr marL="1371600" indent="0" algn="ctr">
              <a:buFont typeface="Arial" panose="020B0604020202020204" pitchFamily="34" charset="0"/>
              <a:buNone/>
              <a:defRPr sz="1600"/>
            </a:lvl4pPr>
            <a:lvl5pPr marL="1828800" indent="0" algn="ctr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9B1A1FF-DA91-E62D-EAF4-7D3BE7D4BF1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71475" y="3628105"/>
            <a:ext cx="2597788" cy="1007395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44205E2-0ABC-0CD5-CE0A-81F87D2E247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3315957" y="3628105"/>
            <a:ext cx="2597788" cy="1007395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4C192178-81ED-0F50-AB39-FE20EBB030A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371475" y="4635501"/>
            <a:ext cx="2597788" cy="743268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4B67D8CF-C1ED-BC72-09F3-34780A7B9375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3315957" y="4635501"/>
            <a:ext cx="2597788" cy="743268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53756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rd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378DA13-8814-3C69-964A-4043476FC91A}"/>
              </a:ext>
            </a:extLst>
          </p:cNvPr>
          <p:cNvSpPr/>
          <p:nvPr userDrawn="1"/>
        </p:nvSpPr>
        <p:spPr>
          <a:xfrm>
            <a:off x="371475" y="2525057"/>
            <a:ext cx="5560084" cy="3964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Picture Placeholder 13" descr="Bilde av veg">
            <a:extLst>
              <a:ext uri="{FF2B5EF4-FFF2-40B4-BE49-F238E27FC236}">
                <a16:creationId xmlns:a16="http://schemas.microsoft.com/office/drawing/2014/main" id="{8621DF07-CA61-9170-45EC-88BDDE06835B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278253" y="362932"/>
            <a:ext cx="5542270" cy="1837662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12" name="Plassholder for tekst 2">
            <a:extLst>
              <a:ext uri="{FF2B5EF4-FFF2-40B4-BE49-F238E27FC236}">
                <a16:creationId xmlns:a16="http://schemas.microsoft.com/office/drawing/2014/main" id="{77765486-7A4F-167A-E3A8-06273AA64E69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6278253" y="1977991"/>
            <a:ext cx="5542270" cy="222603"/>
          </a:xfrm>
          <a:effectLst/>
        </p:spPr>
        <p:txBody>
          <a:bodyPr anchor="ctr"/>
          <a:lstStyle>
            <a:lvl1pPr marL="0" indent="0" algn="r">
              <a:buNone/>
              <a:defRPr sz="1000" b="0" i="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EA9E56FA-3E97-B3EC-F814-C8820F091542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6278253" y="5768340"/>
            <a:ext cx="5542270" cy="721361"/>
          </a:xfrm>
          <a:solidFill>
            <a:schemeClr val="accent3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1600"/>
            </a:lvl2pPr>
            <a:lvl3pPr marL="914400" indent="0" algn="ctr">
              <a:buFont typeface="Arial" panose="020B0604020202020204" pitchFamily="34" charset="0"/>
              <a:buNone/>
              <a:defRPr sz="1600"/>
            </a:lvl3pPr>
            <a:lvl4pPr marL="1371600" indent="0" algn="ctr">
              <a:buFont typeface="Arial" panose="020B0604020202020204" pitchFamily="34" charset="0"/>
              <a:buNone/>
              <a:defRPr sz="1600"/>
            </a:lvl4pPr>
            <a:lvl5pPr marL="1828800" indent="0" algn="ctr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9B1A1FF-DA91-E62D-EAF4-7D3BE7D4BF1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78253" y="2525057"/>
            <a:ext cx="2597788" cy="1785979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44205E2-0ABC-0CD5-CE0A-81F87D2E247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222735" y="2525057"/>
            <a:ext cx="2597788" cy="1785979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4C192178-81ED-0F50-AB39-FE20EBB030A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6278253" y="4311036"/>
            <a:ext cx="2597788" cy="1131119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4B67D8CF-C1ED-BC72-09F3-34780A7B9375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9222735" y="4311036"/>
            <a:ext cx="2597788" cy="1131119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27C68117-172A-782B-4AD7-E09390019C8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371475" y="362932"/>
            <a:ext cx="2545896" cy="1775522"/>
          </a:xfrm>
          <a:solidFill>
            <a:schemeClr val="accent3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1600"/>
            </a:lvl2pPr>
            <a:lvl3pPr marL="914400" indent="0" algn="ctr">
              <a:buFont typeface="Arial" panose="020B0604020202020204" pitchFamily="34" charset="0"/>
              <a:buNone/>
              <a:defRPr sz="1600"/>
            </a:lvl3pPr>
            <a:lvl4pPr marL="1371600" indent="0" algn="ctr">
              <a:buFont typeface="Arial" panose="020B0604020202020204" pitchFamily="34" charset="0"/>
              <a:buNone/>
              <a:defRPr sz="1600"/>
            </a:lvl4pPr>
            <a:lvl5pPr marL="1828800" indent="0" algn="ctr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3A6A531F-1411-6CB1-2FEE-A7EA6DD43FA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3324864" y="362932"/>
            <a:ext cx="2545896" cy="1775522"/>
          </a:xfr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1600"/>
            </a:lvl2pPr>
            <a:lvl3pPr marL="914400" indent="0" algn="ctr">
              <a:buFont typeface="Arial" panose="020B0604020202020204" pitchFamily="34" charset="0"/>
              <a:buNone/>
              <a:defRPr sz="1600"/>
            </a:lvl3pPr>
            <a:lvl4pPr marL="1371600" indent="0" algn="ctr">
              <a:buFont typeface="Arial" panose="020B0604020202020204" pitchFamily="34" charset="0"/>
              <a:buNone/>
              <a:defRPr sz="1600"/>
            </a:lvl4pPr>
            <a:lvl5pPr marL="1828800" indent="0" algn="ctr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FB01A1-8333-9D48-3ACF-F883BA5672F7}"/>
              </a:ext>
            </a:extLst>
          </p:cNvPr>
          <p:cNvSpPr>
            <a:spLocks noGrp="1"/>
          </p:cNvSpPr>
          <p:nvPr>
            <p:ph sz="quarter" idx="64"/>
          </p:nvPr>
        </p:nvSpPr>
        <p:spPr>
          <a:xfrm>
            <a:off x="371475" y="2525057"/>
            <a:ext cx="5542270" cy="3964644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032371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rd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8660558-6D1D-B2B0-946E-073554669FAC}"/>
              </a:ext>
            </a:extLst>
          </p:cNvPr>
          <p:cNvSpPr/>
          <p:nvPr userDrawn="1"/>
        </p:nvSpPr>
        <p:spPr>
          <a:xfrm>
            <a:off x="371475" y="362932"/>
            <a:ext cx="5560084" cy="6126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Picture Placeholder 13" descr="Bilde av veg">
            <a:extLst>
              <a:ext uri="{FF2B5EF4-FFF2-40B4-BE49-F238E27FC236}">
                <a16:creationId xmlns:a16="http://schemas.microsoft.com/office/drawing/2014/main" id="{8621DF07-CA61-9170-45EC-88BDDE06835B}"/>
              </a:ext>
            </a:extLst>
          </p:cNvPr>
          <p:cNvSpPr>
            <a:spLocks noGrp="1"/>
          </p:cNvSpPr>
          <p:nvPr>
            <p:ph type="pic" sz="quarter" idx="56"/>
          </p:nvPr>
        </p:nvSpPr>
        <p:spPr>
          <a:xfrm>
            <a:off x="6278253" y="362932"/>
            <a:ext cx="5542270" cy="2897668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12" name="Plassholder for tekst 2">
            <a:extLst>
              <a:ext uri="{FF2B5EF4-FFF2-40B4-BE49-F238E27FC236}">
                <a16:creationId xmlns:a16="http://schemas.microsoft.com/office/drawing/2014/main" id="{77765486-7A4F-167A-E3A8-06273AA64E69}"/>
              </a:ext>
            </a:extLst>
          </p:cNvPr>
          <p:cNvSpPr>
            <a:spLocks noGrp="1"/>
          </p:cNvSpPr>
          <p:nvPr>
            <p:ph type="body" idx="55" hasCustomPrompt="1"/>
          </p:nvPr>
        </p:nvSpPr>
        <p:spPr>
          <a:xfrm>
            <a:off x="6278253" y="3037997"/>
            <a:ext cx="5542270" cy="222603"/>
          </a:xfrm>
          <a:effectLst/>
        </p:spPr>
        <p:txBody>
          <a:bodyPr anchor="ctr"/>
          <a:lstStyle>
            <a:lvl1pPr marL="0" indent="0" algn="r">
              <a:buNone/>
              <a:defRPr sz="1000" b="0" i="0">
                <a:solidFill>
                  <a:schemeClr val="accent6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Foto: Jarle Wæhler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EA9E56FA-3E97-B3EC-F814-C8820F091542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6278253" y="5768340"/>
            <a:ext cx="5542270" cy="721361"/>
          </a:xfrm>
          <a:solidFill>
            <a:schemeClr val="accent3"/>
          </a:solidFill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 algn="ctr">
              <a:buFont typeface="Arial" panose="020B0604020202020204" pitchFamily="34" charset="0"/>
              <a:buNone/>
              <a:defRPr sz="1600"/>
            </a:lvl2pPr>
            <a:lvl3pPr marL="914400" indent="0" algn="ctr">
              <a:buFont typeface="Arial" panose="020B0604020202020204" pitchFamily="34" charset="0"/>
              <a:buNone/>
              <a:defRPr sz="1600"/>
            </a:lvl3pPr>
            <a:lvl4pPr marL="1371600" indent="0" algn="ctr">
              <a:buFont typeface="Arial" panose="020B0604020202020204" pitchFamily="34" charset="0"/>
              <a:buNone/>
              <a:defRPr sz="1600"/>
            </a:lvl4pPr>
            <a:lvl5pPr marL="1828800" indent="0" algn="ctr"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9B1A1FF-DA91-E62D-EAF4-7D3BE7D4BF1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78253" y="3597400"/>
            <a:ext cx="2597788" cy="1054640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944205E2-0ABC-0CD5-CE0A-81F87D2E247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222735" y="3586786"/>
            <a:ext cx="2597788" cy="1059886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 algn="ctr">
              <a:buNone/>
              <a:defRPr sz="3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XX</a:t>
            </a:r>
            <a:endParaRPr lang="nb-NO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4C192178-81ED-0F50-AB39-FE20EBB030A7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6278253" y="4646672"/>
            <a:ext cx="2597788" cy="795483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4B67D8CF-C1ED-BC72-09F3-34780A7B9375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9222735" y="4646671"/>
            <a:ext cx="2597788" cy="795483"/>
          </a:xfrm>
          <a:solidFill>
            <a:schemeClr val="bg1"/>
          </a:solidFill>
        </p:spPr>
        <p:txBody>
          <a:bodyPr anchor="t">
            <a:no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FB01A1-8333-9D48-3ACF-F883BA5672F7}"/>
              </a:ext>
            </a:extLst>
          </p:cNvPr>
          <p:cNvSpPr>
            <a:spLocks noGrp="1"/>
          </p:cNvSpPr>
          <p:nvPr>
            <p:ph sz="quarter" idx="64"/>
          </p:nvPr>
        </p:nvSpPr>
        <p:spPr>
          <a:xfrm>
            <a:off x="371475" y="362932"/>
            <a:ext cx="5542270" cy="6126769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224830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021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#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33407" y="1268792"/>
            <a:ext cx="11561690" cy="5276461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Bef>
                <a:spcPts val="0"/>
              </a:spcBef>
              <a:defRPr/>
            </a:lvl2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8C802B-AE49-47BB-AF14-1B113F366F0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tel 1">
            <a:extLst>
              <a:ext uri="{FF2B5EF4-FFF2-40B4-BE49-F238E27FC236}">
                <a16:creationId xmlns:a16="http://schemas.microsoft.com/office/drawing/2014/main" id="{2077159C-DBF6-442C-A3C5-41944505A8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048" y="633332"/>
            <a:ext cx="11561690" cy="469132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nb-NO"/>
              <a:t>Klikk </a:t>
            </a:r>
            <a:r>
              <a:rPr lang="nb-NO" err="1"/>
              <a:t>forå</a:t>
            </a:r>
            <a:r>
              <a:rPr lang="nb-NO"/>
              <a:t> redigere tittelstil</a:t>
            </a:r>
          </a:p>
        </p:txBody>
      </p:sp>
      <p:sp>
        <p:nvSpPr>
          <p:cNvPr id="8" name="Plassholder for tekst 7">
            <a:extLst>
              <a:ext uri="{FF2B5EF4-FFF2-40B4-BE49-F238E27FC236}">
                <a16:creationId xmlns:a16="http://schemas.microsoft.com/office/drawing/2014/main" id="{26815A86-A95A-4C74-A68C-4F9E42D1C9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048" y="248392"/>
            <a:ext cx="10730504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075668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ssholder for innhold 2"/>
          <p:cNvSpPr>
            <a:spLocks noGrp="1"/>
          </p:cNvSpPr>
          <p:nvPr>
            <p:ph idx="1"/>
          </p:nvPr>
        </p:nvSpPr>
        <p:spPr>
          <a:xfrm>
            <a:off x="334800" y="900000"/>
            <a:ext cx="4342799" cy="5633807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040000" y="900000"/>
            <a:ext cx="6807600" cy="5633807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88EBAF-9C54-44D6-A577-E1A0E57E2078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D5541F6-4938-4A31-A761-6CF43C786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800" y="252000"/>
            <a:ext cx="10576137" cy="46913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334048" y="900000"/>
            <a:ext cx="6842071" cy="565140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6B3CE8-555C-44D7-85B6-B6DA83CF5DF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Plassholder for tekst 14">
            <a:extLst>
              <a:ext uri="{FF2B5EF4-FFF2-40B4-BE49-F238E27FC236}">
                <a16:creationId xmlns:a16="http://schemas.microsoft.com/office/drawing/2014/main" id="{C3E599A1-5146-41A3-BE13-34958A32D1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503301" y="1141760"/>
            <a:ext cx="4341170" cy="533528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15" name="Plassholder for tekst 10">
            <a:extLst>
              <a:ext uri="{FF2B5EF4-FFF2-40B4-BE49-F238E27FC236}">
                <a16:creationId xmlns:a16="http://schemas.microsoft.com/office/drawing/2014/main" id="{71278FDF-39F6-4061-8656-BEA3464244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594589" y="889821"/>
            <a:ext cx="4249882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1000" b="0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Forklaringstekst</a:t>
            </a:r>
          </a:p>
        </p:txBody>
      </p:sp>
      <p:sp>
        <p:nvSpPr>
          <p:cNvPr id="18" name="Plassholder for tekst 10">
            <a:extLst>
              <a:ext uri="{FF2B5EF4-FFF2-40B4-BE49-F238E27FC236}">
                <a16:creationId xmlns:a16="http://schemas.microsoft.com/office/drawing/2014/main" id="{3142A14B-945D-464F-952A-9E10473F81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503301" y="896927"/>
            <a:ext cx="813473" cy="240704"/>
          </a:xfrm>
          <a:solidFill>
            <a:srgbClr val="58B02C"/>
          </a:solidFill>
        </p:spPr>
        <p:txBody>
          <a:bodyPr wrap="squar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Infotittel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875BC3-0E29-49E5-9AD9-11B42FC59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048" y="252000"/>
            <a:ext cx="10586488" cy="46913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8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, navn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324356" y="908720"/>
            <a:ext cx="7023302" cy="1944216"/>
          </a:xfrm>
        </p:spPr>
        <p:txBody>
          <a:bodyPr wrap="square">
            <a:noAutofit/>
          </a:bodyPr>
          <a:lstStyle>
            <a:lvl1pPr>
              <a:defRPr sz="36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 hasCustomPrompt="1"/>
          </p:nvPr>
        </p:nvSpPr>
        <p:spPr>
          <a:xfrm>
            <a:off x="324355" y="3140968"/>
            <a:ext cx="7023302" cy="642744"/>
          </a:xfrm>
        </p:spPr>
        <p:txBody>
          <a:bodyPr>
            <a:normAutofit/>
          </a:bodyPr>
          <a:lstStyle>
            <a:lvl1pPr marL="0" indent="0" algn="r">
              <a:buNone/>
              <a:defRPr sz="17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/>
              <a:t>Navn </a:t>
            </a:r>
            <a:r>
              <a:rPr lang="nb-NO" err="1"/>
              <a:t>Navnesen</a:t>
            </a:r>
            <a:endParaRPr lang="nb-NO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7670249" y="908720"/>
            <a:ext cx="4186470" cy="4608512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F856A7-7EEC-4642-9A86-F29893BDB938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78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334046" y="891259"/>
            <a:ext cx="11510425" cy="5634086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F6929-0DBD-4A27-B027-FC2A21E6776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22DAE62-E13E-456F-BD91-A461A076C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047" y="260648"/>
            <a:ext cx="10586489" cy="46913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dekkende bilde med ma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332888" y="312459"/>
            <a:ext cx="11518444" cy="6212886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/>
              <a:t>Klikk på ikonet for å legge til et bilde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6F6A84-C71A-4C0B-AAFE-6E0BC1827EB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26" Type="http://schemas.openxmlformats.org/officeDocument/2006/relationships/slideLayout" Target="../slideLayouts/slideLayout36.xml"/><Relationship Id="rId3" Type="http://schemas.openxmlformats.org/officeDocument/2006/relationships/slideLayout" Target="../slideLayouts/slideLayout13.xml"/><Relationship Id="rId21" Type="http://schemas.openxmlformats.org/officeDocument/2006/relationships/slideLayout" Target="../slideLayouts/slideLayout31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5" Type="http://schemas.openxmlformats.org/officeDocument/2006/relationships/slideLayout" Target="../slideLayouts/slideLayout35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slideLayout" Target="../slideLayouts/slideLayout30.xml"/><Relationship Id="rId29" Type="http://schemas.openxmlformats.org/officeDocument/2006/relationships/image" Target="../media/image3.sv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34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23" Type="http://schemas.openxmlformats.org/officeDocument/2006/relationships/slideLayout" Target="../slideLayouts/slideLayout33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29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Relationship Id="rId22" Type="http://schemas.openxmlformats.org/officeDocument/2006/relationships/slideLayout" Target="../slideLayouts/slideLayout32.xml"/><Relationship Id="rId27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CD917-89A0-43DB-91C1-0A143B66AA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44471" y="6669360"/>
            <a:ext cx="346297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06AC2BF-D24A-4EB7-9901-6BA93FB1C4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334800" y="252000"/>
            <a:ext cx="10585175" cy="4691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334800" y="900000"/>
            <a:ext cx="11509109" cy="56139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1A6CD11-E977-49CF-A845-B2E5D94F536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064552" y="227894"/>
            <a:ext cx="776034" cy="4060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71" r:id="rId3"/>
    <p:sldLayoutId id="2147483673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2" r:id="rId10"/>
  </p:sldLayoutIdLst>
  <p:hf sldNum="0" hdr="0" ftr="0"/>
  <p:txStyles>
    <p:titleStyle>
      <a:lvl1pPr algn="l" defTabSz="914035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02394" indent="-302394" algn="l" defTabSz="914035" rtl="0" eaLnBrk="1" latinLnBrk="0" hangingPunct="1">
        <a:spcBef>
          <a:spcPts val="432"/>
        </a:spcBef>
        <a:buClr>
          <a:srgbClr val="ED9300"/>
        </a:buClr>
        <a:buFont typeface="Arial" pitchFamily="34" charset="0"/>
        <a:buChar char="●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569076" indent="-251065" algn="l" defTabSz="914035" rtl="0" eaLnBrk="1" latinLnBrk="0" hangingPunct="1">
        <a:spcBef>
          <a:spcPts val="0"/>
        </a:spcBef>
        <a:buFont typeface="Arial" pitchFamily="34" charset="0"/>
        <a:buChar char="–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694052" indent="-191925" algn="l" defTabSz="914035" rtl="0" eaLnBrk="1" latinLnBrk="0" hangingPunct="1">
        <a:spcBef>
          <a:spcPts val="432"/>
        </a:spcBef>
        <a:buFont typeface="Arial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94511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197294" indent="-252181" algn="l" defTabSz="914035" rtl="0" eaLnBrk="1" latinLnBrk="0" hangingPunct="1">
        <a:spcBef>
          <a:spcPts val="432"/>
        </a:spcBef>
        <a:buFont typeface="Arial" pitchFamily="34" charset="0"/>
        <a:buChar char="»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3594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2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5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2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9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3ADD05-5A25-57C4-B85F-840158D25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D4C221-7DF3-DAF6-07F8-E169A2BEC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E62C2-9F3C-C807-537B-74B26B209A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398505"/>
            <a:ext cx="2743200" cy="22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2A1EF8-3E61-4C48-A8D3-859960797A71}" type="datetimeFigureOut">
              <a:rPr lang="nb-NO" smtClean="0"/>
              <a:pPr/>
              <a:t>26.06.2026</a:t>
            </a:fld>
            <a:endParaRPr lang="nb-N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7781A-5363-5A05-EF94-7F9C2F65E9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1068" y="6398505"/>
            <a:ext cx="3702803" cy="22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C0CAB-2CA5-6203-FE9C-00F0CC89BC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3471" y="6398505"/>
            <a:ext cx="554079" cy="223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19E7D971-FFC3-489A-A864-2787C4F30DE5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164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5000"/>
        <a:buFontTx/>
        <a:buBlip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</a:buBlip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5000"/>
        <a:buFontTx/>
        <a:buBlip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</a:buBlip>
        <a:defRPr sz="1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5000"/>
        <a:buFontTx/>
        <a:buBlip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</a:buBlip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5000"/>
        <a:buFontTx/>
        <a:buBlip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</a:buBlip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5000"/>
        <a:buFontTx/>
        <a:buBlip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</a:buBlip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5_B9DACCD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6_8845BF5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E96776B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5410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6733EF0-2692-8513-5039-E9D7B72EC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Konkurranseprosedyre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B1D586-576A-86D4-0F03-497E9FCF1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3391" y="1718468"/>
            <a:ext cx="10153649" cy="4878884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nb-NO" sz="2000" u="sng" dirty="0"/>
              <a:t>Prekvalifiseringsfasen (fase 1)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2000" dirty="0"/>
              <a:t>Frist for å stille spørsmål er 14.08.2026</a:t>
            </a:r>
            <a:endParaRPr lang="nb-NO" sz="2000" dirty="0">
              <a:cs typeface="Arial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2000" dirty="0"/>
              <a:t>Frist for å levere søknad om å få levere tilbud er 17.08.2026 kl.12:00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2000" dirty="0"/>
              <a:t>Flere dokumentasjonskrav: bl. a. dokumentere at dere disponerer grunn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2000" dirty="0"/>
              <a:t>Manglende oppfyllelse av kvalifikasjonskrav medfører at leverandøren blir avvist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B5A613ED-BDB1-F6DD-21BE-6AFA2471E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247" y="1718468"/>
            <a:ext cx="2739417" cy="27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07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0DBDE8-F25B-B7D2-ADF6-065A853E5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C82FCDF-83DF-3280-337D-BFACBCC85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Konkurranseprosedyre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131631D-99DE-B965-A001-6C59E46434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3391" y="1718468"/>
            <a:ext cx="10153649" cy="4878884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nb-NO" u="sng" dirty="0"/>
              <a:t>Tilbudsinnlevering (fase 2)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Invitasjon til fase 2 blir sendt ut i KGV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Frist for å stille spørsmål er 11.09.2026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Tentativ tilbudsfrist er 15.09.2026. Følg med i KGV om denne blir endret.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Hva som skal leveres i tilbud står i KGV, f.eks.: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b-NO" sz="1600" dirty="0"/>
              <a:t>Tilbudsbrev</a:t>
            </a:r>
            <a:endParaRPr lang="nb-NO" sz="1600">
              <a:cs typeface="Arial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nb-NO" sz="1600" dirty="0"/>
              <a:t>Vedlegg 1 (prisskjema)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b-NO" sz="1600" dirty="0"/>
              <a:t>Vedlegg 2 (svarskjema for krav)</a:t>
            </a:r>
            <a:endParaRPr lang="nb-NO" sz="1600" dirty="0">
              <a:cs typeface="Arial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Deretter evaluering og evt. forhandlinger, samt innlevering av reviderte/endelig tilbud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 sz="1600" dirty="0"/>
              <a:t>Tilbyderen må selv dekke kostnader til å utarbeide tilbud og andre kostnader vedkommende påføres ved å delta i konkurransen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nb-NO" sz="1600" dirty="0"/>
          </a:p>
          <a:p>
            <a:endParaRPr lang="nb-NO" dirty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42725736-6D68-8B76-2F49-742D85443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928" y="3643520"/>
            <a:ext cx="2739417" cy="27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85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">
            <a:extLst>
              <a:ext uri="{FF2B5EF4-FFF2-40B4-BE49-F238E27FC236}">
                <a16:creationId xmlns:a16="http://schemas.microsoft.com/office/drawing/2014/main" id="{5C580BE2-2731-6279-1487-B3856C05C4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45936" y="0"/>
            <a:ext cx="5146063" cy="6858000"/>
          </a:xfrm>
        </p:spPr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0D84F85-D80F-B20D-44DD-EE0DE412D6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0515" y="1774211"/>
            <a:ext cx="5578271" cy="376135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</a:pPr>
            <a:r>
              <a:rPr lang="nb-NO" sz="3200" u="sng" dirty="0"/>
              <a:t>Tildelingskriterier</a:t>
            </a:r>
            <a:endParaRPr lang="nb-NO" sz="1400" u="sng" dirty="0"/>
          </a:p>
          <a:p>
            <a:pPr marL="0" indent="0">
              <a:lnSpc>
                <a:spcPct val="90000"/>
              </a:lnSpc>
              <a:buNone/>
            </a:pPr>
            <a:r>
              <a:rPr lang="nb-NO" sz="2600" dirty="0"/>
              <a:t>For denne konkurransen vil tildeling av kontrakt skje på grunnlag av hvilket tilbud som gir det beste forholdet mellom pris og kvalitet, basert på følgende kriterier: </a:t>
            </a:r>
          </a:p>
          <a:p>
            <a:pPr lvl="1">
              <a:lnSpc>
                <a:spcPct val="90000"/>
              </a:lnSpc>
            </a:pPr>
            <a:r>
              <a:rPr lang="nb-NO" sz="2600" dirty="0"/>
              <a:t>Pris: 70% </a:t>
            </a:r>
          </a:p>
          <a:p>
            <a:pPr lvl="1">
              <a:lnSpc>
                <a:spcPct val="90000"/>
              </a:lnSpc>
            </a:pPr>
            <a:r>
              <a:rPr lang="nb-NO" sz="2600" dirty="0"/>
              <a:t>K1 Kvalitet: 30%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nb-NO" sz="2600"/>
              <a:t>Evaluering av </a:t>
            </a:r>
            <a:r>
              <a:rPr lang="nb-NO" sz="2600" dirty="0"/>
              <a:t>kvalitet er </a:t>
            </a:r>
            <a:r>
              <a:rPr lang="nb-NO" sz="2600"/>
              <a:t>basert på vurdering av besvarelsen av leveranser som oppdragsgiver ønsker (bør-krav), jf. kravspesifikasjonen punkt 3.3. Underkriterier:</a:t>
            </a:r>
          </a:p>
          <a:p>
            <a:pPr marL="1371600" lvl="3" indent="0">
              <a:lnSpc>
                <a:spcPct val="90000"/>
              </a:lnSpc>
              <a:buNone/>
            </a:pPr>
            <a:r>
              <a:rPr lang="nb-NO" sz="2600" dirty="0"/>
              <a:t>1. servicetilbud for brukerne av døgnhvileplassen (punkt 3.3 bokstav a). Servicetilbudene må være tilgjengelig i gangavstand, maksimalt 500 meter å gå, for at det skal gis uttelling.   	</a:t>
            </a:r>
            <a:endParaRPr lang="nb-NO" sz="2600"/>
          </a:p>
          <a:p>
            <a:pPr marL="1371600" lvl="3" indent="0">
              <a:lnSpc>
                <a:spcPct val="90000"/>
              </a:lnSpc>
              <a:buNone/>
            </a:pPr>
            <a:r>
              <a:rPr lang="nb-NO" sz="2600" dirty="0"/>
              <a:t>2. tidligere åpning av døgnhvileplassen (punkt 3.3 bokstav b). Jo tidligere oppstart, jo bedre uttelling. Uttelling gis oppad til 8 måneder.</a:t>
            </a:r>
            <a:endParaRPr lang="nb-NO" sz="2600"/>
          </a:p>
          <a:p>
            <a:pPr marL="1371600" lvl="3" indent="0">
              <a:lnSpc>
                <a:spcPct val="90000"/>
              </a:lnSpc>
              <a:buNone/>
            </a:pPr>
            <a:r>
              <a:rPr lang="nb-NO" sz="2600" dirty="0"/>
              <a:t>3. Overbygd uteoppholdsareal (punkt 3.3 bokstav c). Ønskelig at minimum halvparten av sitteplassene på uteoppholdsarealet er plassert under tak, hvor minimum en vegg er tett. </a:t>
            </a:r>
            <a:endParaRPr lang="nb-NO" sz="2600"/>
          </a:p>
          <a:p>
            <a:pPr>
              <a:lnSpc>
                <a:spcPct val="90000"/>
              </a:lnSpc>
            </a:pPr>
            <a:endParaRPr lang="nb-NO" sz="1000" dirty="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EF740128-6818-97F0-8199-E7FD97DE2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015999"/>
            <a:ext cx="4068763" cy="636955"/>
          </a:xfrm>
        </p:spPr>
        <p:txBody>
          <a:bodyPr anchor="t">
            <a:normAutofit fontScale="90000"/>
          </a:bodyPr>
          <a:lstStyle/>
          <a:p>
            <a:r>
              <a:rPr lang="nb-NO" sz="2700"/>
              <a:t>Konkurranseprosedyre	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603068A-C23F-2E1D-E850-45054E46B851}"/>
              </a:ext>
            </a:extLst>
          </p:cNvPr>
          <p:cNvSpPr>
            <a:spLocks noGrp="1"/>
          </p:cNvSpPr>
          <p:nvPr>
            <p:ph type="body" idx="55"/>
          </p:nvPr>
        </p:nvSpPr>
        <p:spPr>
          <a:xfrm>
            <a:off x="7558129" y="6398505"/>
            <a:ext cx="4388746" cy="222603"/>
          </a:xfrm>
        </p:spPr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31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F0437-7728-E41F-F3FB-C6FF3D06D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D7AE155-3375-1175-E482-D7B15F2922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4068764" cy="3060700"/>
          </a:xfrm>
        </p:spPr>
        <p:txBody>
          <a:bodyPr>
            <a:normAutofit/>
          </a:bodyPr>
          <a:lstStyle/>
          <a:p>
            <a:r>
              <a:rPr lang="nb-NO"/>
              <a:t>Det er viktig at leverandøren leser </a:t>
            </a:r>
            <a:r>
              <a:rPr lang="nb-NO" err="1"/>
              <a:t>kontraktsbestemmelsene</a:t>
            </a:r>
            <a:r>
              <a:rPr lang="nb-NO"/>
              <a:t>. </a:t>
            </a:r>
          </a:p>
          <a:p>
            <a:r>
              <a:rPr lang="nb-NO"/>
              <a:t>Det er kontrakten som regulerer rettigheter og plikter til kontraktspartene etter signering.</a:t>
            </a: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9B409BCA-0B8F-2C1A-67A0-F922A5012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015999"/>
            <a:ext cx="4068763" cy="1260475"/>
          </a:xfrm>
        </p:spPr>
        <p:txBody>
          <a:bodyPr anchor="t">
            <a:normAutofit/>
          </a:bodyPr>
          <a:lstStyle/>
          <a:p>
            <a:r>
              <a:rPr lang="nb-NO" sz="2700" err="1"/>
              <a:t>Kontraktsbestemmelser</a:t>
            </a:r>
            <a:endParaRPr lang="nb-NO" sz="270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BFB16EE-1837-C613-8AA2-A40E8B617F94}"/>
              </a:ext>
            </a:extLst>
          </p:cNvPr>
          <p:cNvSpPr>
            <a:spLocks noGrp="1"/>
          </p:cNvSpPr>
          <p:nvPr>
            <p:ph type="body" idx="55"/>
          </p:nvPr>
        </p:nvSpPr>
        <p:spPr>
          <a:xfrm>
            <a:off x="7558129" y="6398505"/>
            <a:ext cx="4388746" cy="222603"/>
          </a:xfrm>
        </p:spPr>
        <p:txBody>
          <a:bodyPr>
            <a:normAutofit fontScale="92500" lnSpcReduction="10000"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6BD45B-6790-14AC-4688-097B4666A4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253" y="1015999"/>
            <a:ext cx="5061610" cy="475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242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5FC29-15E5-77CB-B0BA-815A9940E7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81C7045-5A62-F971-B1BF-59F9ECF23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>
                <a:latin typeface="Arial"/>
                <a:cs typeface="Arial"/>
              </a:rPr>
              <a:t>Kravspesifikasjon (Skal-krav og bør-krav)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E3AC198-24EC-69FD-83F5-5E1508E820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5" y="1718468"/>
            <a:ext cx="10410826" cy="4904401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nb-NO"/>
              <a:t>Det er viktig at leverandøren besvarer hvert punkt som er opplistet i punkt 3.2 og 3.3, jf. vedlegg 2. </a:t>
            </a:r>
          </a:p>
          <a:p>
            <a:r>
              <a:rPr lang="nb-NO"/>
              <a:t>Punkt 3.2 omhandler skal-krav</a:t>
            </a:r>
          </a:p>
          <a:p>
            <a:r>
              <a:rPr lang="nb-NO"/>
              <a:t>Punkt 3.3 omhandler bør-krav</a:t>
            </a:r>
          </a:p>
          <a:p>
            <a:r>
              <a:rPr lang="nb-NO"/>
              <a:t>Svar gis ved å fylle inn </a:t>
            </a:r>
            <a:r>
              <a:rPr lang="nb-NO" b="1"/>
              <a:t>Ja </a:t>
            </a:r>
            <a:r>
              <a:rPr lang="nb-NO"/>
              <a:t>eller </a:t>
            </a:r>
            <a:r>
              <a:rPr lang="nb-NO" b="1"/>
              <a:t>Nei</a:t>
            </a:r>
            <a:r>
              <a:rPr lang="nb-NO"/>
              <a:t>, samt med en eventuell beskrivelse hvis det er angitt. </a:t>
            </a:r>
          </a:p>
          <a:p>
            <a:r>
              <a:rPr lang="nb-NO"/>
              <a:t>Leverandøren skal benytte vedlegg 2 (Svarskjema for krav) som dokumentasjon.</a:t>
            </a:r>
          </a:p>
          <a:p>
            <a:endParaRPr lang="nb-NO"/>
          </a:p>
          <a:p>
            <a:endParaRPr lang="nb-NO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A25F0E-801C-E879-F718-F7D702AC5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945" y="1629964"/>
            <a:ext cx="5077692" cy="476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7234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7FBD83DF-9585-B6CE-3AB2-DCD754804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a – krav til areal, oppstillingsplasser og kjøremønster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FF0BE6-01AA-881B-67A7-2579DE94C5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8" t="4933" r="-218"/>
          <a:stretch>
            <a:fillRect/>
          </a:stretch>
        </p:blipFill>
        <p:spPr>
          <a:xfrm>
            <a:off x="0" y="961693"/>
            <a:ext cx="6005942" cy="5494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985218-34D5-7595-FB5C-AA9E149BF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564" y="591429"/>
            <a:ext cx="4752501" cy="626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783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">
            <a:extLst>
              <a:ext uri="{FF2B5EF4-FFF2-40B4-BE49-F238E27FC236}">
                <a16:creationId xmlns:a16="http://schemas.microsoft.com/office/drawing/2014/main" id="{BE4C17E3-7F67-DD4E-17CC-BEEAAE204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047" y="260648"/>
            <a:ext cx="10586489" cy="469132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3.2 </a:t>
            </a:r>
            <a:r>
              <a:rPr lang="en-US" dirty="0" err="1">
                <a:solidFill>
                  <a:schemeClr val="tx2"/>
                </a:solidFill>
              </a:rPr>
              <a:t>bokstav</a:t>
            </a:r>
            <a:r>
              <a:rPr lang="en-US" dirty="0">
                <a:solidFill>
                  <a:schemeClr val="tx2"/>
                </a:solidFill>
              </a:rPr>
              <a:t> b – </a:t>
            </a:r>
            <a:r>
              <a:rPr lang="en-US" dirty="0" err="1">
                <a:solidFill>
                  <a:schemeClr val="tx2"/>
                </a:solidFill>
              </a:rPr>
              <a:t>krav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til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err="1">
                <a:solidFill>
                  <a:schemeClr val="tx2"/>
                </a:solidFill>
              </a:rPr>
              <a:t>lokalisering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52A11B-006D-0C91-93B0-517586D48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879" y="1065106"/>
            <a:ext cx="8238242" cy="472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874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2394495C-3DE0-F69F-D154-DCFF23B5D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c – krav til adkomst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741F54-24C1-60D3-9FF1-395DEA646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99" y="1177164"/>
            <a:ext cx="5774960" cy="43411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EC73260-D8B7-C922-A20B-77E3995CA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759" y="851819"/>
            <a:ext cx="5774960" cy="519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60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063409F6-9E2C-074A-96B7-30A705E8B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f – krav til kommunal tillatelse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664FD5-C7EC-A8A3-9270-889F968C7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10" y="2133094"/>
            <a:ext cx="6013709" cy="30068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91E49A-7F1F-08FC-0C2D-8FCE9C523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9419" y="2669267"/>
            <a:ext cx="5864622" cy="193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2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093D5BC9-9419-B9B9-B288-D3E89EB6A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j – krav til utforming av serviceanlegg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74DDFD-F748-1462-08EF-B301E598C4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393" y="891909"/>
            <a:ext cx="7339214" cy="507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4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DC6CC65F-1DEA-2856-EA6A-B12A70C6D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1706248"/>
            <a:ext cx="5076825" cy="1722205"/>
          </a:xfrm>
        </p:spPr>
        <p:txBody>
          <a:bodyPr anchor="b">
            <a:normAutofit/>
          </a:bodyPr>
          <a:lstStyle/>
          <a:p>
            <a:r>
              <a:rPr lang="nb-NO" dirty="0"/>
              <a:t>Tilbudskonferanse  26.06.2026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4120EF7-CF15-6CAB-B2F8-AABFD8A285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3860800"/>
            <a:ext cx="5076825" cy="720725"/>
          </a:xfrm>
        </p:spPr>
        <p:txBody>
          <a:bodyPr anchor="t">
            <a:normAutofit fontScale="92500" lnSpcReduction="10000"/>
          </a:bodyPr>
          <a:lstStyle/>
          <a:p>
            <a:r>
              <a:rPr lang="nb-NO" dirty="0"/>
              <a:t>Etablering, drift og vedlikehold av døgnhvileplass for tungtransport langs E39 Knarvik – Oppedal – 2. gangs utlysning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233BDA0-230D-6C16-E7E0-7467909322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0079" y="5013325"/>
            <a:ext cx="5461994" cy="1116013"/>
          </a:xfrm>
        </p:spPr>
        <p:txBody>
          <a:bodyPr anchor="b">
            <a:normAutofit/>
          </a:bodyPr>
          <a:lstStyle/>
          <a:p>
            <a:endParaRPr lang="nb-NO" dirty="0"/>
          </a:p>
          <a:p>
            <a:endParaRPr lang="nb-NO" dirty="0"/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21F21B08-5A60-A994-F989-3A8905EB3524}"/>
              </a:ext>
            </a:extLst>
          </p:cNvPr>
          <p:cNvSpPr>
            <a:spLocks noGrp="1"/>
          </p:cNvSpPr>
          <p:nvPr>
            <p:ph type="body" idx="55"/>
          </p:nvPr>
        </p:nvSpPr>
        <p:spPr>
          <a:xfrm>
            <a:off x="7558129" y="6398505"/>
            <a:ext cx="4388746" cy="222603"/>
          </a:xfrm>
        </p:spPr>
        <p:txBody>
          <a:bodyPr>
            <a:normAutofit fontScale="92500" lnSpcReduction="10000"/>
          </a:bodyPr>
          <a:lstStyle/>
          <a:p>
            <a:endParaRPr lang="en-US"/>
          </a:p>
        </p:txBody>
      </p:sp>
      <p:pic>
        <p:nvPicPr>
          <p:cNvPr id="6" name="Picture Placeholder 5" descr="A map of a route&#10;&#10;AI-generated content may be incorrect.">
            <a:extLst>
              <a:ext uri="{FF2B5EF4-FFF2-40B4-BE49-F238E27FC236}">
                <a16:creationId xmlns:a16="http://schemas.microsoft.com/office/drawing/2014/main" id="{F0A8D22B-91DD-DC49-CDFA-8914367C94B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7" b="90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587192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7907DA-C4B6-A61B-F686-935DE4A96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669DF3F0-2C36-04B1-042C-B6C097177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o – krav til vinterdrift av utearealer og adkomstveg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22F28A-86A7-5505-1838-E29123BDD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476" y="2314006"/>
            <a:ext cx="7013673" cy="222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48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3CF71A4-6EB1-FF48-696A-DAF57F4C6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3.2 p Krav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til</a:t>
            </a:r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nattlig</a:t>
            </a:r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tilsyn</a:t>
            </a:r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overvåkning</a:t>
            </a:r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og</a:t>
            </a:r>
            <a:r>
              <a:rPr lang="en-US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err="1">
                <a:solidFill>
                  <a:schemeClr val="accent1"/>
                </a:solidFill>
                <a:latin typeface="Calibri"/>
                <a:ea typeface="Calibri"/>
                <a:cs typeface="Calibri"/>
              </a:rPr>
              <a:t>kapasitetsberegning</a:t>
            </a:r>
            <a:endParaRPr lang="en-US">
              <a:solidFill>
                <a:schemeClr val="accen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91BAD1-1BE9-07F3-34F6-A1A606D8A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32" y="1219200"/>
            <a:ext cx="5581650" cy="4419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D351C9-9D3A-791A-84AE-608B650403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794" y="2300287"/>
            <a:ext cx="55721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6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1250F-44CC-72B2-7413-465CF12DC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C16468F1-A89D-3601-8673-9360110C7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s – krav til tilgang til strøm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C6368F-5ED2-11E0-6C58-5CA570415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370" y="1903858"/>
            <a:ext cx="7593259" cy="305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8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919A6-1532-1C0F-2678-CC4207AB7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BD62B060-CE8D-3AB3-DB2D-B14CFA478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3.2 bokstav t – krav til ladestasjon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223447-0590-6DE4-A866-7E88EF434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3" y="1009312"/>
            <a:ext cx="5658640" cy="4839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1AB4BF-F849-C17C-2798-934C587CD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7073" y="486566"/>
            <a:ext cx="5164261" cy="606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74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BD30A-7123-1CA7-D01D-91C5F81CA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>
            <a:extLst>
              <a:ext uri="{FF2B5EF4-FFF2-40B4-BE49-F238E27FC236}">
                <a16:creationId xmlns:a16="http://schemas.microsoft.com/office/drawing/2014/main" id="{59C3345C-B66C-AC18-F255-F1D6D639C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>
                <a:solidFill>
                  <a:schemeClr val="tx2"/>
                </a:solidFill>
              </a:rPr>
              <a:t>3.3 Bør-krav (ønsker)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0DB656-BAD3-62AC-F8BB-7E9EF37CC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6286" y="956112"/>
            <a:ext cx="6259427" cy="548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704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A60C9-A27B-CC11-B68F-689B519BD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D88122D-0C0F-0796-DAFF-8051B66D4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Spørsmål? 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B085D3B-489F-B5F4-7F9A-60FEB347E5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00"/>
          <a:stretch/>
        </p:blipFill>
        <p:spPr>
          <a:xfrm>
            <a:off x="6893317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79425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">
            <a:extLst>
              <a:ext uri="{FF2B5EF4-FFF2-40B4-BE49-F238E27FC236}">
                <a16:creationId xmlns:a16="http://schemas.microsoft.com/office/drawing/2014/main" id="{890AAECD-68BE-F052-2749-EF5CBD5CF9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45936" y="0"/>
            <a:ext cx="5146064" cy="6858000"/>
          </a:xfrm>
        </p:spPr>
        <p:txBody>
          <a:bodyPr/>
          <a:lstStyle/>
          <a:p>
            <a:endParaRPr lang="nb-N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3D297D-1C94-150D-C37F-96EFE31606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2708275"/>
            <a:ext cx="5926592" cy="3060700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en-US" b="1" err="1"/>
              <a:t>Kontraktansvarlig</a:t>
            </a:r>
            <a:r>
              <a:rPr lang="en-US" b="1"/>
              <a:t>:</a:t>
            </a:r>
            <a:r>
              <a:rPr lang="en-US"/>
              <a:t> </a:t>
            </a:r>
            <a:br>
              <a:rPr lang="en-US"/>
            </a:br>
            <a:r>
              <a:rPr lang="en-US"/>
              <a:t>Geir Lorens Jørgensen</a:t>
            </a:r>
          </a:p>
          <a:p>
            <a:r>
              <a:rPr lang="en-US" b="1" err="1"/>
              <a:t>Anskaffelsesrådgiver</a:t>
            </a:r>
            <a:r>
              <a:rPr lang="en-US" b="1"/>
              <a:t>:</a:t>
            </a:r>
            <a:r>
              <a:rPr lang="en-US"/>
              <a:t> </a:t>
            </a:r>
            <a:br>
              <a:rPr lang="en-US"/>
            </a:br>
            <a:r>
              <a:rPr lang="en-US"/>
              <a:t>Anne-Cathrine Schøtner Skaar </a:t>
            </a:r>
          </a:p>
          <a:p>
            <a:r>
              <a:rPr lang="en-US" b="1" err="1"/>
              <a:t>Fagansvarlig</a:t>
            </a:r>
            <a:r>
              <a:rPr lang="en-US" b="1"/>
              <a:t>:</a:t>
            </a:r>
            <a:r>
              <a:rPr lang="en-US"/>
              <a:t> </a:t>
            </a:r>
            <a:br>
              <a:rPr lang="en-US"/>
            </a:br>
            <a:r>
              <a:rPr lang="en-US"/>
              <a:t>Henrik Knarvik </a:t>
            </a:r>
            <a:endParaRPr lang="en-US">
              <a:cs typeface="Arial"/>
            </a:endParaRPr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7F172F-E692-8713-3CDA-F4D0DE8AF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5" y="1015999"/>
            <a:ext cx="4068763" cy="1260475"/>
          </a:xfrm>
        </p:spPr>
        <p:txBody>
          <a:bodyPr anchor="t">
            <a:normAutofit/>
          </a:bodyPr>
          <a:lstStyle/>
          <a:p>
            <a:r>
              <a:rPr lang="en-US" sz="3200" err="1"/>
              <a:t>Deltakere</a:t>
            </a:r>
            <a:r>
              <a:rPr lang="en-US" sz="3200"/>
              <a:t> </a:t>
            </a:r>
            <a:r>
              <a:rPr lang="en-US" sz="3200" err="1"/>
              <a:t>fra</a:t>
            </a:r>
            <a:r>
              <a:rPr lang="en-US" sz="3200"/>
              <a:t> Statens </a:t>
            </a:r>
            <a:r>
              <a:rPr lang="en-US" sz="3200" err="1"/>
              <a:t>vegvesen</a:t>
            </a:r>
            <a:r>
              <a:rPr lang="en-US" sz="3200"/>
              <a:t> 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523D5ACA-54D4-C351-495D-BC5AD83B55F8}"/>
              </a:ext>
            </a:extLst>
          </p:cNvPr>
          <p:cNvSpPr>
            <a:spLocks noGrp="1"/>
          </p:cNvSpPr>
          <p:nvPr>
            <p:ph type="body" idx="55"/>
          </p:nvPr>
        </p:nvSpPr>
        <p:spPr>
          <a:xfrm>
            <a:off x="7558129" y="6398505"/>
            <a:ext cx="4388746" cy="222603"/>
          </a:xfrm>
        </p:spPr>
        <p:txBody>
          <a:bodyPr>
            <a:normAutofit fontScale="92500"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84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264CB-5652-76F6-7EE6-79B3D0623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8B6D20-09E2-3A26-2ACB-DC7D354835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nb-NO">
                <a:cs typeface="Arial"/>
              </a:rPr>
              <a:t>Innledning </a:t>
            </a:r>
          </a:p>
          <a:p>
            <a:r>
              <a:rPr lang="nb-NO">
                <a:cs typeface="Arial"/>
              </a:rPr>
              <a:t>Generelt om konkurransen </a:t>
            </a:r>
          </a:p>
          <a:p>
            <a:r>
              <a:rPr lang="nb-NO"/>
              <a:t>Gjennomgang av sentrale elementer i konkurransen</a:t>
            </a:r>
          </a:p>
          <a:p>
            <a:r>
              <a:rPr lang="nb-NO"/>
              <a:t>Spørsmål og svar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4A51DB50-D25D-EA4E-A750-DB6822490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959" y="2278477"/>
            <a:ext cx="5702710" cy="3419061"/>
          </a:xfrm>
          <a:prstGeom prst="rect">
            <a:avLst/>
          </a:prstGeom>
        </p:spPr>
      </p:pic>
      <p:sp>
        <p:nvSpPr>
          <p:cNvPr id="7" name="TekstSylinder 6">
            <a:extLst>
              <a:ext uri="{FF2B5EF4-FFF2-40B4-BE49-F238E27FC236}">
                <a16:creationId xmlns:a16="http://schemas.microsoft.com/office/drawing/2014/main" id="{C89B0AB7-6866-7768-A86D-E4649A79DC58}"/>
              </a:ext>
            </a:extLst>
          </p:cNvPr>
          <p:cNvSpPr txBox="1"/>
          <p:nvPr/>
        </p:nvSpPr>
        <p:spPr>
          <a:xfrm>
            <a:off x="6730637" y="5303520"/>
            <a:ext cx="42813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n-NO" sz="1200"/>
              <a:t>Foto: Bård Asle Nordbø / Statens vegvesen</a:t>
            </a:r>
            <a:endParaRPr lang="nb-NO" sz="1200"/>
          </a:p>
        </p:txBody>
      </p:sp>
    </p:spTree>
    <p:extLst>
      <p:ext uri="{BB962C8B-B14F-4D97-AF65-F5344CB8AC3E}">
        <p14:creationId xmlns:p14="http://schemas.microsoft.com/office/powerpoint/2010/main" val="1504260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B9440-455E-F348-3E48-C579DC843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06BC53F-C642-7992-F94C-181D10678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Bakgrunn for konkurransen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7220495-2EEE-133D-0064-3D56ED5627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5" y="1718468"/>
            <a:ext cx="10410826" cy="4904401"/>
          </a:xfrm>
        </p:spPr>
        <p:txBody>
          <a:bodyPr/>
          <a:lstStyle/>
          <a:p>
            <a:r>
              <a:rPr lang="nb-NO"/>
              <a:t>Ønsker å få et bedre tilbud for tungtransportsjåfører på strekningen</a:t>
            </a:r>
          </a:p>
          <a:p>
            <a:r>
              <a:rPr lang="nb-NO"/>
              <a:t>Uthvilte sjåfører er viktig for trafikksikkerheten</a:t>
            </a:r>
          </a:p>
          <a:p>
            <a:r>
              <a:rPr lang="nb-NO"/>
              <a:t>Bedre arbeidsmiljø og rekruttering til næringen</a:t>
            </a:r>
          </a:p>
          <a:p>
            <a:r>
              <a:rPr lang="nb-NO"/>
              <a:t>Bidra til nullutslipp fra tunge kjøretøy gjennom å samordne pause, døgnhvile og </a:t>
            </a:r>
            <a:r>
              <a:rPr lang="nb-NO" err="1"/>
              <a:t>lading</a:t>
            </a:r>
            <a:endParaRPr lang="nb-NO"/>
          </a:p>
          <a:p>
            <a:r>
              <a:rPr lang="nb-NO"/>
              <a:t>Europeisk regelverk pålegger sjåfører pauser og hvile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/>
              <a:t>Ta pauser (45 minutter)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/>
              <a:t>Døgnhvile (11 timer)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b-NO"/>
              <a:t>Ukehvil (45 timer), annenhver uke kan ukehvilen reduseres til 24 timer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b-NO"/>
              <a:t>Redusert ukehvil kan tas i kjøretøyet dersom det står i ro og er utstyrt med tilfredsstillende sovemuligheter. Vanlig ukehvil kan ikke tas i kjøretøyet.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526C8ADC-0B34-D49F-19E8-4EBF59E6DA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00"/>
          <a:stretch/>
        </p:blipFill>
        <p:spPr>
          <a:xfrm>
            <a:off x="6893317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6983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A24304-ADCF-5C40-437B-EDFC2461C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Utdrag av omfang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7FF9A0B-220B-FA85-7C0E-163FB1A0D6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5176" y="1718468"/>
            <a:ext cx="10410826" cy="4904401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r>
              <a:rPr lang="nb-NO" dirty="0"/>
              <a:t>Oppdragsgiver skal inngå avtale med en </a:t>
            </a:r>
            <a:r>
              <a:rPr lang="nb-NO"/>
              <a:t>tilbyder</a:t>
            </a:r>
            <a:r>
              <a:rPr lang="nb-NO" dirty="0"/>
              <a:t> som tilbyr en døgnhvileplass med 15-20 oppstillingsplasser på strekningen.</a:t>
            </a:r>
          </a:p>
          <a:p>
            <a:r>
              <a:rPr lang="nb-NO" dirty="0"/>
              <a:t>Leieforholdet gjelder oppstillingsplasser og serviceanlegg.</a:t>
            </a:r>
          </a:p>
          <a:p>
            <a:r>
              <a:rPr lang="nb-NO" dirty="0"/>
              <a:t>Utleier skal stå for etablering, drift og vedlikehold av døgnhvileplassen.</a:t>
            </a:r>
          </a:p>
          <a:p>
            <a:r>
              <a:rPr lang="nb-NO" dirty="0"/>
              <a:t>Ingen statlig tilskudd til etablering.</a:t>
            </a:r>
          </a:p>
          <a:p>
            <a:r>
              <a:rPr lang="nb-NO" dirty="0"/>
              <a:t>Avtalens omfang har to faser:</a:t>
            </a:r>
          </a:p>
          <a:p>
            <a:pPr lvl="1"/>
            <a:r>
              <a:rPr lang="nb-NO" dirty="0"/>
              <a:t>Fra kontraktsignering og frem til åpning senest 16 måneder etter signering.</a:t>
            </a:r>
            <a:endParaRPr lang="nb-NO" dirty="0">
              <a:cs typeface="Arial"/>
            </a:endParaRPr>
          </a:p>
          <a:p>
            <a:pPr lvl="1"/>
            <a:r>
              <a:rPr lang="nb-NO" dirty="0"/>
              <a:t>Fra åpning av plassen og 10 år frem i tid, inkludert opsjon på forlengelse av avtalen med 1+1 år, som medfører en total mulig avtalelengde på 12 år. </a:t>
            </a:r>
          </a:p>
          <a:p>
            <a:endParaRPr lang="nb-NO" dirty="0"/>
          </a:p>
          <a:p>
            <a:endParaRPr lang="nb-NO" dirty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A4AF3D1C-3AC1-D070-64BC-EDAB13ACD7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00"/>
          <a:stretch/>
        </p:blipFill>
        <p:spPr>
          <a:xfrm>
            <a:off x="6893317" y="760562"/>
            <a:ext cx="5298683" cy="6097438"/>
          </a:xfrm>
          <a:custGeom>
            <a:avLst/>
            <a:gdLst>
              <a:gd name="connsiteX0" fmla="*/ 3120528 w 5298683"/>
              <a:gd name="connsiteY0" fmla="*/ 0 h 6097438"/>
              <a:gd name="connsiteX1" fmla="*/ 5105473 w 5298683"/>
              <a:gd name="connsiteY1" fmla="*/ 712577 h 6097438"/>
              <a:gd name="connsiteX2" fmla="*/ 5298683 w 5298683"/>
              <a:gd name="connsiteY2" fmla="*/ 888178 h 6097438"/>
              <a:gd name="connsiteX3" fmla="*/ 5298683 w 5298683"/>
              <a:gd name="connsiteY3" fmla="*/ 5352876 h 6097438"/>
              <a:gd name="connsiteX4" fmla="*/ 5105473 w 5298683"/>
              <a:gd name="connsiteY4" fmla="*/ 5528477 h 6097438"/>
              <a:gd name="connsiteX5" fmla="*/ 4335177 w 5298683"/>
              <a:gd name="connsiteY5" fmla="*/ 5995828 h 6097438"/>
              <a:gd name="connsiteX6" fmla="*/ 4057556 w 5298683"/>
              <a:gd name="connsiteY6" fmla="*/ 6097438 h 6097438"/>
              <a:gd name="connsiteX7" fmla="*/ 2183499 w 5298683"/>
              <a:gd name="connsiteY7" fmla="*/ 6097438 h 6097438"/>
              <a:gd name="connsiteX8" fmla="*/ 1905878 w 5298683"/>
              <a:gd name="connsiteY8" fmla="*/ 5995828 h 6097438"/>
              <a:gd name="connsiteX9" fmla="*/ 0 w 5298683"/>
              <a:gd name="connsiteY9" fmla="*/ 3120527 h 6097438"/>
              <a:gd name="connsiteX10" fmla="*/ 3120528 w 5298683"/>
              <a:gd name="connsiteY10" fmla="*/ 0 h 609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8683" h="6097438">
                <a:moveTo>
                  <a:pt x="3120528" y="0"/>
                </a:moveTo>
                <a:cubicBezTo>
                  <a:pt x="3874524" y="0"/>
                  <a:pt x="4566062" y="267415"/>
                  <a:pt x="5105473" y="712577"/>
                </a:cubicBezTo>
                <a:lnTo>
                  <a:pt x="5298683" y="888178"/>
                </a:lnTo>
                <a:lnTo>
                  <a:pt x="5298683" y="5352876"/>
                </a:lnTo>
                <a:lnTo>
                  <a:pt x="5105473" y="5528477"/>
                </a:lnTo>
                <a:cubicBezTo>
                  <a:pt x="4874296" y="5719261"/>
                  <a:pt x="4615179" y="5877397"/>
                  <a:pt x="4335177" y="5995828"/>
                </a:cubicBezTo>
                <a:lnTo>
                  <a:pt x="4057556" y="6097438"/>
                </a:lnTo>
                <a:lnTo>
                  <a:pt x="2183499" y="6097438"/>
                </a:lnTo>
                <a:lnTo>
                  <a:pt x="1905878" y="5995828"/>
                </a:lnTo>
                <a:cubicBezTo>
                  <a:pt x="785873" y="5522106"/>
                  <a:pt x="0" y="4413092"/>
                  <a:pt x="0" y="3120527"/>
                </a:cubicBezTo>
                <a:cubicBezTo>
                  <a:pt x="0" y="1397108"/>
                  <a:pt x="1397108" y="0"/>
                  <a:pt x="312052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35298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16EB33-9D18-547C-A039-30A7845A8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Tilgjengelighet på døgnhvileplassene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3A084CB-94B4-D00B-6847-71722676CE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5" y="1871527"/>
            <a:ext cx="10153649" cy="1955891"/>
          </a:xfrm>
        </p:spPr>
        <p:txBody>
          <a:bodyPr/>
          <a:lstStyle/>
          <a:p>
            <a:pPr marR="0" algn="l"/>
            <a:r>
              <a:rPr lang="nb-NO" sz="180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nb-NO" sz="1800" b="0" i="0" u="none" strike="noStrike" baseline="0">
                <a:solidFill>
                  <a:srgbClr val="444F54"/>
                </a:solidFill>
                <a:latin typeface="Calibri" panose="020F0502020204030204" pitchFamily="34" charset="0"/>
              </a:rPr>
              <a:t>Åpen 24 timer i døgnet, hele året</a:t>
            </a:r>
          </a:p>
          <a:p>
            <a:pPr marR="0" algn="l"/>
            <a:r>
              <a:rPr lang="nb-NO" sz="1800" b="0" i="0" u="none" strike="noStrike" baseline="0">
                <a:solidFill>
                  <a:srgbClr val="444F54"/>
                </a:solidFill>
                <a:latin typeface="Calibri" panose="020F0502020204030204" pitchFamily="34" charset="0"/>
              </a:rPr>
              <a:t>Åpen for alle yrkessjåfører uansett nasjonalitet og bakgrunn </a:t>
            </a:r>
          </a:p>
          <a:p>
            <a:pPr marR="0" algn="l"/>
            <a:r>
              <a:rPr lang="nb-NO" sz="1800" b="0" i="0" u="none" strike="noStrike" baseline="0">
                <a:solidFill>
                  <a:srgbClr val="444F54"/>
                </a:solidFill>
                <a:latin typeface="Calibri" panose="020F0502020204030204" pitchFamily="34" charset="0"/>
              </a:rPr>
              <a:t>Kun for sjåfører som skal ta pauser/hvile i henhold til kjøre- og hviletidsregler.</a:t>
            </a:r>
          </a:p>
          <a:p>
            <a:pPr marR="0" algn="l"/>
            <a:r>
              <a:rPr lang="nb-NO" sz="1800" b="0" i="0" u="none" strike="noStrike" baseline="0">
                <a:solidFill>
                  <a:srgbClr val="444F54"/>
                </a:solidFill>
                <a:latin typeface="Calibri" panose="020F0502020204030204" pitchFamily="34" charset="0"/>
              </a:rPr>
              <a:t>Av- og </a:t>
            </a:r>
            <a:r>
              <a:rPr lang="nb-NO" sz="1800" b="0" i="0" u="none" strike="noStrike" baseline="0" err="1">
                <a:solidFill>
                  <a:srgbClr val="444F54"/>
                </a:solidFill>
                <a:latin typeface="Calibri" panose="020F0502020204030204" pitchFamily="34" charset="0"/>
              </a:rPr>
              <a:t>pålossing</a:t>
            </a:r>
            <a:r>
              <a:rPr lang="nb-NO" sz="1800" b="0" i="0" u="none" strike="noStrike" baseline="0">
                <a:solidFill>
                  <a:srgbClr val="444F54"/>
                </a:solidFill>
                <a:latin typeface="Calibri" panose="020F0502020204030204" pitchFamily="34" charset="0"/>
              </a:rPr>
              <a:t> er ikke tillatt. Parkering av tilhengere ikke tillatt. Dette må følges opp av utleier. De som ikke skal være på døgnhvileplassen skal bortvises. </a:t>
            </a:r>
          </a:p>
          <a:p>
            <a:endParaRPr lang="nb-NO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AE526C4B-DE5D-2309-DDE3-25C1FAB7B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943" y="3609456"/>
            <a:ext cx="8634840" cy="26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93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71BF9D7-1208-E029-9D45-C20862A1A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Praktiske opplysninger om konkurransen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568A7C0-ABCB-A519-96CD-F346A36BD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19174" y="1718468"/>
            <a:ext cx="10153649" cy="4812961"/>
          </a:xfrm>
        </p:spPr>
        <p:txBody>
          <a:bodyPr vert="horz" lIns="91440" tIns="45720" rIns="91440" bIns="45720" numCol="2" spcCol="360000" rtlCol="0" anchor="t">
            <a:normAutofit/>
          </a:bodyPr>
          <a:lstStyle/>
          <a:p>
            <a:pPr marL="0" indent="0">
              <a:buNone/>
            </a:pPr>
            <a:r>
              <a:rPr lang="nb-NO" b="1"/>
              <a:t>KGV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b-NO"/>
              <a:t>Statens vegvesen benytter KGV(konkurransegjennomføringsverktøy) for kunngjøring og gjennomføring av konkurransen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b-NO"/>
              <a:t>Registrering er gratis og skjer på: eu-supply.com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b-NO"/>
              <a:t>Tilbud må leveres i KGV, og må leveres innen fristen går ut. Ta høyde for at nedlasting av filer kan ta litt tid</a:t>
            </a:r>
          </a:p>
          <a:p>
            <a:pPr marL="0" indent="0">
              <a:buNone/>
            </a:pPr>
            <a:endParaRPr lang="nb-NO">
              <a:cs typeface="Arial"/>
            </a:endParaRPr>
          </a:p>
          <a:p>
            <a:pPr>
              <a:buFont typeface="Arial" panose="020B0604020202020204" pitchFamily="34" charset="0"/>
              <a:buChar char="•"/>
            </a:pPr>
            <a:endParaRPr lang="nb-NO"/>
          </a:p>
          <a:p>
            <a:pPr marL="0" indent="0">
              <a:buNone/>
            </a:pPr>
            <a:r>
              <a:rPr lang="nb-NO" b="1"/>
              <a:t>All kommunikasjon skal være skriftlig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b-NO"/>
              <a:t>All kommunikasjon i konkurransen skjer via KGV under fanen «Leverandør Spørsmål og svar». Sikrer sporbarhet og at alle deltakere har samme informasjon.</a:t>
            </a:r>
          </a:p>
          <a:p>
            <a:pPr marL="0" indent="0">
              <a:buNone/>
            </a:pPr>
            <a:endParaRPr lang="nb-NO" b="1">
              <a:cs typeface="Arial"/>
            </a:endParaRPr>
          </a:p>
          <a:p>
            <a:pPr>
              <a:buFont typeface="Arial" panose="020B0604020202020204" pitchFamily="34" charset="0"/>
              <a:buChar char="•"/>
            </a:pPr>
            <a:endParaRPr lang="nb-NO"/>
          </a:p>
          <a:p>
            <a:pPr>
              <a:buFont typeface="Arial" panose="020B0604020202020204" pitchFamily="34" charset="0"/>
              <a:buChar char="•"/>
            </a:pPr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B7D9830B-7344-0DA4-B83A-1AB702D1B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928" y="3643520"/>
            <a:ext cx="2739417" cy="27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18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0DE4BC-50CD-0E49-CD0D-7742895035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345300-0D25-F664-F875-3B89EA6DE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3391" y="260648"/>
            <a:ext cx="10153649" cy="933515"/>
          </a:xfrm>
        </p:spPr>
        <p:txBody>
          <a:bodyPr/>
          <a:lstStyle/>
          <a:p>
            <a:r>
              <a:rPr lang="nb-NO"/>
              <a:t>Konkurranseprosedyre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8FF9B83-868C-6753-773C-08DC295183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8210" y="1356961"/>
            <a:ext cx="10153649" cy="4878884"/>
          </a:xfrm>
        </p:spPr>
        <p:txBody>
          <a:bodyPr/>
          <a:lstStyle/>
          <a:p>
            <a:r>
              <a:rPr lang="nb-NO"/>
              <a:t>Anskaffelsen gjennomføres som en </a:t>
            </a:r>
            <a:r>
              <a:rPr lang="nb-NO" b="1"/>
              <a:t>konkurranse med forhandling</a:t>
            </a:r>
            <a:r>
              <a:rPr lang="nb-NO"/>
              <a:t> og innledes med en kvalifiseringsfase som er åpen for alle interesserte leverandører. Bare de leverandører som oppfyller kvalifikasjonskravene vil bli invitert til å levere tilbud. </a:t>
            </a:r>
          </a:p>
          <a:p>
            <a:r>
              <a:rPr lang="nb-NO"/>
              <a:t>Det legges opp til én forhandlingsrunde med tilbyderne. Oppdragsgiver forbeholder seg imidlertid retten til å gjennomføre forhandlinger i flere faser dersom dette anses som hensiktsmessig. Dersom Oppdragsgiver bestemmer seg for at forhandling er hensiktsmessig, forbeholder Oppdragsgiver seg retten til å redusere antall tilbud i henhold til de oppgitte tildelingskriteriene både innledningsvis før forhandlingene starter og gjennom forhandlingene. </a:t>
            </a:r>
          </a:p>
          <a:p>
            <a:r>
              <a:rPr lang="nb-NO"/>
              <a:t>Oppdragsgiver forbeholder seg også retten til å ikke gjennomføre forhandlinger.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BC0D5252-6324-0719-379D-9FA64BED7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396" y="2355403"/>
            <a:ext cx="2739417" cy="273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23250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VV">
      <a:dk1>
        <a:sysClr val="windowText" lastClr="000000"/>
      </a:dk1>
      <a:lt1>
        <a:sysClr val="window" lastClr="FFFFFF"/>
      </a:lt1>
      <a:dk2>
        <a:srgbClr val="ED9300"/>
      </a:dk2>
      <a:lt2>
        <a:srgbClr val="E1E1E1"/>
      </a:lt2>
      <a:accent1>
        <a:srgbClr val="ED9300"/>
      </a:accent1>
      <a:accent2>
        <a:srgbClr val="3F505A"/>
      </a:accent2>
      <a:accent3>
        <a:srgbClr val="DADADA"/>
      </a:accent3>
      <a:accent4>
        <a:srgbClr val="58B02C"/>
      </a:accent4>
      <a:accent5>
        <a:srgbClr val="75450B"/>
      </a:accent5>
      <a:accent6>
        <a:srgbClr val="1F282D"/>
      </a:accent6>
      <a:hlink>
        <a:srgbClr val="0000FF"/>
      </a:hlink>
      <a:folHlink>
        <a:srgbClr val="800080"/>
      </a:folHlink>
    </a:clrScheme>
    <a:fontScheme name="Svv 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Vegvesen oransje">
      <a:srgbClr val="FF9600"/>
    </a:custClr>
    <a:custClr name="Vegvesen blå">
      <a:srgbClr val="008EC2"/>
    </a:custClr>
    <a:custClr name="Vegvesen grønn">
      <a:srgbClr val="5DB82E"/>
    </a:custClr>
  </a:custClrLst>
  <a:extLst>
    <a:ext uri="{05A4C25C-085E-4340-85A3-A5531E510DB2}">
      <thm15:themeFamily xmlns:thm15="http://schemas.microsoft.com/office/thememl/2012/main" name="Presentasjon2" id="{D284592A-7A2E-4EAC-9D78-4CBC2AFC5545}" vid="{B4A83F2C-47FD-47F2-9B2E-F5B09B532E27}"/>
    </a:ext>
  </a:extLst>
</a:theme>
</file>

<file path=ppt/theme/theme2.xml><?xml version="1.0" encoding="utf-8"?>
<a:theme xmlns:a="http://schemas.openxmlformats.org/drawingml/2006/main" name="Office-tema">
  <a:themeElements>
    <a:clrScheme name="SVV">
      <a:dk1>
        <a:srgbClr val="000000"/>
      </a:dk1>
      <a:lt1>
        <a:srgbClr val="FFFFFF"/>
      </a:lt1>
      <a:dk2>
        <a:srgbClr val="444F55"/>
      </a:dk2>
      <a:lt2>
        <a:srgbClr val="FFF4E5"/>
      </a:lt2>
      <a:accent1>
        <a:srgbClr val="FF9600"/>
      </a:accent1>
      <a:accent2>
        <a:srgbClr val="158925"/>
      </a:accent2>
      <a:accent3>
        <a:srgbClr val="055E7F"/>
      </a:accent3>
      <a:accent4>
        <a:srgbClr val="697177"/>
      </a:accent4>
      <a:accent5>
        <a:srgbClr val="DADADA"/>
      </a:accent5>
      <a:accent6>
        <a:srgbClr val="F5F5F5"/>
      </a:accent6>
      <a:hlink>
        <a:srgbClr val="64ACE3"/>
      </a:hlink>
      <a:folHlink>
        <a:srgbClr val="B670C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sjon17" id="{6862A582-E67F-4842-95B5-921980219B90}" vid="{5EF15056-5E56-EF45-BB53-FE66EB60D441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4c297bfe-2ddf-49c0-b48d-5e3f9de3295d" ContentTypeId="0x0101" PreviousValue="false" LastSyncTimeStamp="2022-11-16T08:07:19.38Z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eae3e8e-208c-4b8a-be05-3e30f474ae01">
      <Value>1</Value>
    </TaxCatchAll>
    <mdd69e788dc1498dbcc1a53e4b12ec9a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Under arbeid</TermName>
          <TermId xmlns="http://schemas.microsoft.com/office/infopath/2007/PartnerControls">f39d8bcc-2a80-4417-a67a-9134b0a418c4</TermId>
        </TermInfo>
      </Terms>
    </mdd69e788dc1498dbcc1a53e4b12ec9a>
    <h491b3e5757f4a00a7c25d6edb0ba887 xmlns="beae3e8e-208c-4b8a-be05-3e30f474ae01">
      <Terms xmlns="http://schemas.microsoft.com/office/infopath/2007/PartnerControls"/>
    </h491b3e5757f4a00a7c25d6edb0ba887>
    <lcf76f155ced4ddcb4097134ff3c332f xmlns="1c7238b0-fe3e-41d2-a958-810748120210">
      <Terms xmlns="http://schemas.microsoft.com/office/infopath/2007/PartnerControls"/>
    </lcf76f155ced4ddcb4097134ff3c332f>
    <m3df137df2ca43aeb5a0ac4f577ac654 xmlns="beae3e8e-208c-4b8a-be05-3e30f474ae01">
      <Terms xmlns="http://schemas.microsoft.com/office/infopath/2007/PartnerControls"/>
    </m3df137df2ca43aeb5a0ac4f577ac654>
    <Sak_x0020_Mime_x0020_360 xmlns="beae3e8e-208c-4b8a-be05-3e30f474ae01">
      <Url xsi:nil="true"/>
      <Description xsi:nil="true"/>
    </Sak_x0020_Mime_x0020_36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8154BF1EAFC07428EC762FEB5F50FF9" ma:contentTypeVersion="17" ma:contentTypeDescription="Opprett et nytt dokument." ma:contentTypeScope="" ma:versionID="9af4929ed7ab5bc9563f822a68de9edc">
  <xsd:schema xmlns:xsd="http://www.w3.org/2001/XMLSchema" xmlns:xs="http://www.w3.org/2001/XMLSchema" xmlns:p="http://schemas.microsoft.com/office/2006/metadata/properties" xmlns:ns2="beae3e8e-208c-4b8a-be05-3e30f474ae01" xmlns:ns3="1c7238b0-fe3e-41d2-a958-810748120210" xmlns:ns4="9517c9f4-e467-4ed4-a509-442b7d26a182" targetNamespace="http://schemas.microsoft.com/office/2006/metadata/properties" ma:root="true" ma:fieldsID="0e6253e52baef4700034b42208d26ee8" ns2:_="" ns3:_="" ns4:_="">
    <xsd:import namespace="beae3e8e-208c-4b8a-be05-3e30f474ae01"/>
    <xsd:import namespace="1c7238b0-fe3e-41d2-a958-810748120210"/>
    <xsd:import namespace="9517c9f4-e467-4ed4-a509-442b7d26a182"/>
    <xsd:element name="properties">
      <xsd:complexType>
        <xsd:sequence>
          <xsd:element name="documentManagement">
            <xsd:complexType>
              <xsd:all>
                <xsd:element ref="ns2:h491b3e5757f4a00a7c25d6edb0ba887" minOccurs="0"/>
                <xsd:element ref="ns2:TaxCatchAll" minOccurs="0"/>
                <xsd:element ref="ns2:TaxCatchAllLabel" minOccurs="0"/>
                <xsd:element ref="ns2:Sak_x0020_Mime_x0020_360" minOccurs="0"/>
                <xsd:element ref="ns2:mdd69e788dc1498dbcc1a53e4b12ec9a" minOccurs="0"/>
                <xsd:element ref="ns2:m3df137df2ca43aeb5a0ac4f577ac654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ae3e8e-208c-4b8a-be05-3e30f474ae01" elementFormDefault="qualified">
    <xsd:import namespace="http://schemas.microsoft.com/office/2006/documentManagement/types"/>
    <xsd:import namespace="http://schemas.microsoft.com/office/infopath/2007/PartnerControls"/>
    <xsd:element name="h491b3e5757f4a00a7c25d6edb0ba887" ma:index="8" nillable="true" ma:taxonomy="true" ma:internalName="h491b3e5757f4a00a7c25d6edb0ba887" ma:taxonomyFieldName="Organisasjonsenhet" ma:displayName="Organisasjonsenhet" ma:readOnly="false" ma:default="" ma:fieldId="{1491b3e5-757f-4a00-a7c2-5d6edb0ba887}" ma:taxonomyMulti="true" ma:sspId="4c297bfe-2ddf-49c0-b48d-5e3f9de3295d" ma:termSetId="b03cc634-47d7-450d-b53d-2863e925e7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a79969d2-5579-42fe-b12f-40ee7e058faa}" ma:internalName="TaxCatchAll" ma:showField="CatchAllData" ma:web="9517c9f4-e467-4ed4-a509-442b7d26a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a79969d2-5579-42fe-b12f-40ee7e058faa}" ma:internalName="TaxCatchAllLabel" ma:readOnly="true" ma:showField="CatchAllDataLabel" ma:web="9517c9f4-e467-4ed4-a509-442b7d26a1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ak_x0020_Mime_x0020_360" ma:index="12" nillable="true" ma:displayName="Sak Mime 360" ma:format="Hyperlink" ma:internalName="Sak_x0020_Mime_x0020_360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dd69e788dc1498dbcc1a53e4b12ec9a" ma:index="13" nillable="true" ma:taxonomy="true" ma:internalName="mdd69e788dc1498dbcc1a53e4b12ec9a" ma:taxonomyFieldName="Dokumentstatus" ma:displayName="Dokumentstatus" ma:default="1;#Under arbeid|f39d8bcc-2a80-4417-a67a-9134b0a418c4" ma:fieldId="{6dd69e78-8dc1-498d-bcc1-a53e4b12ec9a}" ma:sspId="4c297bfe-2ddf-49c0-b48d-5e3f9de3295d" ma:termSetId="79c2f50f-9c9d-4b9a-9024-7430fd4a1c7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3df137df2ca43aeb5a0ac4f577ac654" ma:index="15" nillable="true" ma:taxonomy="true" ma:internalName="m3df137df2ca43aeb5a0ac4f577ac654" ma:taxonomyFieldName="Prosessomr_x00e5_der" ma:displayName="Prosessområder" ma:readOnly="false" ma:default="" ma:fieldId="{63df137d-f2ca-43ae-b5a0-ac4f577ac654}" ma:sspId="4c297bfe-2ddf-49c0-b48d-5e3f9de3295d" ma:termSetId="2583bc30-ab2c-419c-b519-aebcd66245c1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7238b0-fe3e-41d2-a958-810748120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Bildemerkelapper" ma:readOnly="false" ma:fieldId="{5cf76f15-5ced-4ddc-b409-7134ff3c332f}" ma:taxonomyMulti="true" ma:sspId="4c297bfe-2ddf-49c0-b48d-5e3f9de329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3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17c9f4-e467-4ed4-a509-442b7d26a18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6660C4-E749-40A2-989C-B29FE83DC619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209CA29-790B-4B78-959F-4F65E9CA00B1}">
  <ds:schemaRefs>
    <ds:schemaRef ds:uri="http://schemas.microsoft.com/office/2006/metadata/properties"/>
    <ds:schemaRef ds:uri="http://purl.org/dc/terms/"/>
    <ds:schemaRef ds:uri="1c7238b0-fe3e-41d2-a958-810748120210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beae3e8e-208c-4b8a-be05-3e30f474ae01"/>
    <ds:schemaRef ds:uri="9517c9f4-e467-4ed4-a509-442b7d26a182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CADE76E-7794-4C93-8C0B-BC67EBBA594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ECC5F27-EFD6-4756-8F3E-8B275B1223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ae3e8e-208c-4b8a-be05-3e30f474ae01"/>
    <ds:schemaRef ds:uri="1c7238b0-fe3e-41d2-a958-810748120210"/>
    <ds:schemaRef ds:uri="9517c9f4-e467-4ed4-a509-442b7d26a1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svv-powerpoint-norsk-16-9</Template>
  <TotalTime>56</TotalTime>
  <Words>1369</Words>
  <Application>Microsoft Office PowerPoint</Application>
  <PresentationFormat>Widescreen</PresentationFormat>
  <Paragraphs>139</Paragraphs>
  <Slides>25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blank</vt:lpstr>
      <vt:lpstr>Office-tema</vt:lpstr>
      <vt:lpstr>PowerPoint Presentation</vt:lpstr>
      <vt:lpstr>Tilbudskonferanse  26.06.2026</vt:lpstr>
      <vt:lpstr>Deltakere fra Statens vegvesen </vt:lpstr>
      <vt:lpstr>Agenda</vt:lpstr>
      <vt:lpstr>Bakgrunn for konkurransen</vt:lpstr>
      <vt:lpstr>Utdrag av omfang</vt:lpstr>
      <vt:lpstr>Tilgjengelighet på døgnhvileplassene</vt:lpstr>
      <vt:lpstr>Praktiske opplysninger om konkurransen</vt:lpstr>
      <vt:lpstr>Konkurranseprosedyre</vt:lpstr>
      <vt:lpstr>Konkurranseprosedyre</vt:lpstr>
      <vt:lpstr>Konkurranseprosedyre</vt:lpstr>
      <vt:lpstr>Konkurranseprosedyre </vt:lpstr>
      <vt:lpstr>Kontraktsbestemmelser</vt:lpstr>
      <vt:lpstr>Kravspesifikasjon (Skal-krav og bør-krav)</vt:lpstr>
      <vt:lpstr>3.2 bokstav a – krav til areal, oppstillingsplasser og kjøremønster</vt:lpstr>
      <vt:lpstr>3.2 bokstav b – krav til lokalisering</vt:lpstr>
      <vt:lpstr>3.2 bokstav c – krav til adkomst</vt:lpstr>
      <vt:lpstr>3.2 bokstav f – krav til kommunal tillatelse</vt:lpstr>
      <vt:lpstr>3.2 bokstav j – krav til utforming av serviceanlegg</vt:lpstr>
      <vt:lpstr>3.2 bokstav o – krav til vinterdrift av utearealer og adkomstveg</vt:lpstr>
      <vt:lpstr>3.2 p Krav til nattlig tilsyn, overvåkning og kapasitetsberegning</vt:lpstr>
      <vt:lpstr>3.2 bokstav s – krav til tilgang til strøm</vt:lpstr>
      <vt:lpstr>3.2 bokstav t – krav til ladestasjon</vt:lpstr>
      <vt:lpstr>3.3 Bør-krav (ønsker) </vt:lpstr>
      <vt:lpstr>Spørsmål? </vt:lpstr>
    </vt:vector>
  </TitlesOfParts>
  <Manager/>
  <Company>Statens vegvesen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Siv Kilskar</dc:creator>
  <cp:lastModifiedBy>Henrik Raymond Knarvik</cp:lastModifiedBy>
  <cp:revision>1</cp:revision>
  <dcterms:created xsi:type="dcterms:W3CDTF">2024-01-05T07:09:23Z</dcterms:created>
  <dcterms:modified xsi:type="dcterms:W3CDTF">2026-06-26T07:43:12Z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5fbf486-f09d-4a86-8810-b4add863c98a_Enabled">
    <vt:lpwstr>true</vt:lpwstr>
  </property>
  <property fmtid="{D5CDD505-2E9C-101B-9397-08002B2CF9AE}" pid="3" name="MSIP_Label_e5fbf486-f09d-4a86-8810-b4add863c98a_SetDate">
    <vt:lpwstr>2022-01-25T10:00:01Z</vt:lpwstr>
  </property>
  <property fmtid="{D5CDD505-2E9C-101B-9397-08002B2CF9AE}" pid="4" name="MSIP_Label_e5fbf486-f09d-4a86-8810-b4add863c98a_Method">
    <vt:lpwstr>Privileged</vt:lpwstr>
  </property>
  <property fmtid="{D5CDD505-2E9C-101B-9397-08002B2CF9AE}" pid="5" name="MSIP_Label_e5fbf486-f09d-4a86-8810-b4add863c98a_Name">
    <vt:lpwstr>Public</vt:lpwstr>
  </property>
  <property fmtid="{D5CDD505-2E9C-101B-9397-08002B2CF9AE}" pid="6" name="MSIP_Label_e5fbf486-f09d-4a86-8810-b4add863c98a_SiteId">
    <vt:lpwstr>38856954-ed55-49f7-8bdd-738ffbbfd390</vt:lpwstr>
  </property>
  <property fmtid="{D5CDD505-2E9C-101B-9397-08002B2CF9AE}" pid="7" name="MSIP_Label_e5fbf486-f09d-4a86-8810-b4add863c98a_ActionId">
    <vt:lpwstr/>
  </property>
  <property fmtid="{D5CDD505-2E9C-101B-9397-08002B2CF9AE}" pid="8" name="MSIP_Label_e5fbf486-f09d-4a86-8810-b4add863c98a_ContentBits">
    <vt:lpwstr>0</vt:lpwstr>
  </property>
  <property fmtid="{D5CDD505-2E9C-101B-9397-08002B2CF9AE}" pid="9" name="ContentTypeId">
    <vt:lpwstr>0x01010008154BF1EAFC07428EC762FEB5F50FF9</vt:lpwstr>
  </property>
  <property fmtid="{D5CDD505-2E9C-101B-9397-08002B2CF9AE}" pid="10" name="Dokumentstatus">
    <vt:lpwstr>1;#Under arbeid|f39d8bcc-2a80-4417-a67a-9134b0a418c4</vt:lpwstr>
  </property>
  <property fmtid="{D5CDD505-2E9C-101B-9397-08002B2CF9AE}" pid="11" name="MediaServiceImageTags">
    <vt:lpwstr/>
  </property>
  <property fmtid="{D5CDD505-2E9C-101B-9397-08002B2CF9AE}" pid="12" name="Organisasjonsenhet">
    <vt:lpwstr/>
  </property>
  <property fmtid="{D5CDD505-2E9C-101B-9397-08002B2CF9AE}" pid="13" name="Prosessomr_x00e5_der">
    <vt:lpwstr/>
  </property>
  <property fmtid="{D5CDD505-2E9C-101B-9397-08002B2CF9AE}" pid="14" name="Prosessområder">
    <vt:lpwstr/>
  </property>
</Properties>
</file>