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4" r:id="rId4"/>
    <p:sldMasterId id="2147483650" r:id="rId5"/>
  </p:sldMasterIdLst>
  <p:notesMasterIdLst>
    <p:notesMasterId r:id="rId21"/>
  </p:notesMasterIdLst>
  <p:handoutMasterIdLst>
    <p:handoutMasterId r:id="rId22"/>
  </p:handoutMasterIdLst>
  <p:sldIdLst>
    <p:sldId id="314" r:id="rId6"/>
    <p:sldId id="313" r:id="rId7"/>
    <p:sldId id="334" r:id="rId8"/>
    <p:sldId id="283" r:id="rId9"/>
    <p:sldId id="335" r:id="rId10"/>
    <p:sldId id="336" r:id="rId11"/>
    <p:sldId id="337" r:id="rId12"/>
    <p:sldId id="338" r:id="rId13"/>
    <p:sldId id="339" r:id="rId14"/>
    <p:sldId id="340" r:id="rId15"/>
    <p:sldId id="323" r:id="rId16"/>
    <p:sldId id="341" r:id="rId17"/>
    <p:sldId id="342" r:id="rId18"/>
    <p:sldId id="344" r:id="rId19"/>
    <p:sldId id="345" r:id="rId20"/>
  </p:sldIdLst>
  <p:sldSz cx="12192000" cy="6858000"/>
  <p:notesSz cx="6858000" cy="9144000"/>
  <p:defaultTextStyle>
    <a:defPPr>
      <a:defRPr lang="nb-N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492A"/>
    <a:srgbClr val="A4A4A4"/>
    <a:srgbClr val="151616"/>
    <a:srgbClr val="EBE3CD"/>
    <a:srgbClr val="828282"/>
    <a:srgbClr val="4E4E4E"/>
    <a:srgbClr val="868686"/>
    <a:srgbClr val="8D8D8D"/>
    <a:srgbClr val="AC3B22"/>
    <a:srgbClr val="B83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E51510-1272-460A-BBBD-157F614A1C6E}" v="2" dt="2026-03-04T14:08:17.4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206" y="4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>
            <a:extLst>
              <a:ext uri="{FF2B5EF4-FFF2-40B4-BE49-F238E27FC236}">
                <a16:creationId xmlns:a16="http://schemas.microsoft.com/office/drawing/2014/main" id="{BFDF0346-EC80-41EE-09BC-2B09CF456E7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263DE436-A255-D7D8-CB43-108AF527083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977888-CC61-184D-9D61-F38B767F7A2D}" type="datetimeFigureOut">
              <a:rPr lang="nb-NO" smtClean="0"/>
              <a:t>04.03.2026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D832138E-ECAD-14E3-C511-5FE1B74F8E5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4DEFE703-DCB9-B9CE-2F36-9F37EB8351F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F7BDEE-3B55-944C-B340-05F7EB3AFD6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017081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AE926D25-720D-C742-80B0-251CF2A9BE3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nb-NO" altLang="nb-NO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3AAB6BB6-795E-7F4F-A7AA-C17F5FB18FF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nb-NO" altLang="nb-NO"/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A44F466E-76F3-0844-A3E6-D6B5C1B7A36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/>
          <a:lstStyle/>
          <a:p>
            <a:endParaRPr lang="nb-NO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22C60309-FC23-A44A-8660-5B8DF3FACF0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altLang="nb-NO" err="1"/>
              <a:t>Click</a:t>
            </a:r>
            <a:r>
              <a:rPr lang="nb-NO" altLang="nb-NO"/>
              <a:t> to </a:t>
            </a:r>
            <a:r>
              <a:rPr lang="nb-NO" altLang="nb-NO" err="1"/>
              <a:t>edit</a:t>
            </a:r>
            <a:r>
              <a:rPr lang="nb-NO" altLang="nb-NO"/>
              <a:t> Master </a:t>
            </a:r>
            <a:r>
              <a:rPr lang="nb-NO" altLang="nb-NO" err="1"/>
              <a:t>text</a:t>
            </a:r>
            <a:r>
              <a:rPr lang="nb-NO" altLang="nb-NO"/>
              <a:t> styles</a:t>
            </a:r>
          </a:p>
          <a:p>
            <a:pPr lvl="1"/>
            <a:r>
              <a:rPr lang="nb-NO" altLang="nb-NO"/>
              <a:t>Second </a:t>
            </a:r>
            <a:r>
              <a:rPr lang="nb-NO" altLang="nb-NO" err="1"/>
              <a:t>level</a:t>
            </a:r>
            <a:endParaRPr lang="nb-NO" altLang="nb-NO"/>
          </a:p>
          <a:p>
            <a:pPr lvl="2"/>
            <a:r>
              <a:rPr lang="nb-NO" altLang="nb-NO"/>
              <a:t>Third </a:t>
            </a:r>
            <a:r>
              <a:rPr lang="nb-NO" altLang="nb-NO" err="1"/>
              <a:t>level</a:t>
            </a:r>
            <a:endParaRPr lang="nb-NO" altLang="nb-NO"/>
          </a:p>
          <a:p>
            <a:pPr lvl="3"/>
            <a:r>
              <a:rPr lang="nb-NO" altLang="nb-NO" err="1"/>
              <a:t>Fourth</a:t>
            </a:r>
            <a:r>
              <a:rPr lang="nb-NO" altLang="nb-NO"/>
              <a:t> </a:t>
            </a:r>
            <a:r>
              <a:rPr lang="nb-NO" altLang="nb-NO" err="1"/>
              <a:t>level</a:t>
            </a:r>
            <a:endParaRPr lang="nb-NO" altLang="nb-NO"/>
          </a:p>
          <a:p>
            <a:pPr lvl="4"/>
            <a:r>
              <a:rPr lang="nb-NO" altLang="nb-NO"/>
              <a:t>Fifth </a:t>
            </a:r>
            <a:r>
              <a:rPr lang="nb-NO" altLang="nb-NO" err="1"/>
              <a:t>level</a:t>
            </a:r>
            <a:endParaRPr lang="nb-NO" altLang="nb-NO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6BE107B9-2C9D-FA4E-991A-BDC56C25C0F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nb-NO" altLang="nb-NO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6A334DDF-4A5A-0F4A-8680-FC14F24C6D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F8F7E72-5B4B-D940-B251-6D14BF10182F}" type="slidenum">
              <a:rPr lang="nb-NO" altLang="nb-NO"/>
              <a:pPr/>
              <a:t>‹#›</a:t>
            </a:fld>
            <a:endParaRPr lang="nb-NO" alt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8F7E72-5B4B-D940-B251-6D14BF10182F}" type="slidenum">
              <a:rPr lang="nb-NO" altLang="nb-NO" smtClean="0"/>
              <a:pPr/>
              <a:t>13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1825168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bei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1783C94-8A74-A54F-BB37-E49E29F281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2081637"/>
            <a:ext cx="5178409" cy="12532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nb-NO"/>
              <a:t>Klikk for å legge til en tittel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6B8BAC05-7EBB-444C-9DE0-6B5FE960B9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7428" y="3461037"/>
            <a:ext cx="5178409" cy="2016192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nb-NO"/>
              <a:t>Klikk for å legge til tekst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6BE1E08-6700-F245-FBD8-A672F4A278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1" cy="6858000"/>
          </a:xfrm>
          <a:prstGeom prst="rect">
            <a:avLst/>
          </a:prstGeom>
        </p:spPr>
        <p:txBody>
          <a:bodyPr/>
          <a:lstStyle/>
          <a:p>
            <a:r>
              <a:rPr lang="nb-NO"/>
              <a:t>Klikk på ikonet for å legge til et bilde</a:t>
            </a:r>
          </a:p>
        </p:txBody>
      </p:sp>
    </p:spTree>
    <p:extLst>
      <p:ext uri="{BB962C8B-B14F-4D97-AF65-F5344CB8AC3E}">
        <p14:creationId xmlns:p14="http://schemas.microsoft.com/office/powerpoint/2010/main" val="1339223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kvit mønst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B71A842-E896-5349-BD8E-99C14D283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8803" y="1869853"/>
            <a:ext cx="5114757" cy="2046225"/>
          </a:xfrm>
          <a:prstGeom prst="rect">
            <a:avLst/>
          </a:prstGeom>
        </p:spPr>
        <p:txBody>
          <a:bodyPr/>
          <a:lstStyle/>
          <a:p>
            <a:r>
              <a:rPr lang="nb-NO" b="1">
                <a:effectLst/>
                <a:latin typeface="Arial" panose="020B0604020202020204" pitchFamily="34" charset="0"/>
              </a:rPr>
              <a:t>Klikk for å legge til tittel</a:t>
            </a:r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8B4C41C3-9196-744B-B5A5-616E02BA7D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8801" y="3916079"/>
            <a:ext cx="5114757" cy="1369599"/>
          </a:xfrm>
        </p:spPr>
        <p:txBody>
          <a:bodyPr/>
          <a:lstStyle/>
          <a:p>
            <a:pPr lvl="0"/>
            <a:r>
              <a:rPr lang="nb-NO"/>
              <a:t>Undertittel</a:t>
            </a:r>
          </a:p>
        </p:txBody>
      </p:sp>
      <p:pic>
        <p:nvPicPr>
          <p:cNvPr id="3" name="Bilde 2" descr="Et bilde som inneholder skjermbilde, Grafikk, grafisk design, Fargerikt&#10;&#10;KI-generert innhold kan være feil.">
            <a:extLst>
              <a:ext uri="{FF2B5EF4-FFF2-40B4-BE49-F238E27FC236}">
                <a16:creationId xmlns:a16="http://schemas.microsoft.com/office/drawing/2014/main" id="{52D3DBCF-948A-B660-21CF-F8CE5A19AC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84989" y="1028620"/>
            <a:ext cx="5023779" cy="502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raud mønst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B71A842-E896-5349-BD8E-99C14D283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8803" y="1869853"/>
            <a:ext cx="5114757" cy="20462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b="1">
                <a:effectLst/>
                <a:latin typeface="Arial" panose="020B0604020202020204" pitchFamily="34" charset="0"/>
              </a:rPr>
              <a:t>Klikk for å legge til tittel</a:t>
            </a:r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8B4C41C3-9196-744B-B5A5-616E02BA7D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8801" y="3916079"/>
            <a:ext cx="5114757" cy="136959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Undertittel</a:t>
            </a:r>
          </a:p>
        </p:txBody>
      </p:sp>
      <p:pic>
        <p:nvPicPr>
          <p:cNvPr id="6" name="Bilde 5" descr="Et bilde som inneholder skjermbilde, design&#10;&#10;KI-generert innhold kan være feil.">
            <a:extLst>
              <a:ext uri="{FF2B5EF4-FFF2-40B4-BE49-F238E27FC236}">
                <a16:creationId xmlns:a16="http://schemas.microsoft.com/office/drawing/2014/main" id="{81A87695-2301-FA61-1B12-6A1CA35415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44479" y="1084772"/>
            <a:ext cx="4897860" cy="489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7288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svart mønst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B71A842-E896-5349-BD8E-99C14D283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8803" y="1869853"/>
            <a:ext cx="5114757" cy="20462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b="1">
                <a:effectLst/>
                <a:latin typeface="Arial" panose="020B0604020202020204" pitchFamily="34" charset="0"/>
              </a:rPr>
              <a:t>Klikk for å legge til tittel</a:t>
            </a:r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8B4C41C3-9196-744B-B5A5-616E02BA7D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8801" y="3916079"/>
            <a:ext cx="5114757" cy="136959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Undertittel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98A77112-319D-7279-4B13-E5801A3AFA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9835" y="566625"/>
            <a:ext cx="1462753" cy="375065"/>
          </a:xfrm>
          <a:prstGeom prst="rect">
            <a:avLst/>
          </a:prstGeom>
        </p:spPr>
      </p:pic>
      <p:pic>
        <p:nvPicPr>
          <p:cNvPr id="6" name="Bilde 5" descr="Et bilde som inneholder skjermbilde, Fargerikt, Grafikk, kunst&#10;&#10;KI-generert innhold kan være feil.">
            <a:extLst>
              <a:ext uri="{FF2B5EF4-FFF2-40B4-BE49-F238E27FC236}">
                <a16:creationId xmlns:a16="http://schemas.microsoft.com/office/drawing/2014/main" id="{BB9D2F70-8AFA-AE48-89AD-9DDE7F38320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80663" y="1076928"/>
            <a:ext cx="4905802" cy="4905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674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beige med ik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67C9D4E5-6A76-7496-CF86-51E8EC96FC0D}"/>
              </a:ext>
            </a:extLst>
          </p:cNvPr>
          <p:cNvSpPr>
            <a:spLocks/>
          </p:cNvSpPr>
          <p:nvPr userDrawn="1"/>
        </p:nvSpPr>
        <p:spPr>
          <a:xfrm>
            <a:off x="0" y="-1"/>
            <a:ext cx="12192000" cy="39782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n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18675C2A-D1B0-1C4A-BCA3-2B4610E1D6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8800" y="1705232"/>
            <a:ext cx="11083138" cy="104650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nb-NO" b="1">
                <a:effectLst/>
                <a:latin typeface="Arial" panose="020B0604020202020204" pitchFamily="34" charset="0"/>
              </a:rPr>
              <a:t>Klikk for å legge til tittel</a:t>
            </a:r>
            <a:endParaRPr lang="nb-NO">
              <a:effectLst/>
              <a:latin typeface="Arial" panose="020B0604020202020204" pitchFamily="34" charset="0"/>
            </a:endParaRPr>
          </a:p>
        </p:txBody>
      </p:sp>
      <p:sp>
        <p:nvSpPr>
          <p:cNvPr id="10" name="Plassholder for tekst 3">
            <a:extLst>
              <a:ext uri="{FF2B5EF4-FFF2-40B4-BE49-F238E27FC236}">
                <a16:creationId xmlns:a16="http://schemas.microsoft.com/office/drawing/2014/main" id="{C167FE43-4850-FF42-B5B8-88A852BA8B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061" y="2867349"/>
            <a:ext cx="11083138" cy="675594"/>
          </a:xfrm>
        </p:spPr>
        <p:txBody>
          <a:bodyPr/>
          <a:lstStyle/>
          <a:p>
            <a:pPr lvl="0"/>
            <a:r>
              <a:rPr lang="nb-NO"/>
              <a:t>Klikk for å legge til undertittel</a:t>
            </a:r>
          </a:p>
        </p:txBody>
      </p:sp>
      <p:grpSp>
        <p:nvGrpSpPr>
          <p:cNvPr id="5" name="Grafikk 11">
            <a:extLst>
              <a:ext uri="{FF2B5EF4-FFF2-40B4-BE49-F238E27FC236}">
                <a16:creationId xmlns:a16="http://schemas.microsoft.com/office/drawing/2014/main" id="{6A37446D-09BE-1783-D610-F3E2C3294D7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90626" y="134470"/>
            <a:ext cx="2189503" cy="1231595"/>
            <a:chOff x="638734" y="-399631"/>
            <a:chExt cx="5945841" cy="3344536"/>
          </a:xfrm>
        </p:grpSpPr>
        <p:sp>
          <p:nvSpPr>
            <p:cNvPr id="6" name="Friform 5">
              <a:extLst>
                <a:ext uri="{FF2B5EF4-FFF2-40B4-BE49-F238E27FC236}">
                  <a16:creationId xmlns:a16="http://schemas.microsoft.com/office/drawing/2014/main" id="{21F79457-F895-5ADD-A6D1-F57AF2A4F13B}"/>
                </a:ext>
              </a:extLst>
            </p:cNvPr>
            <p:cNvSpPr/>
            <p:nvPr/>
          </p:nvSpPr>
          <p:spPr>
            <a:xfrm>
              <a:off x="1618551" y="761975"/>
              <a:ext cx="3120345" cy="1018535"/>
            </a:xfrm>
            <a:custGeom>
              <a:avLst/>
              <a:gdLst>
                <a:gd name="connsiteX0" fmla="*/ 3120336 w 3120345"/>
                <a:gd name="connsiteY0" fmla="*/ 632675 h 1018535"/>
                <a:gd name="connsiteX1" fmla="*/ 2908205 w 3120345"/>
                <a:gd name="connsiteY1" fmla="*/ 466067 h 1018535"/>
                <a:gd name="connsiteX2" fmla="*/ 2790218 w 3120345"/>
                <a:gd name="connsiteY2" fmla="*/ 445319 h 1018535"/>
                <a:gd name="connsiteX3" fmla="*/ 2725495 w 3120345"/>
                <a:gd name="connsiteY3" fmla="*/ 392673 h 1018535"/>
                <a:gd name="connsiteX4" fmla="*/ 2755533 w 3120345"/>
                <a:gd name="connsiteY4" fmla="*/ 354273 h 1018535"/>
                <a:gd name="connsiteX5" fmla="*/ 2873521 w 3120345"/>
                <a:gd name="connsiteY5" fmla="*/ 340338 h 1018535"/>
                <a:gd name="connsiteX6" fmla="*/ 3046013 w 3120345"/>
                <a:gd name="connsiteY6" fmla="*/ 351176 h 1018535"/>
                <a:gd name="connsiteX7" fmla="*/ 3057161 w 3120345"/>
                <a:gd name="connsiteY7" fmla="*/ 352415 h 1018535"/>
                <a:gd name="connsiteX8" fmla="*/ 3072335 w 3120345"/>
                <a:gd name="connsiteY8" fmla="*/ 251460 h 1018535"/>
                <a:gd name="connsiteX9" fmla="*/ 3060258 w 3120345"/>
                <a:gd name="connsiteY9" fmla="*/ 249911 h 1018535"/>
                <a:gd name="connsiteX10" fmla="*/ 2845960 w 3120345"/>
                <a:gd name="connsiteY10" fmla="*/ 236905 h 1018535"/>
                <a:gd name="connsiteX11" fmla="*/ 2585210 w 3120345"/>
                <a:gd name="connsiteY11" fmla="*/ 390506 h 1018535"/>
                <a:gd name="connsiteX12" fmla="*/ 2686475 w 3120345"/>
                <a:gd name="connsiteY12" fmla="*/ 528622 h 1018535"/>
                <a:gd name="connsiteX13" fmla="*/ 2832334 w 3120345"/>
                <a:gd name="connsiteY13" fmla="*/ 561449 h 1018535"/>
                <a:gd name="connsiteX14" fmla="*/ 2917496 w 3120345"/>
                <a:gd name="connsiteY14" fmla="*/ 580339 h 1018535"/>
                <a:gd name="connsiteX15" fmla="*/ 2976025 w 3120345"/>
                <a:gd name="connsiteY15" fmla="*/ 635772 h 1018535"/>
                <a:gd name="connsiteX16" fmla="*/ 2938864 w 3120345"/>
                <a:gd name="connsiteY16" fmla="*/ 681914 h 1018535"/>
                <a:gd name="connsiteX17" fmla="*/ 2814992 w 3120345"/>
                <a:gd name="connsiteY17" fmla="*/ 700185 h 1018535"/>
                <a:gd name="connsiteX18" fmla="*/ 2621442 w 3120345"/>
                <a:gd name="connsiteY18" fmla="*/ 688417 h 1018535"/>
                <a:gd name="connsiteX19" fmla="*/ 2610604 w 3120345"/>
                <a:gd name="connsiteY19" fmla="*/ 687488 h 1018535"/>
                <a:gd name="connsiteX20" fmla="*/ 2609055 w 3120345"/>
                <a:gd name="connsiteY20" fmla="*/ 698017 h 1018535"/>
                <a:gd name="connsiteX21" fmla="*/ 2592333 w 3120345"/>
                <a:gd name="connsiteY21" fmla="*/ 791850 h 1018535"/>
                <a:gd name="connsiteX22" fmla="*/ 2605029 w 3120345"/>
                <a:gd name="connsiteY22" fmla="*/ 793089 h 1018535"/>
                <a:gd name="connsiteX23" fmla="*/ 2820256 w 3120345"/>
                <a:gd name="connsiteY23" fmla="*/ 805166 h 1018535"/>
                <a:gd name="connsiteX24" fmla="*/ 3120336 w 3120345"/>
                <a:gd name="connsiteY24" fmla="*/ 632675 h 1018535"/>
                <a:gd name="connsiteX25" fmla="*/ 2521416 w 3120345"/>
                <a:gd name="connsiteY25" fmla="*/ 632675 h 1018535"/>
                <a:gd name="connsiteX26" fmla="*/ 2309286 w 3120345"/>
                <a:gd name="connsiteY26" fmla="*/ 466067 h 1018535"/>
                <a:gd name="connsiteX27" fmla="*/ 2191298 w 3120345"/>
                <a:gd name="connsiteY27" fmla="*/ 445319 h 1018535"/>
                <a:gd name="connsiteX28" fmla="*/ 2126575 w 3120345"/>
                <a:gd name="connsiteY28" fmla="*/ 392673 h 1018535"/>
                <a:gd name="connsiteX29" fmla="*/ 2156614 w 3120345"/>
                <a:gd name="connsiteY29" fmla="*/ 354273 h 1018535"/>
                <a:gd name="connsiteX30" fmla="*/ 2274602 w 3120345"/>
                <a:gd name="connsiteY30" fmla="*/ 340338 h 1018535"/>
                <a:gd name="connsiteX31" fmla="*/ 2447093 w 3120345"/>
                <a:gd name="connsiteY31" fmla="*/ 351176 h 1018535"/>
                <a:gd name="connsiteX32" fmla="*/ 2458241 w 3120345"/>
                <a:gd name="connsiteY32" fmla="*/ 352415 h 1018535"/>
                <a:gd name="connsiteX33" fmla="*/ 2473416 w 3120345"/>
                <a:gd name="connsiteY33" fmla="*/ 251460 h 1018535"/>
                <a:gd name="connsiteX34" fmla="*/ 2461648 w 3120345"/>
                <a:gd name="connsiteY34" fmla="*/ 249911 h 1018535"/>
                <a:gd name="connsiteX35" fmla="*/ 2247350 w 3120345"/>
                <a:gd name="connsiteY35" fmla="*/ 236905 h 1018535"/>
                <a:gd name="connsiteX36" fmla="*/ 1986600 w 3120345"/>
                <a:gd name="connsiteY36" fmla="*/ 390506 h 1018535"/>
                <a:gd name="connsiteX37" fmla="*/ 2087865 w 3120345"/>
                <a:gd name="connsiteY37" fmla="*/ 528622 h 1018535"/>
                <a:gd name="connsiteX38" fmla="*/ 2233724 w 3120345"/>
                <a:gd name="connsiteY38" fmla="*/ 561449 h 1018535"/>
                <a:gd name="connsiteX39" fmla="*/ 2318886 w 3120345"/>
                <a:gd name="connsiteY39" fmla="*/ 580339 h 1018535"/>
                <a:gd name="connsiteX40" fmla="*/ 2377415 w 3120345"/>
                <a:gd name="connsiteY40" fmla="*/ 635772 h 1018535"/>
                <a:gd name="connsiteX41" fmla="*/ 2340254 w 3120345"/>
                <a:gd name="connsiteY41" fmla="*/ 681914 h 1018535"/>
                <a:gd name="connsiteX42" fmla="*/ 2216382 w 3120345"/>
                <a:gd name="connsiteY42" fmla="*/ 700185 h 1018535"/>
                <a:gd name="connsiteX43" fmla="*/ 2022832 w 3120345"/>
                <a:gd name="connsiteY43" fmla="*/ 688417 h 1018535"/>
                <a:gd name="connsiteX44" fmla="*/ 2011994 w 3120345"/>
                <a:gd name="connsiteY44" fmla="*/ 687488 h 1018535"/>
                <a:gd name="connsiteX45" fmla="*/ 2010136 w 3120345"/>
                <a:gd name="connsiteY45" fmla="*/ 698017 h 1018535"/>
                <a:gd name="connsiteX46" fmla="*/ 1993413 w 3120345"/>
                <a:gd name="connsiteY46" fmla="*/ 791850 h 1018535"/>
                <a:gd name="connsiteX47" fmla="*/ 2006110 w 3120345"/>
                <a:gd name="connsiteY47" fmla="*/ 793089 h 1018535"/>
                <a:gd name="connsiteX48" fmla="*/ 2221337 w 3120345"/>
                <a:gd name="connsiteY48" fmla="*/ 805166 h 1018535"/>
                <a:gd name="connsiteX49" fmla="*/ 2521416 w 3120345"/>
                <a:gd name="connsiteY49" fmla="*/ 632675 h 1018535"/>
                <a:gd name="connsiteX50" fmla="*/ 1892148 w 3120345"/>
                <a:gd name="connsiteY50" fmla="*/ 778843 h 1018535"/>
                <a:gd name="connsiteX51" fmla="*/ 1892148 w 3120345"/>
                <a:gd name="connsiteY51" fmla="*/ 241550 h 1018535"/>
                <a:gd name="connsiteX52" fmla="*/ 1747528 w 3120345"/>
                <a:gd name="connsiteY52" fmla="*/ 241550 h 1018535"/>
                <a:gd name="connsiteX53" fmla="*/ 1747528 w 3120345"/>
                <a:gd name="connsiteY53" fmla="*/ 692443 h 1018535"/>
                <a:gd name="connsiteX54" fmla="*/ 1636972 w 3120345"/>
                <a:gd name="connsiteY54" fmla="*/ 701423 h 1018535"/>
                <a:gd name="connsiteX55" fmla="*/ 1451784 w 3120345"/>
                <a:gd name="connsiteY55" fmla="*/ 559590 h 1018535"/>
                <a:gd name="connsiteX56" fmla="*/ 1451784 w 3120345"/>
                <a:gd name="connsiteY56" fmla="*/ 241550 h 1018535"/>
                <a:gd name="connsiteX57" fmla="*/ 1307473 w 3120345"/>
                <a:gd name="connsiteY57" fmla="*/ 241550 h 1018535"/>
                <a:gd name="connsiteX58" fmla="*/ 1307473 w 3120345"/>
                <a:gd name="connsiteY58" fmla="*/ 561139 h 1018535"/>
                <a:gd name="connsiteX59" fmla="*/ 1620559 w 3120345"/>
                <a:gd name="connsiteY59" fmla="*/ 806714 h 1018535"/>
                <a:gd name="connsiteX60" fmla="*/ 1746599 w 3120345"/>
                <a:gd name="connsiteY60" fmla="*/ 792160 h 1018535"/>
                <a:gd name="connsiteX61" fmla="*/ 1722134 w 3120345"/>
                <a:gd name="connsiteY61" fmla="*/ 885683 h 1018535"/>
                <a:gd name="connsiteX62" fmla="*/ 1579681 w 3120345"/>
                <a:gd name="connsiteY62" fmla="*/ 911386 h 1018535"/>
                <a:gd name="connsiteX63" fmla="*/ 1368171 w 3120345"/>
                <a:gd name="connsiteY63" fmla="*/ 892805 h 1018535"/>
                <a:gd name="connsiteX64" fmla="*/ 1350828 w 3120345"/>
                <a:gd name="connsiteY64" fmla="*/ 996238 h 1018535"/>
                <a:gd name="connsiteX65" fmla="*/ 1586185 w 3120345"/>
                <a:gd name="connsiteY65" fmla="*/ 1018535 h 1018535"/>
                <a:gd name="connsiteX66" fmla="*/ 1892148 w 3120345"/>
                <a:gd name="connsiteY66" fmla="*/ 778843 h 1018535"/>
                <a:gd name="connsiteX67" fmla="*/ 1235628 w 3120345"/>
                <a:gd name="connsiteY67" fmla="*/ 798663 h 1018535"/>
                <a:gd name="connsiteX68" fmla="*/ 911394 w 3120345"/>
                <a:gd name="connsiteY68" fmla="*/ 487126 h 1018535"/>
                <a:gd name="connsiteX69" fmla="*/ 1229124 w 3120345"/>
                <a:gd name="connsiteY69" fmla="*/ 241550 h 1018535"/>
                <a:gd name="connsiteX70" fmla="*/ 1044556 w 3120345"/>
                <a:gd name="connsiteY70" fmla="*/ 241550 h 1018535"/>
                <a:gd name="connsiteX71" fmla="*/ 788761 w 3120345"/>
                <a:gd name="connsiteY71" fmla="*/ 436648 h 1018535"/>
                <a:gd name="connsiteX72" fmla="*/ 760270 w 3120345"/>
                <a:gd name="connsiteY72" fmla="*/ 436648 h 1018535"/>
                <a:gd name="connsiteX73" fmla="*/ 760270 w 3120345"/>
                <a:gd name="connsiteY73" fmla="*/ 0 h 1018535"/>
                <a:gd name="connsiteX74" fmla="*/ 621224 w 3120345"/>
                <a:gd name="connsiteY74" fmla="*/ 0 h 1018535"/>
                <a:gd name="connsiteX75" fmla="*/ 621224 w 3120345"/>
                <a:gd name="connsiteY75" fmla="*/ 798663 h 1018535"/>
                <a:gd name="connsiteX76" fmla="*/ 759960 w 3120345"/>
                <a:gd name="connsiteY76" fmla="*/ 798663 h 1018535"/>
                <a:gd name="connsiteX77" fmla="*/ 759960 w 3120345"/>
                <a:gd name="connsiteY77" fmla="*/ 536984 h 1018535"/>
                <a:gd name="connsiteX78" fmla="*/ 785045 w 3120345"/>
                <a:gd name="connsiteY78" fmla="*/ 536984 h 1018535"/>
                <a:gd name="connsiteX79" fmla="*/ 1053846 w 3120345"/>
                <a:gd name="connsiteY79" fmla="*/ 798663 h 1018535"/>
                <a:gd name="connsiteX80" fmla="*/ 1235628 w 3120345"/>
                <a:gd name="connsiteY80" fmla="*/ 798663 h 1018535"/>
                <a:gd name="connsiteX81" fmla="*/ 534824 w 3120345"/>
                <a:gd name="connsiteY81" fmla="*/ 632675 h 1018535"/>
                <a:gd name="connsiteX82" fmla="*/ 322693 w 3120345"/>
                <a:gd name="connsiteY82" fmla="*/ 466067 h 1018535"/>
                <a:gd name="connsiteX83" fmla="*/ 204706 w 3120345"/>
                <a:gd name="connsiteY83" fmla="*/ 445319 h 1018535"/>
                <a:gd name="connsiteX84" fmla="*/ 140292 w 3120345"/>
                <a:gd name="connsiteY84" fmla="*/ 392673 h 1018535"/>
                <a:gd name="connsiteX85" fmla="*/ 170331 w 3120345"/>
                <a:gd name="connsiteY85" fmla="*/ 354273 h 1018535"/>
                <a:gd name="connsiteX86" fmla="*/ 288319 w 3120345"/>
                <a:gd name="connsiteY86" fmla="*/ 340338 h 1018535"/>
                <a:gd name="connsiteX87" fmla="*/ 460810 w 3120345"/>
                <a:gd name="connsiteY87" fmla="*/ 351176 h 1018535"/>
                <a:gd name="connsiteX88" fmla="*/ 471959 w 3120345"/>
                <a:gd name="connsiteY88" fmla="*/ 352415 h 1018535"/>
                <a:gd name="connsiteX89" fmla="*/ 487133 w 3120345"/>
                <a:gd name="connsiteY89" fmla="*/ 251460 h 1018535"/>
                <a:gd name="connsiteX90" fmla="*/ 475056 w 3120345"/>
                <a:gd name="connsiteY90" fmla="*/ 249911 h 1018535"/>
                <a:gd name="connsiteX91" fmla="*/ 260758 w 3120345"/>
                <a:gd name="connsiteY91" fmla="*/ 236905 h 1018535"/>
                <a:gd name="connsiteX92" fmla="*/ 8 w 3120345"/>
                <a:gd name="connsiteY92" fmla="*/ 390506 h 1018535"/>
                <a:gd name="connsiteX93" fmla="*/ 101273 w 3120345"/>
                <a:gd name="connsiteY93" fmla="*/ 528622 h 1018535"/>
                <a:gd name="connsiteX94" fmla="*/ 247132 w 3120345"/>
                <a:gd name="connsiteY94" fmla="*/ 561449 h 1018535"/>
                <a:gd name="connsiteX95" fmla="*/ 332293 w 3120345"/>
                <a:gd name="connsiteY95" fmla="*/ 580339 h 1018535"/>
                <a:gd name="connsiteX96" fmla="*/ 390823 w 3120345"/>
                <a:gd name="connsiteY96" fmla="*/ 635772 h 1018535"/>
                <a:gd name="connsiteX97" fmla="*/ 353661 w 3120345"/>
                <a:gd name="connsiteY97" fmla="*/ 681914 h 1018535"/>
                <a:gd name="connsiteX98" fmla="*/ 229790 w 3120345"/>
                <a:gd name="connsiteY98" fmla="*/ 700185 h 1018535"/>
                <a:gd name="connsiteX99" fmla="*/ 36240 w 3120345"/>
                <a:gd name="connsiteY99" fmla="*/ 688417 h 1018535"/>
                <a:gd name="connsiteX100" fmla="*/ 25401 w 3120345"/>
                <a:gd name="connsiteY100" fmla="*/ 687488 h 1018535"/>
                <a:gd name="connsiteX101" fmla="*/ 23543 w 3120345"/>
                <a:gd name="connsiteY101" fmla="*/ 698017 h 1018535"/>
                <a:gd name="connsiteX102" fmla="*/ 6821 w 3120345"/>
                <a:gd name="connsiteY102" fmla="*/ 791850 h 1018535"/>
                <a:gd name="connsiteX103" fmla="*/ 19517 w 3120345"/>
                <a:gd name="connsiteY103" fmla="*/ 793089 h 1018535"/>
                <a:gd name="connsiteX104" fmla="*/ 234745 w 3120345"/>
                <a:gd name="connsiteY104" fmla="*/ 805166 h 1018535"/>
                <a:gd name="connsiteX105" fmla="*/ 534824 w 3120345"/>
                <a:gd name="connsiteY105" fmla="*/ 632675 h 1018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3120345" h="1018535">
                  <a:moveTo>
                    <a:pt x="3120336" y="632675"/>
                  </a:moveTo>
                  <a:cubicBezTo>
                    <a:pt x="3121265" y="537913"/>
                    <a:pt x="3057781" y="490842"/>
                    <a:pt x="2908205" y="466067"/>
                  </a:cubicBezTo>
                  <a:cubicBezTo>
                    <a:pt x="2842243" y="454919"/>
                    <a:pt x="2804153" y="448416"/>
                    <a:pt x="2790218" y="445319"/>
                  </a:cubicBezTo>
                  <a:cubicBezTo>
                    <a:pt x="2745314" y="435099"/>
                    <a:pt x="2725495" y="416828"/>
                    <a:pt x="2725495" y="392673"/>
                  </a:cubicBezTo>
                  <a:cubicBezTo>
                    <a:pt x="2726114" y="374093"/>
                    <a:pt x="2732617" y="364183"/>
                    <a:pt x="2755533" y="354273"/>
                  </a:cubicBezTo>
                  <a:cubicBezTo>
                    <a:pt x="2778759" y="344983"/>
                    <a:pt x="2817779" y="340028"/>
                    <a:pt x="2873521" y="340338"/>
                  </a:cubicBezTo>
                  <a:cubicBezTo>
                    <a:pt x="2927715" y="340338"/>
                    <a:pt x="2981290" y="343434"/>
                    <a:pt x="3046013" y="351176"/>
                  </a:cubicBezTo>
                  <a:lnTo>
                    <a:pt x="3057161" y="352415"/>
                  </a:lnTo>
                  <a:lnTo>
                    <a:pt x="3072335" y="251460"/>
                  </a:lnTo>
                  <a:lnTo>
                    <a:pt x="3060258" y="249911"/>
                  </a:lnTo>
                  <a:cubicBezTo>
                    <a:pt x="2985935" y="241240"/>
                    <a:pt x="2905109" y="236905"/>
                    <a:pt x="2845960" y="236905"/>
                  </a:cubicBezTo>
                  <a:cubicBezTo>
                    <a:pt x="2677804" y="237214"/>
                    <a:pt x="2585210" y="285834"/>
                    <a:pt x="2585210" y="390506"/>
                  </a:cubicBezTo>
                  <a:cubicBezTo>
                    <a:pt x="2584591" y="455538"/>
                    <a:pt x="2621752" y="506016"/>
                    <a:pt x="2686475" y="528622"/>
                  </a:cubicBezTo>
                  <a:cubicBezTo>
                    <a:pt x="2711559" y="537913"/>
                    <a:pt x="2761727" y="548442"/>
                    <a:pt x="2832334" y="561449"/>
                  </a:cubicBezTo>
                  <a:cubicBezTo>
                    <a:pt x="2881883" y="570120"/>
                    <a:pt x="2900463" y="574455"/>
                    <a:pt x="2917496" y="580339"/>
                  </a:cubicBezTo>
                  <a:cubicBezTo>
                    <a:pt x="2961470" y="596752"/>
                    <a:pt x="2976025" y="614404"/>
                    <a:pt x="2976025" y="635772"/>
                  </a:cubicBezTo>
                  <a:cubicBezTo>
                    <a:pt x="2975716" y="655591"/>
                    <a:pt x="2965496" y="669527"/>
                    <a:pt x="2938864" y="681914"/>
                  </a:cubicBezTo>
                  <a:cubicBezTo>
                    <a:pt x="2912231" y="693681"/>
                    <a:pt x="2870425" y="700185"/>
                    <a:pt x="2814992" y="700185"/>
                  </a:cubicBezTo>
                  <a:cubicBezTo>
                    <a:pt x="2759559" y="700185"/>
                    <a:pt x="2704436" y="697088"/>
                    <a:pt x="2621442" y="688417"/>
                  </a:cubicBezTo>
                  <a:lnTo>
                    <a:pt x="2610604" y="687488"/>
                  </a:lnTo>
                  <a:lnTo>
                    <a:pt x="2609055" y="698017"/>
                  </a:lnTo>
                  <a:lnTo>
                    <a:pt x="2592333" y="791850"/>
                  </a:lnTo>
                  <a:lnTo>
                    <a:pt x="2605029" y="793089"/>
                  </a:lnTo>
                  <a:cubicBezTo>
                    <a:pt x="2687094" y="800831"/>
                    <a:pt x="2758630" y="805166"/>
                    <a:pt x="2820256" y="805166"/>
                  </a:cubicBezTo>
                  <a:cubicBezTo>
                    <a:pt x="3011948" y="804856"/>
                    <a:pt x="3120026" y="748805"/>
                    <a:pt x="3120336" y="632675"/>
                  </a:cubicBezTo>
                  <a:moveTo>
                    <a:pt x="2521416" y="632675"/>
                  </a:moveTo>
                  <a:cubicBezTo>
                    <a:pt x="2522345" y="537913"/>
                    <a:pt x="2458861" y="490842"/>
                    <a:pt x="2309286" y="466067"/>
                  </a:cubicBezTo>
                  <a:cubicBezTo>
                    <a:pt x="2243324" y="454919"/>
                    <a:pt x="2205233" y="448416"/>
                    <a:pt x="2191298" y="445319"/>
                  </a:cubicBezTo>
                  <a:cubicBezTo>
                    <a:pt x="2146394" y="435099"/>
                    <a:pt x="2126575" y="416828"/>
                    <a:pt x="2126575" y="392673"/>
                  </a:cubicBezTo>
                  <a:cubicBezTo>
                    <a:pt x="2127194" y="374093"/>
                    <a:pt x="2133698" y="364183"/>
                    <a:pt x="2156614" y="354273"/>
                  </a:cubicBezTo>
                  <a:cubicBezTo>
                    <a:pt x="2179840" y="344983"/>
                    <a:pt x="2218859" y="340028"/>
                    <a:pt x="2274602" y="340338"/>
                  </a:cubicBezTo>
                  <a:cubicBezTo>
                    <a:pt x="2328796" y="340338"/>
                    <a:pt x="2382370" y="343434"/>
                    <a:pt x="2447093" y="351176"/>
                  </a:cubicBezTo>
                  <a:lnTo>
                    <a:pt x="2458241" y="352415"/>
                  </a:lnTo>
                  <a:lnTo>
                    <a:pt x="2473416" y="251460"/>
                  </a:lnTo>
                  <a:lnTo>
                    <a:pt x="2461648" y="249911"/>
                  </a:lnTo>
                  <a:cubicBezTo>
                    <a:pt x="2387325" y="241240"/>
                    <a:pt x="2306498" y="236905"/>
                    <a:pt x="2247350" y="236905"/>
                  </a:cubicBezTo>
                  <a:cubicBezTo>
                    <a:pt x="2079194" y="237214"/>
                    <a:pt x="1986600" y="285834"/>
                    <a:pt x="1986600" y="390506"/>
                  </a:cubicBezTo>
                  <a:cubicBezTo>
                    <a:pt x="1985981" y="455538"/>
                    <a:pt x="2023142" y="506016"/>
                    <a:pt x="2087865" y="528622"/>
                  </a:cubicBezTo>
                  <a:cubicBezTo>
                    <a:pt x="2112949" y="537913"/>
                    <a:pt x="2163427" y="548442"/>
                    <a:pt x="2233724" y="561449"/>
                  </a:cubicBezTo>
                  <a:cubicBezTo>
                    <a:pt x="2283272" y="570120"/>
                    <a:pt x="2301853" y="574455"/>
                    <a:pt x="2318886" y="580339"/>
                  </a:cubicBezTo>
                  <a:cubicBezTo>
                    <a:pt x="2362860" y="596752"/>
                    <a:pt x="2377415" y="614404"/>
                    <a:pt x="2377415" y="635772"/>
                  </a:cubicBezTo>
                  <a:cubicBezTo>
                    <a:pt x="2377105" y="655591"/>
                    <a:pt x="2366886" y="669527"/>
                    <a:pt x="2340254" y="681914"/>
                  </a:cubicBezTo>
                  <a:cubicBezTo>
                    <a:pt x="2313621" y="693681"/>
                    <a:pt x="2271815" y="700185"/>
                    <a:pt x="2216382" y="700185"/>
                  </a:cubicBezTo>
                  <a:cubicBezTo>
                    <a:pt x="2160949" y="700185"/>
                    <a:pt x="2105827" y="697088"/>
                    <a:pt x="2022832" y="688417"/>
                  </a:cubicBezTo>
                  <a:lnTo>
                    <a:pt x="2011994" y="687488"/>
                  </a:lnTo>
                  <a:lnTo>
                    <a:pt x="2010136" y="698017"/>
                  </a:lnTo>
                  <a:lnTo>
                    <a:pt x="1993413" y="791850"/>
                  </a:lnTo>
                  <a:lnTo>
                    <a:pt x="2006110" y="793089"/>
                  </a:lnTo>
                  <a:cubicBezTo>
                    <a:pt x="2088175" y="800831"/>
                    <a:pt x="2159711" y="805166"/>
                    <a:pt x="2221337" y="805166"/>
                  </a:cubicBezTo>
                  <a:cubicBezTo>
                    <a:pt x="2413028" y="804856"/>
                    <a:pt x="2521106" y="748805"/>
                    <a:pt x="2521416" y="632675"/>
                  </a:cubicBezTo>
                  <a:moveTo>
                    <a:pt x="1892148" y="778843"/>
                  </a:moveTo>
                  <a:lnTo>
                    <a:pt x="1892148" y="241550"/>
                  </a:lnTo>
                  <a:lnTo>
                    <a:pt x="1747528" y="241550"/>
                  </a:lnTo>
                  <a:lnTo>
                    <a:pt x="1747528" y="692443"/>
                  </a:lnTo>
                  <a:cubicBezTo>
                    <a:pt x="1710056" y="697707"/>
                    <a:pt x="1666701" y="701423"/>
                    <a:pt x="1636972" y="701423"/>
                  </a:cubicBezTo>
                  <a:cubicBezTo>
                    <a:pt x="1469436" y="701423"/>
                    <a:pt x="1451784" y="651256"/>
                    <a:pt x="1451784" y="559590"/>
                  </a:cubicBezTo>
                  <a:lnTo>
                    <a:pt x="1451784" y="241550"/>
                  </a:lnTo>
                  <a:lnTo>
                    <a:pt x="1307473" y="241550"/>
                  </a:lnTo>
                  <a:lnTo>
                    <a:pt x="1307473" y="561139"/>
                  </a:lnTo>
                  <a:cubicBezTo>
                    <a:pt x="1307473" y="759334"/>
                    <a:pt x="1425151" y="806714"/>
                    <a:pt x="1620559" y="806714"/>
                  </a:cubicBezTo>
                  <a:cubicBezTo>
                    <a:pt x="1658030" y="806714"/>
                    <a:pt x="1714392" y="800521"/>
                    <a:pt x="1746599" y="792160"/>
                  </a:cubicBezTo>
                  <a:cubicBezTo>
                    <a:pt x="1745979" y="824676"/>
                    <a:pt x="1745669" y="862147"/>
                    <a:pt x="1722134" y="885683"/>
                  </a:cubicBezTo>
                  <a:cubicBezTo>
                    <a:pt x="1700456" y="907670"/>
                    <a:pt x="1653075" y="911386"/>
                    <a:pt x="1579681" y="911386"/>
                  </a:cubicBezTo>
                  <a:cubicBezTo>
                    <a:pt x="1513100" y="911386"/>
                    <a:pt x="1434442" y="903025"/>
                    <a:pt x="1368171" y="892805"/>
                  </a:cubicBezTo>
                  <a:lnTo>
                    <a:pt x="1350828" y="996238"/>
                  </a:lnTo>
                  <a:cubicBezTo>
                    <a:pt x="1440326" y="1011722"/>
                    <a:pt x="1513720" y="1018535"/>
                    <a:pt x="1586185" y="1018535"/>
                  </a:cubicBezTo>
                  <a:cubicBezTo>
                    <a:pt x="1835476" y="1018225"/>
                    <a:pt x="1892148" y="946380"/>
                    <a:pt x="1892148" y="778843"/>
                  </a:cubicBezTo>
                  <a:moveTo>
                    <a:pt x="1235628" y="798663"/>
                  </a:moveTo>
                  <a:lnTo>
                    <a:pt x="911394" y="487126"/>
                  </a:lnTo>
                  <a:lnTo>
                    <a:pt x="1229124" y="241550"/>
                  </a:lnTo>
                  <a:lnTo>
                    <a:pt x="1044556" y="241550"/>
                  </a:lnTo>
                  <a:lnTo>
                    <a:pt x="788761" y="436648"/>
                  </a:lnTo>
                  <a:lnTo>
                    <a:pt x="760270" y="436648"/>
                  </a:lnTo>
                  <a:lnTo>
                    <a:pt x="760270" y="0"/>
                  </a:lnTo>
                  <a:lnTo>
                    <a:pt x="621224" y="0"/>
                  </a:lnTo>
                  <a:lnTo>
                    <a:pt x="621224" y="798663"/>
                  </a:lnTo>
                  <a:lnTo>
                    <a:pt x="759960" y="798663"/>
                  </a:lnTo>
                  <a:lnTo>
                    <a:pt x="759960" y="536984"/>
                  </a:lnTo>
                  <a:lnTo>
                    <a:pt x="785045" y="536984"/>
                  </a:lnTo>
                  <a:lnTo>
                    <a:pt x="1053846" y="798663"/>
                  </a:lnTo>
                  <a:lnTo>
                    <a:pt x="1235628" y="798663"/>
                  </a:lnTo>
                  <a:close/>
                  <a:moveTo>
                    <a:pt x="534824" y="632675"/>
                  </a:moveTo>
                  <a:cubicBezTo>
                    <a:pt x="535753" y="537913"/>
                    <a:pt x="472268" y="490842"/>
                    <a:pt x="322693" y="466067"/>
                  </a:cubicBezTo>
                  <a:cubicBezTo>
                    <a:pt x="256732" y="454919"/>
                    <a:pt x="218641" y="448416"/>
                    <a:pt x="204706" y="445319"/>
                  </a:cubicBezTo>
                  <a:cubicBezTo>
                    <a:pt x="160112" y="435099"/>
                    <a:pt x="140292" y="416828"/>
                    <a:pt x="140292" y="392673"/>
                  </a:cubicBezTo>
                  <a:cubicBezTo>
                    <a:pt x="140912" y="374093"/>
                    <a:pt x="147415" y="364183"/>
                    <a:pt x="170331" y="354273"/>
                  </a:cubicBezTo>
                  <a:cubicBezTo>
                    <a:pt x="193557" y="344983"/>
                    <a:pt x="232577" y="340028"/>
                    <a:pt x="288319" y="340338"/>
                  </a:cubicBezTo>
                  <a:cubicBezTo>
                    <a:pt x="342513" y="340338"/>
                    <a:pt x="396087" y="343434"/>
                    <a:pt x="460810" y="351176"/>
                  </a:cubicBezTo>
                  <a:lnTo>
                    <a:pt x="471959" y="352415"/>
                  </a:lnTo>
                  <a:lnTo>
                    <a:pt x="487133" y="251460"/>
                  </a:lnTo>
                  <a:lnTo>
                    <a:pt x="475056" y="249911"/>
                  </a:lnTo>
                  <a:cubicBezTo>
                    <a:pt x="400733" y="241240"/>
                    <a:pt x="319906" y="236905"/>
                    <a:pt x="260758" y="236905"/>
                  </a:cubicBezTo>
                  <a:cubicBezTo>
                    <a:pt x="92602" y="237214"/>
                    <a:pt x="8" y="285834"/>
                    <a:pt x="8" y="390506"/>
                  </a:cubicBezTo>
                  <a:cubicBezTo>
                    <a:pt x="-612" y="455538"/>
                    <a:pt x="36550" y="506016"/>
                    <a:pt x="101273" y="528622"/>
                  </a:cubicBezTo>
                  <a:cubicBezTo>
                    <a:pt x="126357" y="537913"/>
                    <a:pt x="176834" y="548442"/>
                    <a:pt x="247132" y="561449"/>
                  </a:cubicBezTo>
                  <a:cubicBezTo>
                    <a:pt x="296680" y="570120"/>
                    <a:pt x="315261" y="574455"/>
                    <a:pt x="332293" y="580339"/>
                  </a:cubicBezTo>
                  <a:cubicBezTo>
                    <a:pt x="376268" y="596752"/>
                    <a:pt x="390823" y="614404"/>
                    <a:pt x="390823" y="635772"/>
                  </a:cubicBezTo>
                  <a:cubicBezTo>
                    <a:pt x="390513" y="655591"/>
                    <a:pt x="380294" y="669527"/>
                    <a:pt x="353661" y="681914"/>
                  </a:cubicBezTo>
                  <a:cubicBezTo>
                    <a:pt x="327029" y="693681"/>
                    <a:pt x="285222" y="700185"/>
                    <a:pt x="229790" y="700185"/>
                  </a:cubicBezTo>
                  <a:cubicBezTo>
                    <a:pt x="174357" y="700185"/>
                    <a:pt x="119234" y="697088"/>
                    <a:pt x="36240" y="688417"/>
                  </a:cubicBezTo>
                  <a:lnTo>
                    <a:pt x="25401" y="687488"/>
                  </a:lnTo>
                  <a:lnTo>
                    <a:pt x="23543" y="698017"/>
                  </a:lnTo>
                  <a:lnTo>
                    <a:pt x="6821" y="791850"/>
                  </a:lnTo>
                  <a:lnTo>
                    <a:pt x="19517" y="793089"/>
                  </a:lnTo>
                  <a:cubicBezTo>
                    <a:pt x="101582" y="800831"/>
                    <a:pt x="173118" y="805166"/>
                    <a:pt x="234745" y="805166"/>
                  </a:cubicBezTo>
                  <a:cubicBezTo>
                    <a:pt x="426436" y="804856"/>
                    <a:pt x="534514" y="748805"/>
                    <a:pt x="534824" y="632675"/>
                  </a:cubicBezTo>
                </a:path>
              </a:pathLst>
            </a:custGeom>
            <a:solidFill>
              <a:srgbClr val="000000"/>
            </a:solidFill>
            <a:ln w="3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12" name="Friform 11">
              <a:extLst>
                <a:ext uri="{FF2B5EF4-FFF2-40B4-BE49-F238E27FC236}">
                  <a16:creationId xmlns:a16="http://schemas.microsoft.com/office/drawing/2014/main" id="{0979C96A-C658-F363-8446-84C6A982C993}"/>
                </a:ext>
              </a:extLst>
            </p:cNvPr>
            <p:cNvSpPr/>
            <p:nvPr/>
          </p:nvSpPr>
          <p:spPr>
            <a:xfrm>
              <a:off x="5010379" y="1003835"/>
              <a:ext cx="586416" cy="713500"/>
            </a:xfrm>
            <a:custGeom>
              <a:avLst/>
              <a:gdLst>
                <a:gd name="connsiteX0" fmla="*/ 586319 w 586416"/>
                <a:gd name="connsiteY0" fmla="*/ 18271 h 713500"/>
                <a:gd name="connsiteX1" fmla="*/ 586009 w 586416"/>
                <a:gd name="connsiteY1" fmla="*/ 0 h 713500"/>
                <a:gd name="connsiteX2" fmla="*/ 406 w 586416"/>
                <a:gd name="connsiteY2" fmla="*/ 0 h 713500"/>
                <a:gd name="connsiteX3" fmla="*/ 96 w 586416"/>
                <a:gd name="connsiteY3" fmla="*/ 18271 h 713500"/>
                <a:gd name="connsiteX4" fmla="*/ 30445 w 586416"/>
                <a:gd name="connsiteY4" fmla="*/ 358299 h 713500"/>
                <a:gd name="connsiteX5" fmla="*/ 51503 w 586416"/>
                <a:gd name="connsiteY5" fmla="*/ 426738 h 713500"/>
                <a:gd name="connsiteX6" fmla="*/ 124587 w 586416"/>
                <a:gd name="connsiteY6" fmla="*/ 553707 h 713500"/>
                <a:gd name="connsiteX7" fmla="*/ 277259 w 586416"/>
                <a:gd name="connsiteY7" fmla="*/ 700495 h 713500"/>
                <a:gd name="connsiteX8" fmla="*/ 293363 w 586416"/>
                <a:gd name="connsiteY8" fmla="*/ 713501 h 713500"/>
                <a:gd name="connsiteX9" fmla="*/ 309466 w 586416"/>
                <a:gd name="connsiteY9" fmla="*/ 700495 h 713500"/>
                <a:gd name="connsiteX10" fmla="*/ 462138 w 586416"/>
                <a:gd name="connsiteY10" fmla="*/ 553707 h 713500"/>
                <a:gd name="connsiteX11" fmla="*/ 535222 w 586416"/>
                <a:gd name="connsiteY11" fmla="*/ 426738 h 713500"/>
                <a:gd name="connsiteX12" fmla="*/ 556280 w 586416"/>
                <a:gd name="connsiteY12" fmla="*/ 358299 h 713500"/>
                <a:gd name="connsiteX13" fmla="*/ 586319 w 586416"/>
                <a:gd name="connsiteY13" fmla="*/ 18271 h 71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86416" h="713500">
                  <a:moveTo>
                    <a:pt x="586319" y="18271"/>
                  </a:moveTo>
                  <a:lnTo>
                    <a:pt x="586009" y="0"/>
                  </a:lnTo>
                  <a:lnTo>
                    <a:pt x="406" y="0"/>
                  </a:lnTo>
                  <a:lnTo>
                    <a:pt x="96" y="18271"/>
                  </a:lnTo>
                  <a:cubicBezTo>
                    <a:pt x="96" y="20129"/>
                    <a:pt x="-3310" y="216156"/>
                    <a:pt x="30445" y="358299"/>
                  </a:cubicBezTo>
                  <a:cubicBezTo>
                    <a:pt x="36638" y="384002"/>
                    <a:pt x="43761" y="406918"/>
                    <a:pt x="51503" y="426738"/>
                  </a:cubicBezTo>
                  <a:cubicBezTo>
                    <a:pt x="69774" y="471641"/>
                    <a:pt x="94239" y="514377"/>
                    <a:pt x="124587" y="553707"/>
                  </a:cubicBezTo>
                  <a:cubicBezTo>
                    <a:pt x="175065" y="619359"/>
                    <a:pt x="231736" y="664262"/>
                    <a:pt x="277259" y="700495"/>
                  </a:cubicBezTo>
                  <a:lnTo>
                    <a:pt x="293363" y="713501"/>
                  </a:lnTo>
                  <a:lnTo>
                    <a:pt x="309466" y="700495"/>
                  </a:lnTo>
                  <a:cubicBezTo>
                    <a:pt x="354989" y="664262"/>
                    <a:pt x="411660" y="619359"/>
                    <a:pt x="462138" y="553707"/>
                  </a:cubicBezTo>
                  <a:cubicBezTo>
                    <a:pt x="492486" y="514377"/>
                    <a:pt x="516951" y="471641"/>
                    <a:pt x="535222" y="426738"/>
                  </a:cubicBezTo>
                  <a:cubicBezTo>
                    <a:pt x="543274" y="407228"/>
                    <a:pt x="550396" y="384002"/>
                    <a:pt x="556280" y="358299"/>
                  </a:cubicBezTo>
                  <a:cubicBezTo>
                    <a:pt x="589725" y="216156"/>
                    <a:pt x="586319" y="20129"/>
                    <a:pt x="586319" y="18271"/>
                  </a:cubicBezTo>
                </a:path>
              </a:pathLst>
            </a:custGeom>
            <a:solidFill>
              <a:srgbClr val="000000"/>
            </a:solidFill>
            <a:ln w="3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13" name="Friform 12">
              <a:extLst>
                <a:ext uri="{FF2B5EF4-FFF2-40B4-BE49-F238E27FC236}">
                  <a16:creationId xmlns:a16="http://schemas.microsoft.com/office/drawing/2014/main" id="{CFBBA57D-C41F-9EB1-6214-78981FD8799E}"/>
                </a:ext>
              </a:extLst>
            </p:cNvPr>
            <p:cNvSpPr/>
            <p:nvPr/>
          </p:nvSpPr>
          <p:spPr>
            <a:xfrm>
              <a:off x="5028906" y="1021796"/>
              <a:ext cx="549050" cy="523667"/>
            </a:xfrm>
            <a:custGeom>
              <a:avLst/>
              <a:gdLst>
                <a:gd name="connsiteX0" fmla="*/ 519172 w 549050"/>
                <a:gd name="connsiteY0" fmla="*/ 335692 h 523667"/>
                <a:gd name="connsiteX1" fmla="*/ 499043 w 549050"/>
                <a:gd name="connsiteY1" fmla="*/ 401344 h 523667"/>
                <a:gd name="connsiteX2" fmla="*/ 428745 w 549050"/>
                <a:gd name="connsiteY2" fmla="*/ 523668 h 523667"/>
                <a:gd name="connsiteX3" fmla="*/ 428745 w 549050"/>
                <a:gd name="connsiteY3" fmla="*/ 523668 h 523667"/>
                <a:gd name="connsiteX4" fmla="*/ 120615 w 549050"/>
                <a:gd name="connsiteY4" fmla="*/ 523668 h 523667"/>
                <a:gd name="connsiteX5" fmla="*/ 274525 w 549050"/>
                <a:gd name="connsiteY5" fmla="*/ 335383 h 523667"/>
                <a:gd name="connsiteX6" fmla="*/ 29879 w 549050"/>
                <a:gd name="connsiteY6" fmla="*/ 335383 h 523667"/>
                <a:gd name="connsiteX7" fmla="*/ 149 w 549050"/>
                <a:gd name="connsiteY7" fmla="*/ 0 h 523667"/>
                <a:gd name="connsiteX8" fmla="*/ 274525 w 549050"/>
                <a:gd name="connsiteY8" fmla="*/ 335383 h 523667"/>
                <a:gd name="connsiteX9" fmla="*/ 548901 w 549050"/>
                <a:gd name="connsiteY9" fmla="*/ 0 h 523667"/>
                <a:gd name="connsiteX10" fmla="*/ 519172 w 549050"/>
                <a:gd name="connsiteY10" fmla="*/ 335692 h 523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9050" h="523667">
                  <a:moveTo>
                    <a:pt x="519172" y="335692"/>
                  </a:moveTo>
                  <a:cubicBezTo>
                    <a:pt x="513598" y="359538"/>
                    <a:pt x="506785" y="381835"/>
                    <a:pt x="499043" y="401344"/>
                  </a:cubicBezTo>
                  <a:cubicBezTo>
                    <a:pt x="479843" y="448725"/>
                    <a:pt x="455378" y="488984"/>
                    <a:pt x="428745" y="523668"/>
                  </a:cubicBezTo>
                  <a:lnTo>
                    <a:pt x="428745" y="523668"/>
                  </a:lnTo>
                  <a:lnTo>
                    <a:pt x="120615" y="523668"/>
                  </a:lnTo>
                  <a:lnTo>
                    <a:pt x="274525" y="335383"/>
                  </a:lnTo>
                  <a:lnTo>
                    <a:pt x="29879" y="335383"/>
                  </a:lnTo>
                  <a:cubicBezTo>
                    <a:pt x="-3876" y="193550"/>
                    <a:pt x="149" y="0"/>
                    <a:pt x="149" y="0"/>
                  </a:cubicBezTo>
                  <a:lnTo>
                    <a:pt x="274525" y="335383"/>
                  </a:lnTo>
                  <a:lnTo>
                    <a:pt x="548901" y="0"/>
                  </a:lnTo>
                  <a:cubicBezTo>
                    <a:pt x="548901" y="619"/>
                    <a:pt x="552927" y="194169"/>
                    <a:pt x="519172" y="335692"/>
                  </a:cubicBezTo>
                </a:path>
              </a:pathLst>
            </a:custGeom>
            <a:solidFill>
              <a:srgbClr val="FFFFFF"/>
            </a:solidFill>
            <a:ln w="3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</p:grpSp>
      <p:grpSp>
        <p:nvGrpSpPr>
          <p:cNvPr id="11" name="Gruppe 10">
            <a:extLst>
              <a:ext uri="{FF2B5EF4-FFF2-40B4-BE49-F238E27FC236}">
                <a16:creationId xmlns:a16="http://schemas.microsoft.com/office/drawing/2014/main" id="{BE6F62DB-1F30-D8CA-CCAB-053EA2950DAE}"/>
              </a:ext>
            </a:extLst>
          </p:cNvPr>
          <p:cNvGrpSpPr/>
          <p:nvPr userDrawn="1"/>
        </p:nvGrpSpPr>
        <p:grpSpPr>
          <a:xfrm>
            <a:off x="7162296" y="4980215"/>
            <a:ext cx="4479642" cy="1338843"/>
            <a:chOff x="7162296" y="4980215"/>
            <a:chExt cx="4479642" cy="1338843"/>
          </a:xfrm>
        </p:grpSpPr>
        <p:sp>
          <p:nvSpPr>
            <p:cNvPr id="7" name="Friform 6">
              <a:extLst>
                <a:ext uri="{FF2B5EF4-FFF2-40B4-BE49-F238E27FC236}">
                  <a16:creationId xmlns:a16="http://schemas.microsoft.com/office/drawing/2014/main" id="{E1671F70-B9CC-961B-8C4A-8DB941F9910C}"/>
                </a:ext>
              </a:extLst>
            </p:cNvPr>
            <p:cNvSpPr/>
            <p:nvPr/>
          </p:nvSpPr>
          <p:spPr>
            <a:xfrm>
              <a:off x="10305307" y="4980215"/>
              <a:ext cx="1336631" cy="1336574"/>
            </a:xfrm>
            <a:custGeom>
              <a:avLst/>
              <a:gdLst>
                <a:gd name="connsiteX0" fmla="*/ 69850 w 374015"/>
                <a:gd name="connsiteY0" fmla="*/ 374000 h 373999"/>
                <a:gd name="connsiteX1" fmla="*/ 82550 w 374015"/>
                <a:gd name="connsiteY1" fmla="*/ 374000 h 373999"/>
                <a:gd name="connsiteX2" fmla="*/ 82550 w 374015"/>
                <a:gd name="connsiteY2" fmla="*/ 1905 h 373999"/>
                <a:gd name="connsiteX3" fmla="*/ 69850 w 374015"/>
                <a:gd name="connsiteY3" fmla="*/ 0 h 373999"/>
                <a:gd name="connsiteX4" fmla="*/ 69850 w 374015"/>
                <a:gd name="connsiteY4" fmla="*/ 374000 h 373999"/>
                <a:gd name="connsiteX5" fmla="*/ 311150 w 374015"/>
                <a:gd name="connsiteY5" fmla="*/ 374000 h 373999"/>
                <a:gd name="connsiteX6" fmla="*/ 327025 w 374015"/>
                <a:gd name="connsiteY6" fmla="*/ 374000 h 373999"/>
                <a:gd name="connsiteX7" fmla="*/ 327025 w 374015"/>
                <a:gd name="connsiteY7" fmla="*/ 374000 h 373999"/>
                <a:gd name="connsiteX8" fmla="*/ 327660 w 374015"/>
                <a:gd name="connsiteY8" fmla="*/ 374000 h 373999"/>
                <a:gd name="connsiteX9" fmla="*/ 340360 w 374015"/>
                <a:gd name="connsiteY9" fmla="*/ 372095 h 373999"/>
                <a:gd name="connsiteX10" fmla="*/ 340360 w 374015"/>
                <a:gd name="connsiteY10" fmla="*/ 271769 h 373999"/>
                <a:gd name="connsiteX11" fmla="*/ 311150 w 374015"/>
                <a:gd name="connsiteY11" fmla="*/ 240655 h 373999"/>
                <a:gd name="connsiteX12" fmla="*/ 311150 w 374015"/>
                <a:gd name="connsiteY12" fmla="*/ 374000 h 373999"/>
                <a:gd name="connsiteX13" fmla="*/ 274320 w 374015"/>
                <a:gd name="connsiteY13" fmla="*/ 374000 h 373999"/>
                <a:gd name="connsiteX14" fmla="*/ 302260 w 374015"/>
                <a:gd name="connsiteY14" fmla="*/ 374000 h 373999"/>
                <a:gd name="connsiteX15" fmla="*/ 302260 w 374015"/>
                <a:gd name="connsiteY15" fmla="*/ 231766 h 373999"/>
                <a:gd name="connsiteX16" fmla="*/ 274320 w 374015"/>
                <a:gd name="connsiteY16" fmla="*/ 201287 h 373999"/>
                <a:gd name="connsiteX17" fmla="*/ 274320 w 374015"/>
                <a:gd name="connsiteY17" fmla="*/ 374000 h 373999"/>
                <a:gd name="connsiteX18" fmla="*/ 352425 w 374015"/>
                <a:gd name="connsiteY18" fmla="*/ 286373 h 373999"/>
                <a:gd name="connsiteX19" fmla="*/ 344170 w 374015"/>
                <a:gd name="connsiteY19" fmla="*/ 277484 h 373999"/>
                <a:gd name="connsiteX20" fmla="*/ 344170 w 374015"/>
                <a:gd name="connsiteY20" fmla="*/ 371460 h 373999"/>
                <a:gd name="connsiteX21" fmla="*/ 374015 w 374015"/>
                <a:gd name="connsiteY21" fmla="*/ 327646 h 373999"/>
                <a:gd name="connsiteX22" fmla="*/ 352425 w 374015"/>
                <a:gd name="connsiteY22" fmla="*/ 286373 h 373999"/>
                <a:gd name="connsiteX23" fmla="*/ 234950 w 374015"/>
                <a:gd name="connsiteY23" fmla="*/ 374000 h 373999"/>
                <a:gd name="connsiteX24" fmla="*/ 261620 w 374015"/>
                <a:gd name="connsiteY24" fmla="*/ 374000 h 373999"/>
                <a:gd name="connsiteX25" fmla="*/ 261620 w 374015"/>
                <a:gd name="connsiteY25" fmla="*/ 187952 h 373999"/>
                <a:gd name="connsiteX26" fmla="*/ 234950 w 374015"/>
                <a:gd name="connsiteY26" fmla="*/ 158744 h 373999"/>
                <a:gd name="connsiteX27" fmla="*/ 234950 w 374015"/>
                <a:gd name="connsiteY27" fmla="*/ 374000 h 373999"/>
                <a:gd name="connsiteX28" fmla="*/ 151130 w 374015"/>
                <a:gd name="connsiteY28" fmla="*/ 374000 h 373999"/>
                <a:gd name="connsiteX29" fmla="*/ 173990 w 374015"/>
                <a:gd name="connsiteY29" fmla="*/ 374000 h 373999"/>
                <a:gd name="connsiteX30" fmla="*/ 173990 w 374015"/>
                <a:gd name="connsiteY30" fmla="*/ 92706 h 373999"/>
                <a:gd name="connsiteX31" fmla="*/ 151130 w 374015"/>
                <a:gd name="connsiteY31" fmla="*/ 67942 h 373999"/>
                <a:gd name="connsiteX32" fmla="*/ 151130 w 374015"/>
                <a:gd name="connsiteY32" fmla="*/ 374000 h 373999"/>
                <a:gd name="connsiteX33" fmla="*/ 109220 w 374015"/>
                <a:gd name="connsiteY33" fmla="*/ 22859 h 373999"/>
                <a:gd name="connsiteX34" fmla="*/ 109220 w 374015"/>
                <a:gd name="connsiteY34" fmla="*/ 374000 h 373999"/>
                <a:gd name="connsiteX35" fmla="*/ 125730 w 374015"/>
                <a:gd name="connsiteY35" fmla="*/ 374000 h 373999"/>
                <a:gd name="connsiteX36" fmla="*/ 125730 w 374015"/>
                <a:gd name="connsiteY36" fmla="*/ 41273 h 373999"/>
                <a:gd name="connsiteX37" fmla="*/ 111760 w 374015"/>
                <a:gd name="connsiteY37" fmla="*/ 26034 h 373999"/>
                <a:gd name="connsiteX38" fmla="*/ 109220 w 374015"/>
                <a:gd name="connsiteY38" fmla="*/ 22859 h 373999"/>
                <a:gd name="connsiteX39" fmla="*/ 33655 w 374015"/>
                <a:gd name="connsiteY39" fmla="*/ 374000 h 373999"/>
                <a:gd name="connsiteX40" fmla="*/ 41910 w 374015"/>
                <a:gd name="connsiteY40" fmla="*/ 374000 h 373999"/>
                <a:gd name="connsiteX41" fmla="*/ 41910 w 374015"/>
                <a:gd name="connsiteY41" fmla="*/ 0 h 373999"/>
                <a:gd name="connsiteX42" fmla="*/ 33655 w 374015"/>
                <a:gd name="connsiteY42" fmla="*/ 0 h 373999"/>
                <a:gd name="connsiteX43" fmla="*/ 33655 w 374015"/>
                <a:gd name="connsiteY43" fmla="*/ 374000 h 373999"/>
                <a:gd name="connsiteX44" fmla="*/ 0 w 374015"/>
                <a:gd name="connsiteY44" fmla="*/ 374000 h 373999"/>
                <a:gd name="connsiteX45" fmla="*/ 4445 w 374015"/>
                <a:gd name="connsiteY45" fmla="*/ 374000 h 373999"/>
                <a:gd name="connsiteX46" fmla="*/ 4445 w 374015"/>
                <a:gd name="connsiteY46" fmla="*/ 0 h 373999"/>
                <a:gd name="connsiteX47" fmla="*/ 0 w 374015"/>
                <a:gd name="connsiteY47" fmla="*/ 0 h 373999"/>
                <a:gd name="connsiteX48" fmla="*/ 0 w 374015"/>
                <a:gd name="connsiteY48" fmla="*/ 374000 h 373999"/>
                <a:gd name="connsiteX49" fmla="*/ 193675 w 374015"/>
                <a:gd name="connsiteY49" fmla="*/ 374000 h 373999"/>
                <a:gd name="connsiteX50" fmla="*/ 218440 w 374015"/>
                <a:gd name="connsiteY50" fmla="*/ 374000 h 373999"/>
                <a:gd name="connsiteX51" fmla="*/ 218440 w 374015"/>
                <a:gd name="connsiteY51" fmla="*/ 140964 h 373999"/>
                <a:gd name="connsiteX52" fmla="*/ 193675 w 374015"/>
                <a:gd name="connsiteY52" fmla="*/ 113661 h 373999"/>
                <a:gd name="connsiteX53" fmla="*/ 193675 w 374015"/>
                <a:gd name="connsiteY53" fmla="*/ 374000 h 37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74015" h="373999">
                  <a:moveTo>
                    <a:pt x="69850" y="374000"/>
                  </a:moveTo>
                  <a:lnTo>
                    <a:pt x="82550" y="374000"/>
                  </a:lnTo>
                  <a:lnTo>
                    <a:pt x="82550" y="1905"/>
                  </a:lnTo>
                  <a:cubicBezTo>
                    <a:pt x="78740" y="635"/>
                    <a:pt x="74930" y="0"/>
                    <a:pt x="69850" y="0"/>
                  </a:cubicBezTo>
                  <a:lnTo>
                    <a:pt x="69850" y="374000"/>
                  </a:lnTo>
                  <a:close/>
                  <a:moveTo>
                    <a:pt x="311150" y="374000"/>
                  </a:moveTo>
                  <a:lnTo>
                    <a:pt x="327025" y="374000"/>
                  </a:lnTo>
                  <a:lnTo>
                    <a:pt x="327025" y="374000"/>
                  </a:lnTo>
                  <a:cubicBezTo>
                    <a:pt x="327025" y="374000"/>
                    <a:pt x="327660" y="374000"/>
                    <a:pt x="327660" y="374000"/>
                  </a:cubicBezTo>
                  <a:cubicBezTo>
                    <a:pt x="332105" y="374000"/>
                    <a:pt x="336550" y="373365"/>
                    <a:pt x="340360" y="372095"/>
                  </a:cubicBezTo>
                  <a:lnTo>
                    <a:pt x="340360" y="271769"/>
                  </a:lnTo>
                  <a:cubicBezTo>
                    <a:pt x="333375" y="264149"/>
                    <a:pt x="323215" y="253355"/>
                    <a:pt x="311150" y="240655"/>
                  </a:cubicBezTo>
                  <a:lnTo>
                    <a:pt x="311150" y="374000"/>
                  </a:lnTo>
                  <a:close/>
                  <a:moveTo>
                    <a:pt x="274320" y="374000"/>
                  </a:moveTo>
                  <a:lnTo>
                    <a:pt x="302260" y="374000"/>
                  </a:lnTo>
                  <a:lnTo>
                    <a:pt x="302260" y="231766"/>
                  </a:lnTo>
                  <a:cubicBezTo>
                    <a:pt x="293370" y="222241"/>
                    <a:pt x="283845" y="212081"/>
                    <a:pt x="274320" y="201287"/>
                  </a:cubicBezTo>
                  <a:lnTo>
                    <a:pt x="274320" y="374000"/>
                  </a:lnTo>
                  <a:close/>
                  <a:moveTo>
                    <a:pt x="352425" y="286373"/>
                  </a:moveTo>
                  <a:cubicBezTo>
                    <a:pt x="351790" y="285738"/>
                    <a:pt x="348615" y="282563"/>
                    <a:pt x="344170" y="277484"/>
                  </a:cubicBezTo>
                  <a:lnTo>
                    <a:pt x="344170" y="371460"/>
                  </a:lnTo>
                  <a:cubicBezTo>
                    <a:pt x="361315" y="364475"/>
                    <a:pt x="374015" y="347966"/>
                    <a:pt x="374015" y="327646"/>
                  </a:cubicBezTo>
                  <a:cubicBezTo>
                    <a:pt x="374015" y="309232"/>
                    <a:pt x="367030" y="301613"/>
                    <a:pt x="352425" y="286373"/>
                  </a:cubicBezTo>
                  <a:moveTo>
                    <a:pt x="234950" y="374000"/>
                  </a:moveTo>
                  <a:lnTo>
                    <a:pt x="261620" y="374000"/>
                  </a:lnTo>
                  <a:lnTo>
                    <a:pt x="261620" y="187952"/>
                  </a:lnTo>
                  <a:cubicBezTo>
                    <a:pt x="252730" y="178428"/>
                    <a:pt x="243840" y="168903"/>
                    <a:pt x="234950" y="158744"/>
                  </a:cubicBezTo>
                  <a:lnTo>
                    <a:pt x="234950" y="374000"/>
                  </a:lnTo>
                  <a:close/>
                  <a:moveTo>
                    <a:pt x="151130" y="374000"/>
                  </a:moveTo>
                  <a:lnTo>
                    <a:pt x="173990" y="374000"/>
                  </a:lnTo>
                  <a:lnTo>
                    <a:pt x="173990" y="92706"/>
                  </a:lnTo>
                  <a:cubicBezTo>
                    <a:pt x="165735" y="83817"/>
                    <a:pt x="158115" y="75562"/>
                    <a:pt x="151130" y="67942"/>
                  </a:cubicBezTo>
                  <a:lnTo>
                    <a:pt x="151130" y="374000"/>
                  </a:lnTo>
                  <a:close/>
                  <a:moveTo>
                    <a:pt x="109220" y="22859"/>
                  </a:moveTo>
                  <a:lnTo>
                    <a:pt x="109220" y="374000"/>
                  </a:lnTo>
                  <a:lnTo>
                    <a:pt x="125730" y="374000"/>
                  </a:lnTo>
                  <a:lnTo>
                    <a:pt x="125730" y="41273"/>
                  </a:lnTo>
                  <a:cubicBezTo>
                    <a:pt x="118745" y="33654"/>
                    <a:pt x="113665" y="28574"/>
                    <a:pt x="111760" y="26034"/>
                  </a:cubicBezTo>
                  <a:cubicBezTo>
                    <a:pt x="111125" y="24764"/>
                    <a:pt x="110490" y="24129"/>
                    <a:pt x="109220" y="22859"/>
                  </a:cubicBezTo>
                  <a:moveTo>
                    <a:pt x="33655" y="374000"/>
                  </a:moveTo>
                  <a:lnTo>
                    <a:pt x="41910" y="374000"/>
                  </a:lnTo>
                  <a:lnTo>
                    <a:pt x="41910" y="0"/>
                  </a:lnTo>
                  <a:lnTo>
                    <a:pt x="33655" y="0"/>
                  </a:lnTo>
                  <a:lnTo>
                    <a:pt x="33655" y="374000"/>
                  </a:lnTo>
                  <a:close/>
                  <a:moveTo>
                    <a:pt x="0" y="374000"/>
                  </a:moveTo>
                  <a:lnTo>
                    <a:pt x="4445" y="374000"/>
                  </a:lnTo>
                  <a:lnTo>
                    <a:pt x="4445" y="0"/>
                  </a:lnTo>
                  <a:lnTo>
                    <a:pt x="0" y="0"/>
                  </a:lnTo>
                  <a:lnTo>
                    <a:pt x="0" y="374000"/>
                  </a:lnTo>
                  <a:close/>
                  <a:moveTo>
                    <a:pt x="193675" y="374000"/>
                  </a:moveTo>
                  <a:lnTo>
                    <a:pt x="218440" y="374000"/>
                  </a:lnTo>
                  <a:lnTo>
                    <a:pt x="218440" y="140964"/>
                  </a:lnTo>
                  <a:cubicBezTo>
                    <a:pt x="210185" y="132075"/>
                    <a:pt x="201295" y="122550"/>
                    <a:pt x="193675" y="113661"/>
                  </a:cubicBezTo>
                  <a:lnTo>
                    <a:pt x="193675" y="374000"/>
                  </a:lnTo>
                  <a:close/>
                </a:path>
              </a:pathLst>
            </a:custGeom>
            <a:solidFill>
              <a:srgbClr val="D2492A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8" name="Friform 7">
              <a:extLst>
                <a:ext uri="{FF2B5EF4-FFF2-40B4-BE49-F238E27FC236}">
                  <a16:creationId xmlns:a16="http://schemas.microsoft.com/office/drawing/2014/main" id="{9F13F22D-CFA2-2208-C990-3C9CC78FADA2}"/>
                </a:ext>
              </a:extLst>
            </p:cNvPr>
            <p:cNvSpPr/>
            <p:nvPr/>
          </p:nvSpPr>
          <p:spPr>
            <a:xfrm>
              <a:off x="7162296" y="4980215"/>
              <a:ext cx="1336631" cy="1336574"/>
            </a:xfrm>
            <a:custGeom>
              <a:avLst/>
              <a:gdLst>
                <a:gd name="connsiteX0" fmla="*/ 326390 w 374015"/>
                <a:gd name="connsiteY0" fmla="*/ 635 h 373999"/>
                <a:gd name="connsiteX1" fmla="*/ 326390 w 374015"/>
                <a:gd name="connsiteY1" fmla="*/ 635 h 373999"/>
                <a:gd name="connsiteX2" fmla="*/ 310515 w 374015"/>
                <a:gd name="connsiteY2" fmla="*/ 635 h 373999"/>
                <a:gd name="connsiteX3" fmla="*/ 310515 w 374015"/>
                <a:gd name="connsiteY3" fmla="*/ 133979 h 373999"/>
                <a:gd name="connsiteX4" fmla="*/ 339725 w 374015"/>
                <a:gd name="connsiteY4" fmla="*/ 102866 h 373999"/>
                <a:gd name="connsiteX5" fmla="*/ 339725 w 374015"/>
                <a:gd name="connsiteY5" fmla="*/ 2540 h 373999"/>
                <a:gd name="connsiteX6" fmla="*/ 327025 w 374015"/>
                <a:gd name="connsiteY6" fmla="*/ 635 h 373999"/>
                <a:gd name="connsiteX7" fmla="*/ 326390 w 374015"/>
                <a:gd name="connsiteY7" fmla="*/ 635 h 373999"/>
                <a:gd name="connsiteX8" fmla="*/ 344170 w 374015"/>
                <a:gd name="connsiteY8" fmla="*/ 3810 h 373999"/>
                <a:gd name="connsiteX9" fmla="*/ 344170 w 374015"/>
                <a:gd name="connsiteY9" fmla="*/ 97786 h 373999"/>
                <a:gd name="connsiteX10" fmla="*/ 352425 w 374015"/>
                <a:gd name="connsiteY10" fmla="*/ 88896 h 373999"/>
                <a:gd name="connsiteX11" fmla="*/ 374015 w 374015"/>
                <a:gd name="connsiteY11" fmla="*/ 47623 h 373999"/>
                <a:gd name="connsiteX12" fmla="*/ 344170 w 374015"/>
                <a:gd name="connsiteY12" fmla="*/ 3810 h 373999"/>
                <a:gd name="connsiteX13" fmla="*/ 33655 w 374015"/>
                <a:gd name="connsiteY13" fmla="*/ 374000 h 373999"/>
                <a:gd name="connsiteX14" fmla="*/ 41910 w 374015"/>
                <a:gd name="connsiteY14" fmla="*/ 374000 h 373999"/>
                <a:gd name="connsiteX15" fmla="*/ 41910 w 374015"/>
                <a:gd name="connsiteY15" fmla="*/ 0 h 373999"/>
                <a:gd name="connsiteX16" fmla="*/ 33655 w 374015"/>
                <a:gd name="connsiteY16" fmla="*/ 0 h 373999"/>
                <a:gd name="connsiteX17" fmla="*/ 33655 w 374015"/>
                <a:gd name="connsiteY17" fmla="*/ 374000 h 373999"/>
                <a:gd name="connsiteX18" fmla="*/ 109220 w 374015"/>
                <a:gd name="connsiteY18" fmla="*/ 351776 h 373999"/>
                <a:gd name="connsiteX19" fmla="*/ 111760 w 374015"/>
                <a:gd name="connsiteY19" fmla="*/ 349236 h 373999"/>
                <a:gd name="connsiteX20" fmla="*/ 125730 w 374015"/>
                <a:gd name="connsiteY20" fmla="*/ 333996 h 373999"/>
                <a:gd name="connsiteX21" fmla="*/ 125730 w 374015"/>
                <a:gd name="connsiteY21" fmla="*/ 635 h 373999"/>
                <a:gd name="connsiteX22" fmla="*/ 109220 w 374015"/>
                <a:gd name="connsiteY22" fmla="*/ 635 h 373999"/>
                <a:gd name="connsiteX23" fmla="*/ 109220 w 374015"/>
                <a:gd name="connsiteY23" fmla="*/ 351776 h 373999"/>
                <a:gd name="connsiteX24" fmla="*/ 193675 w 374015"/>
                <a:gd name="connsiteY24" fmla="*/ 260339 h 373999"/>
                <a:gd name="connsiteX25" fmla="*/ 218440 w 374015"/>
                <a:gd name="connsiteY25" fmla="*/ 233036 h 373999"/>
                <a:gd name="connsiteX26" fmla="*/ 218440 w 374015"/>
                <a:gd name="connsiteY26" fmla="*/ 0 h 373999"/>
                <a:gd name="connsiteX27" fmla="*/ 193675 w 374015"/>
                <a:gd name="connsiteY27" fmla="*/ 0 h 373999"/>
                <a:gd name="connsiteX28" fmla="*/ 193675 w 374015"/>
                <a:gd name="connsiteY28" fmla="*/ 260339 h 373999"/>
                <a:gd name="connsiteX29" fmla="*/ 151130 w 374015"/>
                <a:gd name="connsiteY29" fmla="*/ 306692 h 373999"/>
                <a:gd name="connsiteX30" fmla="*/ 173990 w 374015"/>
                <a:gd name="connsiteY30" fmla="*/ 281929 h 373999"/>
                <a:gd name="connsiteX31" fmla="*/ 173990 w 374015"/>
                <a:gd name="connsiteY31" fmla="*/ 635 h 373999"/>
                <a:gd name="connsiteX32" fmla="*/ 151130 w 374015"/>
                <a:gd name="connsiteY32" fmla="*/ 635 h 373999"/>
                <a:gd name="connsiteX33" fmla="*/ 151130 w 374015"/>
                <a:gd name="connsiteY33" fmla="*/ 306692 h 373999"/>
                <a:gd name="connsiteX34" fmla="*/ 274320 w 374015"/>
                <a:gd name="connsiteY34" fmla="*/ 173348 h 373999"/>
                <a:gd name="connsiteX35" fmla="*/ 302260 w 374015"/>
                <a:gd name="connsiteY35" fmla="*/ 142869 h 373999"/>
                <a:gd name="connsiteX36" fmla="*/ 302260 w 374015"/>
                <a:gd name="connsiteY36" fmla="*/ 635 h 373999"/>
                <a:gd name="connsiteX37" fmla="*/ 274320 w 374015"/>
                <a:gd name="connsiteY37" fmla="*/ 635 h 373999"/>
                <a:gd name="connsiteX38" fmla="*/ 274320 w 374015"/>
                <a:gd name="connsiteY38" fmla="*/ 173348 h 373999"/>
                <a:gd name="connsiteX39" fmla="*/ 0 w 374015"/>
                <a:gd name="connsiteY39" fmla="*/ 374000 h 373999"/>
                <a:gd name="connsiteX40" fmla="*/ 4445 w 374015"/>
                <a:gd name="connsiteY40" fmla="*/ 374000 h 373999"/>
                <a:gd name="connsiteX41" fmla="*/ 4445 w 374015"/>
                <a:gd name="connsiteY41" fmla="*/ 0 h 373999"/>
                <a:gd name="connsiteX42" fmla="*/ 0 w 374015"/>
                <a:gd name="connsiteY42" fmla="*/ 0 h 373999"/>
                <a:gd name="connsiteX43" fmla="*/ 0 w 374015"/>
                <a:gd name="connsiteY43" fmla="*/ 374000 h 373999"/>
                <a:gd name="connsiteX44" fmla="*/ 234950 w 374015"/>
                <a:gd name="connsiteY44" fmla="*/ 215891 h 373999"/>
                <a:gd name="connsiteX45" fmla="*/ 261620 w 374015"/>
                <a:gd name="connsiteY45" fmla="*/ 186683 h 373999"/>
                <a:gd name="connsiteX46" fmla="*/ 261620 w 374015"/>
                <a:gd name="connsiteY46" fmla="*/ 635 h 373999"/>
                <a:gd name="connsiteX47" fmla="*/ 234950 w 374015"/>
                <a:gd name="connsiteY47" fmla="*/ 635 h 373999"/>
                <a:gd name="connsiteX48" fmla="*/ 234950 w 374015"/>
                <a:gd name="connsiteY48" fmla="*/ 215891 h 373999"/>
                <a:gd name="connsiteX49" fmla="*/ 70485 w 374015"/>
                <a:gd name="connsiteY49" fmla="*/ 374000 h 373999"/>
                <a:gd name="connsiteX50" fmla="*/ 83185 w 374015"/>
                <a:gd name="connsiteY50" fmla="*/ 372095 h 373999"/>
                <a:gd name="connsiteX51" fmla="*/ 83185 w 374015"/>
                <a:gd name="connsiteY51" fmla="*/ 0 h 373999"/>
                <a:gd name="connsiteX52" fmla="*/ 70485 w 374015"/>
                <a:gd name="connsiteY52" fmla="*/ 0 h 373999"/>
                <a:gd name="connsiteX53" fmla="*/ 70485 w 374015"/>
                <a:gd name="connsiteY53" fmla="*/ 374000 h 37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74015" h="373999">
                  <a:moveTo>
                    <a:pt x="326390" y="635"/>
                  </a:moveTo>
                  <a:lnTo>
                    <a:pt x="326390" y="635"/>
                  </a:lnTo>
                  <a:lnTo>
                    <a:pt x="310515" y="635"/>
                  </a:lnTo>
                  <a:lnTo>
                    <a:pt x="310515" y="133979"/>
                  </a:lnTo>
                  <a:cubicBezTo>
                    <a:pt x="322580" y="121280"/>
                    <a:pt x="332105" y="110486"/>
                    <a:pt x="339725" y="102866"/>
                  </a:cubicBezTo>
                  <a:lnTo>
                    <a:pt x="339725" y="2540"/>
                  </a:lnTo>
                  <a:cubicBezTo>
                    <a:pt x="335915" y="1270"/>
                    <a:pt x="331470" y="635"/>
                    <a:pt x="327025" y="635"/>
                  </a:cubicBezTo>
                  <a:cubicBezTo>
                    <a:pt x="327025" y="635"/>
                    <a:pt x="327025" y="635"/>
                    <a:pt x="326390" y="635"/>
                  </a:cubicBezTo>
                  <a:moveTo>
                    <a:pt x="344170" y="3810"/>
                  </a:moveTo>
                  <a:lnTo>
                    <a:pt x="344170" y="97786"/>
                  </a:lnTo>
                  <a:cubicBezTo>
                    <a:pt x="348615" y="92706"/>
                    <a:pt x="351790" y="89531"/>
                    <a:pt x="352425" y="88896"/>
                  </a:cubicBezTo>
                  <a:cubicBezTo>
                    <a:pt x="367030" y="73022"/>
                    <a:pt x="374015" y="66037"/>
                    <a:pt x="374015" y="47623"/>
                  </a:cubicBezTo>
                  <a:cubicBezTo>
                    <a:pt x="374015" y="27304"/>
                    <a:pt x="361950" y="10159"/>
                    <a:pt x="344170" y="3810"/>
                  </a:cubicBezTo>
                  <a:moveTo>
                    <a:pt x="33655" y="374000"/>
                  </a:moveTo>
                  <a:lnTo>
                    <a:pt x="41910" y="374000"/>
                  </a:lnTo>
                  <a:lnTo>
                    <a:pt x="41910" y="0"/>
                  </a:lnTo>
                  <a:lnTo>
                    <a:pt x="33655" y="0"/>
                  </a:lnTo>
                  <a:lnTo>
                    <a:pt x="33655" y="374000"/>
                  </a:lnTo>
                  <a:close/>
                  <a:moveTo>
                    <a:pt x="109220" y="351776"/>
                  </a:moveTo>
                  <a:cubicBezTo>
                    <a:pt x="109855" y="351141"/>
                    <a:pt x="110490" y="349871"/>
                    <a:pt x="111760" y="349236"/>
                  </a:cubicBezTo>
                  <a:cubicBezTo>
                    <a:pt x="113665" y="346696"/>
                    <a:pt x="118745" y="341616"/>
                    <a:pt x="125730" y="333996"/>
                  </a:cubicBezTo>
                  <a:lnTo>
                    <a:pt x="125730" y="635"/>
                  </a:lnTo>
                  <a:lnTo>
                    <a:pt x="109220" y="635"/>
                  </a:lnTo>
                  <a:lnTo>
                    <a:pt x="109220" y="351776"/>
                  </a:lnTo>
                  <a:close/>
                  <a:moveTo>
                    <a:pt x="193675" y="260339"/>
                  </a:moveTo>
                  <a:cubicBezTo>
                    <a:pt x="201930" y="251450"/>
                    <a:pt x="210185" y="242560"/>
                    <a:pt x="218440" y="233036"/>
                  </a:cubicBezTo>
                  <a:lnTo>
                    <a:pt x="218440" y="0"/>
                  </a:lnTo>
                  <a:lnTo>
                    <a:pt x="193675" y="0"/>
                  </a:lnTo>
                  <a:lnTo>
                    <a:pt x="193675" y="260339"/>
                  </a:lnTo>
                  <a:close/>
                  <a:moveTo>
                    <a:pt x="151130" y="306692"/>
                  </a:moveTo>
                  <a:cubicBezTo>
                    <a:pt x="158115" y="299073"/>
                    <a:pt x="165735" y="290818"/>
                    <a:pt x="173990" y="281929"/>
                  </a:cubicBezTo>
                  <a:lnTo>
                    <a:pt x="173990" y="635"/>
                  </a:lnTo>
                  <a:lnTo>
                    <a:pt x="151130" y="635"/>
                  </a:lnTo>
                  <a:lnTo>
                    <a:pt x="151130" y="306692"/>
                  </a:lnTo>
                  <a:close/>
                  <a:moveTo>
                    <a:pt x="274320" y="173348"/>
                  </a:moveTo>
                  <a:cubicBezTo>
                    <a:pt x="284480" y="162553"/>
                    <a:pt x="294005" y="152394"/>
                    <a:pt x="302260" y="142869"/>
                  </a:cubicBezTo>
                  <a:lnTo>
                    <a:pt x="302260" y="635"/>
                  </a:lnTo>
                  <a:lnTo>
                    <a:pt x="274320" y="635"/>
                  </a:lnTo>
                  <a:lnTo>
                    <a:pt x="274320" y="173348"/>
                  </a:lnTo>
                  <a:close/>
                  <a:moveTo>
                    <a:pt x="0" y="374000"/>
                  </a:moveTo>
                  <a:lnTo>
                    <a:pt x="4445" y="374000"/>
                  </a:lnTo>
                  <a:lnTo>
                    <a:pt x="4445" y="0"/>
                  </a:lnTo>
                  <a:lnTo>
                    <a:pt x="0" y="0"/>
                  </a:lnTo>
                  <a:lnTo>
                    <a:pt x="0" y="374000"/>
                  </a:lnTo>
                  <a:close/>
                  <a:moveTo>
                    <a:pt x="234950" y="215891"/>
                  </a:moveTo>
                  <a:cubicBezTo>
                    <a:pt x="243840" y="206367"/>
                    <a:pt x="252730" y="196207"/>
                    <a:pt x="261620" y="186683"/>
                  </a:cubicBezTo>
                  <a:lnTo>
                    <a:pt x="261620" y="635"/>
                  </a:lnTo>
                  <a:lnTo>
                    <a:pt x="234950" y="635"/>
                  </a:lnTo>
                  <a:lnTo>
                    <a:pt x="234950" y="215891"/>
                  </a:lnTo>
                  <a:close/>
                  <a:moveTo>
                    <a:pt x="70485" y="374000"/>
                  </a:moveTo>
                  <a:cubicBezTo>
                    <a:pt x="74930" y="374000"/>
                    <a:pt x="79375" y="373365"/>
                    <a:pt x="83185" y="372095"/>
                  </a:cubicBezTo>
                  <a:lnTo>
                    <a:pt x="83185" y="0"/>
                  </a:lnTo>
                  <a:lnTo>
                    <a:pt x="70485" y="0"/>
                  </a:lnTo>
                  <a:lnTo>
                    <a:pt x="70485" y="37400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9" name="Friform 8">
              <a:extLst>
                <a:ext uri="{FF2B5EF4-FFF2-40B4-BE49-F238E27FC236}">
                  <a16:creationId xmlns:a16="http://schemas.microsoft.com/office/drawing/2014/main" id="{5CDA65A1-271E-F152-2110-67842F314054}"/>
                </a:ext>
              </a:extLst>
            </p:cNvPr>
            <p:cNvSpPr/>
            <p:nvPr/>
          </p:nvSpPr>
          <p:spPr>
            <a:xfrm>
              <a:off x="8734940" y="4980215"/>
              <a:ext cx="1214087" cy="1338843"/>
            </a:xfrm>
            <a:custGeom>
              <a:avLst/>
              <a:gdLst>
                <a:gd name="connsiteX0" fmla="*/ 339725 w 339725"/>
                <a:gd name="connsiteY0" fmla="*/ 46988 h 374634"/>
                <a:gd name="connsiteX1" fmla="*/ 310515 w 339725"/>
                <a:gd name="connsiteY1" fmla="*/ 3810 h 374634"/>
                <a:gd name="connsiteX2" fmla="*/ 310515 w 339725"/>
                <a:gd name="connsiteY2" fmla="*/ 370825 h 374634"/>
                <a:gd name="connsiteX3" fmla="*/ 339725 w 339725"/>
                <a:gd name="connsiteY3" fmla="*/ 327646 h 374634"/>
                <a:gd name="connsiteX4" fmla="*/ 339725 w 339725"/>
                <a:gd name="connsiteY4" fmla="*/ 327646 h 374634"/>
                <a:gd name="connsiteX5" fmla="*/ 339725 w 339725"/>
                <a:gd name="connsiteY5" fmla="*/ 46988 h 374634"/>
                <a:gd name="connsiteX6" fmla="*/ 339725 w 339725"/>
                <a:gd name="connsiteY6" fmla="*/ 46988 h 374634"/>
                <a:gd name="connsiteX7" fmla="*/ 234950 w 339725"/>
                <a:gd name="connsiteY7" fmla="*/ 374000 h 374634"/>
                <a:gd name="connsiteX8" fmla="*/ 261620 w 339725"/>
                <a:gd name="connsiteY8" fmla="*/ 374000 h 374634"/>
                <a:gd name="connsiteX9" fmla="*/ 261620 w 339725"/>
                <a:gd name="connsiteY9" fmla="*/ 0 h 374634"/>
                <a:gd name="connsiteX10" fmla="*/ 234950 w 339725"/>
                <a:gd name="connsiteY10" fmla="*/ 0 h 374634"/>
                <a:gd name="connsiteX11" fmla="*/ 234950 w 339725"/>
                <a:gd name="connsiteY11" fmla="*/ 374000 h 374634"/>
                <a:gd name="connsiteX12" fmla="*/ 274320 w 339725"/>
                <a:gd name="connsiteY12" fmla="*/ 635 h 374634"/>
                <a:gd name="connsiteX13" fmla="*/ 274320 w 339725"/>
                <a:gd name="connsiteY13" fmla="*/ 374635 h 374634"/>
                <a:gd name="connsiteX14" fmla="*/ 293370 w 339725"/>
                <a:gd name="connsiteY14" fmla="*/ 374635 h 374634"/>
                <a:gd name="connsiteX15" fmla="*/ 302260 w 339725"/>
                <a:gd name="connsiteY15" fmla="*/ 374000 h 374634"/>
                <a:gd name="connsiteX16" fmla="*/ 302260 w 339725"/>
                <a:gd name="connsiteY16" fmla="*/ 1905 h 374634"/>
                <a:gd name="connsiteX17" fmla="*/ 293370 w 339725"/>
                <a:gd name="connsiteY17" fmla="*/ 1270 h 374634"/>
                <a:gd name="connsiteX18" fmla="*/ 274320 w 339725"/>
                <a:gd name="connsiteY18" fmla="*/ 1270 h 374634"/>
                <a:gd name="connsiteX19" fmla="*/ 150495 w 339725"/>
                <a:gd name="connsiteY19" fmla="*/ 374000 h 374634"/>
                <a:gd name="connsiteX20" fmla="*/ 173355 w 339725"/>
                <a:gd name="connsiteY20" fmla="*/ 374000 h 374634"/>
                <a:gd name="connsiteX21" fmla="*/ 173355 w 339725"/>
                <a:gd name="connsiteY21" fmla="*/ 0 h 374634"/>
                <a:gd name="connsiteX22" fmla="*/ 150495 w 339725"/>
                <a:gd name="connsiteY22" fmla="*/ 0 h 374634"/>
                <a:gd name="connsiteX23" fmla="*/ 150495 w 339725"/>
                <a:gd name="connsiteY23" fmla="*/ 374000 h 374634"/>
                <a:gd name="connsiteX24" fmla="*/ 193040 w 339725"/>
                <a:gd name="connsiteY24" fmla="*/ 374000 h 374634"/>
                <a:gd name="connsiteX25" fmla="*/ 217805 w 339725"/>
                <a:gd name="connsiteY25" fmla="*/ 374000 h 374634"/>
                <a:gd name="connsiteX26" fmla="*/ 217805 w 339725"/>
                <a:gd name="connsiteY26" fmla="*/ 0 h 374634"/>
                <a:gd name="connsiteX27" fmla="*/ 193040 w 339725"/>
                <a:gd name="connsiteY27" fmla="*/ 0 h 374634"/>
                <a:gd name="connsiteX28" fmla="*/ 193040 w 339725"/>
                <a:gd name="connsiteY28" fmla="*/ 374000 h 374634"/>
                <a:gd name="connsiteX29" fmla="*/ 109220 w 339725"/>
                <a:gd name="connsiteY29" fmla="*/ 374000 h 374634"/>
                <a:gd name="connsiteX30" fmla="*/ 125730 w 339725"/>
                <a:gd name="connsiteY30" fmla="*/ 374000 h 374634"/>
                <a:gd name="connsiteX31" fmla="*/ 125730 w 339725"/>
                <a:gd name="connsiteY31" fmla="*/ 0 h 374634"/>
                <a:gd name="connsiteX32" fmla="*/ 109220 w 339725"/>
                <a:gd name="connsiteY32" fmla="*/ 0 h 374634"/>
                <a:gd name="connsiteX33" fmla="*/ 109220 w 339725"/>
                <a:gd name="connsiteY33" fmla="*/ 374000 h 374634"/>
                <a:gd name="connsiteX34" fmla="*/ 0 w 339725"/>
                <a:gd name="connsiteY34" fmla="*/ 374000 h 374634"/>
                <a:gd name="connsiteX35" fmla="*/ 4445 w 339725"/>
                <a:gd name="connsiteY35" fmla="*/ 374000 h 374634"/>
                <a:gd name="connsiteX36" fmla="*/ 4445 w 339725"/>
                <a:gd name="connsiteY36" fmla="*/ 0 h 374634"/>
                <a:gd name="connsiteX37" fmla="*/ 0 w 339725"/>
                <a:gd name="connsiteY37" fmla="*/ 0 h 374634"/>
                <a:gd name="connsiteX38" fmla="*/ 0 w 339725"/>
                <a:gd name="connsiteY38" fmla="*/ 374000 h 374634"/>
                <a:gd name="connsiteX39" fmla="*/ 33020 w 339725"/>
                <a:gd name="connsiteY39" fmla="*/ 374000 h 374634"/>
                <a:gd name="connsiteX40" fmla="*/ 41275 w 339725"/>
                <a:gd name="connsiteY40" fmla="*/ 374000 h 374634"/>
                <a:gd name="connsiteX41" fmla="*/ 41275 w 339725"/>
                <a:gd name="connsiteY41" fmla="*/ 0 h 374634"/>
                <a:gd name="connsiteX42" fmla="*/ 33020 w 339725"/>
                <a:gd name="connsiteY42" fmla="*/ 0 h 374634"/>
                <a:gd name="connsiteX43" fmla="*/ 33020 w 339725"/>
                <a:gd name="connsiteY43" fmla="*/ 374000 h 374634"/>
                <a:gd name="connsiteX44" fmla="*/ 69850 w 339725"/>
                <a:gd name="connsiteY44" fmla="*/ 374000 h 374634"/>
                <a:gd name="connsiteX45" fmla="*/ 82550 w 339725"/>
                <a:gd name="connsiteY45" fmla="*/ 374000 h 374634"/>
                <a:gd name="connsiteX46" fmla="*/ 82550 w 339725"/>
                <a:gd name="connsiteY46" fmla="*/ 0 h 374634"/>
                <a:gd name="connsiteX47" fmla="*/ 69850 w 339725"/>
                <a:gd name="connsiteY47" fmla="*/ 0 h 374634"/>
                <a:gd name="connsiteX48" fmla="*/ 69850 w 339725"/>
                <a:gd name="connsiteY48" fmla="*/ 374000 h 374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39725" h="374634">
                  <a:moveTo>
                    <a:pt x="339725" y="46988"/>
                  </a:moveTo>
                  <a:cubicBezTo>
                    <a:pt x="339725" y="27304"/>
                    <a:pt x="327660" y="10795"/>
                    <a:pt x="310515" y="3810"/>
                  </a:cubicBezTo>
                  <a:lnTo>
                    <a:pt x="310515" y="370825"/>
                  </a:lnTo>
                  <a:cubicBezTo>
                    <a:pt x="327660" y="363840"/>
                    <a:pt x="339725" y="347331"/>
                    <a:pt x="339725" y="327646"/>
                  </a:cubicBezTo>
                  <a:lnTo>
                    <a:pt x="339725" y="327646"/>
                  </a:lnTo>
                  <a:lnTo>
                    <a:pt x="339725" y="46988"/>
                  </a:lnTo>
                  <a:lnTo>
                    <a:pt x="339725" y="46988"/>
                  </a:lnTo>
                  <a:close/>
                  <a:moveTo>
                    <a:pt x="234950" y="374000"/>
                  </a:moveTo>
                  <a:lnTo>
                    <a:pt x="261620" y="374000"/>
                  </a:lnTo>
                  <a:lnTo>
                    <a:pt x="261620" y="0"/>
                  </a:lnTo>
                  <a:lnTo>
                    <a:pt x="234950" y="0"/>
                  </a:lnTo>
                  <a:lnTo>
                    <a:pt x="234950" y="374000"/>
                  </a:lnTo>
                  <a:close/>
                  <a:moveTo>
                    <a:pt x="274320" y="635"/>
                  </a:moveTo>
                  <a:lnTo>
                    <a:pt x="274320" y="374635"/>
                  </a:lnTo>
                  <a:lnTo>
                    <a:pt x="293370" y="374635"/>
                  </a:lnTo>
                  <a:cubicBezTo>
                    <a:pt x="296545" y="374635"/>
                    <a:pt x="299720" y="374000"/>
                    <a:pt x="302260" y="374000"/>
                  </a:cubicBezTo>
                  <a:lnTo>
                    <a:pt x="302260" y="1905"/>
                  </a:lnTo>
                  <a:cubicBezTo>
                    <a:pt x="299085" y="1270"/>
                    <a:pt x="296545" y="1270"/>
                    <a:pt x="293370" y="1270"/>
                  </a:cubicBezTo>
                  <a:lnTo>
                    <a:pt x="274320" y="1270"/>
                  </a:lnTo>
                  <a:close/>
                  <a:moveTo>
                    <a:pt x="150495" y="374000"/>
                  </a:moveTo>
                  <a:lnTo>
                    <a:pt x="173355" y="374000"/>
                  </a:lnTo>
                  <a:lnTo>
                    <a:pt x="173355" y="0"/>
                  </a:lnTo>
                  <a:lnTo>
                    <a:pt x="150495" y="0"/>
                  </a:lnTo>
                  <a:lnTo>
                    <a:pt x="150495" y="374000"/>
                  </a:lnTo>
                  <a:close/>
                  <a:moveTo>
                    <a:pt x="193040" y="374000"/>
                  </a:moveTo>
                  <a:lnTo>
                    <a:pt x="217805" y="374000"/>
                  </a:lnTo>
                  <a:lnTo>
                    <a:pt x="217805" y="0"/>
                  </a:lnTo>
                  <a:lnTo>
                    <a:pt x="193040" y="0"/>
                  </a:lnTo>
                  <a:lnTo>
                    <a:pt x="193040" y="374000"/>
                  </a:lnTo>
                  <a:close/>
                  <a:moveTo>
                    <a:pt x="109220" y="374000"/>
                  </a:moveTo>
                  <a:lnTo>
                    <a:pt x="125730" y="374000"/>
                  </a:lnTo>
                  <a:lnTo>
                    <a:pt x="125730" y="0"/>
                  </a:lnTo>
                  <a:lnTo>
                    <a:pt x="109220" y="0"/>
                  </a:lnTo>
                  <a:lnTo>
                    <a:pt x="109220" y="374000"/>
                  </a:lnTo>
                  <a:close/>
                  <a:moveTo>
                    <a:pt x="0" y="374000"/>
                  </a:moveTo>
                  <a:lnTo>
                    <a:pt x="4445" y="374000"/>
                  </a:lnTo>
                  <a:lnTo>
                    <a:pt x="4445" y="0"/>
                  </a:lnTo>
                  <a:lnTo>
                    <a:pt x="0" y="0"/>
                  </a:lnTo>
                  <a:lnTo>
                    <a:pt x="0" y="374000"/>
                  </a:lnTo>
                  <a:close/>
                  <a:moveTo>
                    <a:pt x="33020" y="374000"/>
                  </a:moveTo>
                  <a:lnTo>
                    <a:pt x="41275" y="374000"/>
                  </a:lnTo>
                  <a:lnTo>
                    <a:pt x="41275" y="0"/>
                  </a:lnTo>
                  <a:lnTo>
                    <a:pt x="33020" y="0"/>
                  </a:lnTo>
                  <a:lnTo>
                    <a:pt x="33020" y="374000"/>
                  </a:lnTo>
                  <a:close/>
                  <a:moveTo>
                    <a:pt x="69850" y="374000"/>
                  </a:moveTo>
                  <a:lnTo>
                    <a:pt x="82550" y="374000"/>
                  </a:lnTo>
                  <a:lnTo>
                    <a:pt x="82550" y="0"/>
                  </a:lnTo>
                  <a:lnTo>
                    <a:pt x="69850" y="0"/>
                  </a:lnTo>
                  <a:lnTo>
                    <a:pt x="69850" y="374000"/>
                  </a:lnTo>
                  <a:close/>
                </a:path>
              </a:pathLst>
            </a:custGeom>
            <a:solidFill>
              <a:srgbClr val="A4A4A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</p:grpSp>
    </p:spTree>
    <p:extLst>
      <p:ext uri="{BB962C8B-B14F-4D97-AF65-F5344CB8AC3E}">
        <p14:creationId xmlns:p14="http://schemas.microsoft.com/office/powerpoint/2010/main" val="19088831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beige 1/2 med ik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67C9D4E5-6A76-7496-CF86-51E8EC96FC0D}"/>
              </a:ext>
            </a:extLst>
          </p:cNvPr>
          <p:cNvSpPr/>
          <p:nvPr userDrawn="1"/>
        </p:nvSpPr>
        <p:spPr>
          <a:xfrm>
            <a:off x="0" y="1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n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18675C2A-D1B0-1C4A-BCA3-2B4610E1D6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0174" y="2708275"/>
            <a:ext cx="5390444" cy="104650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nb-NO" b="1">
                <a:effectLst/>
                <a:latin typeface="Arial" panose="020B0604020202020204" pitchFamily="34" charset="0"/>
              </a:rPr>
              <a:t>Klikk for å legge til tittel</a:t>
            </a:r>
            <a:endParaRPr lang="nb-NO">
              <a:effectLst/>
              <a:latin typeface="Arial" panose="020B0604020202020204" pitchFamily="34" charset="0"/>
            </a:endParaRPr>
          </a:p>
        </p:txBody>
      </p:sp>
      <p:sp>
        <p:nvSpPr>
          <p:cNvPr id="10" name="Plassholder for tekst 3">
            <a:extLst>
              <a:ext uri="{FF2B5EF4-FFF2-40B4-BE49-F238E27FC236}">
                <a16:creationId xmlns:a16="http://schemas.microsoft.com/office/drawing/2014/main" id="{C167FE43-4850-FF42-B5B8-88A852BA8B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1435" y="3870392"/>
            <a:ext cx="5390444" cy="675594"/>
          </a:xfrm>
        </p:spPr>
        <p:txBody>
          <a:bodyPr/>
          <a:lstStyle/>
          <a:p>
            <a:pPr lvl="0"/>
            <a:r>
              <a:rPr lang="nb-NO"/>
              <a:t>Klikk for å legge til undertittel</a:t>
            </a:r>
          </a:p>
        </p:txBody>
      </p:sp>
      <p:grpSp>
        <p:nvGrpSpPr>
          <p:cNvPr id="5" name="Grafikk 11">
            <a:extLst>
              <a:ext uri="{FF2B5EF4-FFF2-40B4-BE49-F238E27FC236}">
                <a16:creationId xmlns:a16="http://schemas.microsoft.com/office/drawing/2014/main" id="{6A37446D-09BE-1783-D610-F3E2C3294D7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90626" y="134470"/>
            <a:ext cx="2189503" cy="1231595"/>
            <a:chOff x="638734" y="-399631"/>
            <a:chExt cx="5945841" cy="3344536"/>
          </a:xfrm>
        </p:grpSpPr>
        <p:sp>
          <p:nvSpPr>
            <p:cNvPr id="6" name="Friform 5">
              <a:extLst>
                <a:ext uri="{FF2B5EF4-FFF2-40B4-BE49-F238E27FC236}">
                  <a16:creationId xmlns:a16="http://schemas.microsoft.com/office/drawing/2014/main" id="{21F79457-F895-5ADD-A6D1-F57AF2A4F13B}"/>
                </a:ext>
              </a:extLst>
            </p:cNvPr>
            <p:cNvSpPr/>
            <p:nvPr/>
          </p:nvSpPr>
          <p:spPr>
            <a:xfrm>
              <a:off x="1618551" y="761975"/>
              <a:ext cx="3120345" cy="1018535"/>
            </a:xfrm>
            <a:custGeom>
              <a:avLst/>
              <a:gdLst>
                <a:gd name="connsiteX0" fmla="*/ 3120336 w 3120345"/>
                <a:gd name="connsiteY0" fmla="*/ 632675 h 1018535"/>
                <a:gd name="connsiteX1" fmla="*/ 2908205 w 3120345"/>
                <a:gd name="connsiteY1" fmla="*/ 466067 h 1018535"/>
                <a:gd name="connsiteX2" fmla="*/ 2790218 w 3120345"/>
                <a:gd name="connsiteY2" fmla="*/ 445319 h 1018535"/>
                <a:gd name="connsiteX3" fmla="*/ 2725495 w 3120345"/>
                <a:gd name="connsiteY3" fmla="*/ 392673 h 1018535"/>
                <a:gd name="connsiteX4" fmla="*/ 2755533 w 3120345"/>
                <a:gd name="connsiteY4" fmla="*/ 354273 h 1018535"/>
                <a:gd name="connsiteX5" fmla="*/ 2873521 w 3120345"/>
                <a:gd name="connsiteY5" fmla="*/ 340338 h 1018535"/>
                <a:gd name="connsiteX6" fmla="*/ 3046013 w 3120345"/>
                <a:gd name="connsiteY6" fmla="*/ 351176 h 1018535"/>
                <a:gd name="connsiteX7" fmla="*/ 3057161 w 3120345"/>
                <a:gd name="connsiteY7" fmla="*/ 352415 h 1018535"/>
                <a:gd name="connsiteX8" fmla="*/ 3072335 w 3120345"/>
                <a:gd name="connsiteY8" fmla="*/ 251460 h 1018535"/>
                <a:gd name="connsiteX9" fmla="*/ 3060258 w 3120345"/>
                <a:gd name="connsiteY9" fmla="*/ 249911 h 1018535"/>
                <a:gd name="connsiteX10" fmla="*/ 2845960 w 3120345"/>
                <a:gd name="connsiteY10" fmla="*/ 236905 h 1018535"/>
                <a:gd name="connsiteX11" fmla="*/ 2585210 w 3120345"/>
                <a:gd name="connsiteY11" fmla="*/ 390506 h 1018535"/>
                <a:gd name="connsiteX12" fmla="*/ 2686475 w 3120345"/>
                <a:gd name="connsiteY12" fmla="*/ 528622 h 1018535"/>
                <a:gd name="connsiteX13" fmla="*/ 2832334 w 3120345"/>
                <a:gd name="connsiteY13" fmla="*/ 561449 h 1018535"/>
                <a:gd name="connsiteX14" fmla="*/ 2917496 w 3120345"/>
                <a:gd name="connsiteY14" fmla="*/ 580339 h 1018535"/>
                <a:gd name="connsiteX15" fmla="*/ 2976025 w 3120345"/>
                <a:gd name="connsiteY15" fmla="*/ 635772 h 1018535"/>
                <a:gd name="connsiteX16" fmla="*/ 2938864 w 3120345"/>
                <a:gd name="connsiteY16" fmla="*/ 681914 h 1018535"/>
                <a:gd name="connsiteX17" fmla="*/ 2814992 w 3120345"/>
                <a:gd name="connsiteY17" fmla="*/ 700185 h 1018535"/>
                <a:gd name="connsiteX18" fmla="*/ 2621442 w 3120345"/>
                <a:gd name="connsiteY18" fmla="*/ 688417 h 1018535"/>
                <a:gd name="connsiteX19" fmla="*/ 2610604 w 3120345"/>
                <a:gd name="connsiteY19" fmla="*/ 687488 h 1018535"/>
                <a:gd name="connsiteX20" fmla="*/ 2609055 w 3120345"/>
                <a:gd name="connsiteY20" fmla="*/ 698017 h 1018535"/>
                <a:gd name="connsiteX21" fmla="*/ 2592333 w 3120345"/>
                <a:gd name="connsiteY21" fmla="*/ 791850 h 1018535"/>
                <a:gd name="connsiteX22" fmla="*/ 2605029 w 3120345"/>
                <a:gd name="connsiteY22" fmla="*/ 793089 h 1018535"/>
                <a:gd name="connsiteX23" fmla="*/ 2820256 w 3120345"/>
                <a:gd name="connsiteY23" fmla="*/ 805166 h 1018535"/>
                <a:gd name="connsiteX24" fmla="*/ 3120336 w 3120345"/>
                <a:gd name="connsiteY24" fmla="*/ 632675 h 1018535"/>
                <a:gd name="connsiteX25" fmla="*/ 2521416 w 3120345"/>
                <a:gd name="connsiteY25" fmla="*/ 632675 h 1018535"/>
                <a:gd name="connsiteX26" fmla="*/ 2309286 w 3120345"/>
                <a:gd name="connsiteY26" fmla="*/ 466067 h 1018535"/>
                <a:gd name="connsiteX27" fmla="*/ 2191298 w 3120345"/>
                <a:gd name="connsiteY27" fmla="*/ 445319 h 1018535"/>
                <a:gd name="connsiteX28" fmla="*/ 2126575 w 3120345"/>
                <a:gd name="connsiteY28" fmla="*/ 392673 h 1018535"/>
                <a:gd name="connsiteX29" fmla="*/ 2156614 w 3120345"/>
                <a:gd name="connsiteY29" fmla="*/ 354273 h 1018535"/>
                <a:gd name="connsiteX30" fmla="*/ 2274602 w 3120345"/>
                <a:gd name="connsiteY30" fmla="*/ 340338 h 1018535"/>
                <a:gd name="connsiteX31" fmla="*/ 2447093 w 3120345"/>
                <a:gd name="connsiteY31" fmla="*/ 351176 h 1018535"/>
                <a:gd name="connsiteX32" fmla="*/ 2458241 w 3120345"/>
                <a:gd name="connsiteY32" fmla="*/ 352415 h 1018535"/>
                <a:gd name="connsiteX33" fmla="*/ 2473416 w 3120345"/>
                <a:gd name="connsiteY33" fmla="*/ 251460 h 1018535"/>
                <a:gd name="connsiteX34" fmla="*/ 2461648 w 3120345"/>
                <a:gd name="connsiteY34" fmla="*/ 249911 h 1018535"/>
                <a:gd name="connsiteX35" fmla="*/ 2247350 w 3120345"/>
                <a:gd name="connsiteY35" fmla="*/ 236905 h 1018535"/>
                <a:gd name="connsiteX36" fmla="*/ 1986600 w 3120345"/>
                <a:gd name="connsiteY36" fmla="*/ 390506 h 1018535"/>
                <a:gd name="connsiteX37" fmla="*/ 2087865 w 3120345"/>
                <a:gd name="connsiteY37" fmla="*/ 528622 h 1018535"/>
                <a:gd name="connsiteX38" fmla="*/ 2233724 w 3120345"/>
                <a:gd name="connsiteY38" fmla="*/ 561449 h 1018535"/>
                <a:gd name="connsiteX39" fmla="*/ 2318886 w 3120345"/>
                <a:gd name="connsiteY39" fmla="*/ 580339 h 1018535"/>
                <a:gd name="connsiteX40" fmla="*/ 2377415 w 3120345"/>
                <a:gd name="connsiteY40" fmla="*/ 635772 h 1018535"/>
                <a:gd name="connsiteX41" fmla="*/ 2340254 w 3120345"/>
                <a:gd name="connsiteY41" fmla="*/ 681914 h 1018535"/>
                <a:gd name="connsiteX42" fmla="*/ 2216382 w 3120345"/>
                <a:gd name="connsiteY42" fmla="*/ 700185 h 1018535"/>
                <a:gd name="connsiteX43" fmla="*/ 2022832 w 3120345"/>
                <a:gd name="connsiteY43" fmla="*/ 688417 h 1018535"/>
                <a:gd name="connsiteX44" fmla="*/ 2011994 w 3120345"/>
                <a:gd name="connsiteY44" fmla="*/ 687488 h 1018535"/>
                <a:gd name="connsiteX45" fmla="*/ 2010136 w 3120345"/>
                <a:gd name="connsiteY45" fmla="*/ 698017 h 1018535"/>
                <a:gd name="connsiteX46" fmla="*/ 1993413 w 3120345"/>
                <a:gd name="connsiteY46" fmla="*/ 791850 h 1018535"/>
                <a:gd name="connsiteX47" fmla="*/ 2006110 w 3120345"/>
                <a:gd name="connsiteY47" fmla="*/ 793089 h 1018535"/>
                <a:gd name="connsiteX48" fmla="*/ 2221337 w 3120345"/>
                <a:gd name="connsiteY48" fmla="*/ 805166 h 1018535"/>
                <a:gd name="connsiteX49" fmla="*/ 2521416 w 3120345"/>
                <a:gd name="connsiteY49" fmla="*/ 632675 h 1018535"/>
                <a:gd name="connsiteX50" fmla="*/ 1892148 w 3120345"/>
                <a:gd name="connsiteY50" fmla="*/ 778843 h 1018535"/>
                <a:gd name="connsiteX51" fmla="*/ 1892148 w 3120345"/>
                <a:gd name="connsiteY51" fmla="*/ 241550 h 1018535"/>
                <a:gd name="connsiteX52" fmla="*/ 1747528 w 3120345"/>
                <a:gd name="connsiteY52" fmla="*/ 241550 h 1018535"/>
                <a:gd name="connsiteX53" fmla="*/ 1747528 w 3120345"/>
                <a:gd name="connsiteY53" fmla="*/ 692443 h 1018535"/>
                <a:gd name="connsiteX54" fmla="*/ 1636972 w 3120345"/>
                <a:gd name="connsiteY54" fmla="*/ 701423 h 1018535"/>
                <a:gd name="connsiteX55" fmla="*/ 1451784 w 3120345"/>
                <a:gd name="connsiteY55" fmla="*/ 559590 h 1018535"/>
                <a:gd name="connsiteX56" fmla="*/ 1451784 w 3120345"/>
                <a:gd name="connsiteY56" fmla="*/ 241550 h 1018535"/>
                <a:gd name="connsiteX57" fmla="*/ 1307473 w 3120345"/>
                <a:gd name="connsiteY57" fmla="*/ 241550 h 1018535"/>
                <a:gd name="connsiteX58" fmla="*/ 1307473 w 3120345"/>
                <a:gd name="connsiteY58" fmla="*/ 561139 h 1018535"/>
                <a:gd name="connsiteX59" fmla="*/ 1620559 w 3120345"/>
                <a:gd name="connsiteY59" fmla="*/ 806714 h 1018535"/>
                <a:gd name="connsiteX60" fmla="*/ 1746599 w 3120345"/>
                <a:gd name="connsiteY60" fmla="*/ 792160 h 1018535"/>
                <a:gd name="connsiteX61" fmla="*/ 1722134 w 3120345"/>
                <a:gd name="connsiteY61" fmla="*/ 885683 h 1018535"/>
                <a:gd name="connsiteX62" fmla="*/ 1579681 w 3120345"/>
                <a:gd name="connsiteY62" fmla="*/ 911386 h 1018535"/>
                <a:gd name="connsiteX63" fmla="*/ 1368171 w 3120345"/>
                <a:gd name="connsiteY63" fmla="*/ 892805 h 1018535"/>
                <a:gd name="connsiteX64" fmla="*/ 1350828 w 3120345"/>
                <a:gd name="connsiteY64" fmla="*/ 996238 h 1018535"/>
                <a:gd name="connsiteX65" fmla="*/ 1586185 w 3120345"/>
                <a:gd name="connsiteY65" fmla="*/ 1018535 h 1018535"/>
                <a:gd name="connsiteX66" fmla="*/ 1892148 w 3120345"/>
                <a:gd name="connsiteY66" fmla="*/ 778843 h 1018535"/>
                <a:gd name="connsiteX67" fmla="*/ 1235628 w 3120345"/>
                <a:gd name="connsiteY67" fmla="*/ 798663 h 1018535"/>
                <a:gd name="connsiteX68" fmla="*/ 911394 w 3120345"/>
                <a:gd name="connsiteY68" fmla="*/ 487126 h 1018535"/>
                <a:gd name="connsiteX69" fmla="*/ 1229124 w 3120345"/>
                <a:gd name="connsiteY69" fmla="*/ 241550 h 1018535"/>
                <a:gd name="connsiteX70" fmla="*/ 1044556 w 3120345"/>
                <a:gd name="connsiteY70" fmla="*/ 241550 h 1018535"/>
                <a:gd name="connsiteX71" fmla="*/ 788761 w 3120345"/>
                <a:gd name="connsiteY71" fmla="*/ 436648 h 1018535"/>
                <a:gd name="connsiteX72" fmla="*/ 760270 w 3120345"/>
                <a:gd name="connsiteY72" fmla="*/ 436648 h 1018535"/>
                <a:gd name="connsiteX73" fmla="*/ 760270 w 3120345"/>
                <a:gd name="connsiteY73" fmla="*/ 0 h 1018535"/>
                <a:gd name="connsiteX74" fmla="*/ 621224 w 3120345"/>
                <a:gd name="connsiteY74" fmla="*/ 0 h 1018535"/>
                <a:gd name="connsiteX75" fmla="*/ 621224 w 3120345"/>
                <a:gd name="connsiteY75" fmla="*/ 798663 h 1018535"/>
                <a:gd name="connsiteX76" fmla="*/ 759960 w 3120345"/>
                <a:gd name="connsiteY76" fmla="*/ 798663 h 1018535"/>
                <a:gd name="connsiteX77" fmla="*/ 759960 w 3120345"/>
                <a:gd name="connsiteY77" fmla="*/ 536984 h 1018535"/>
                <a:gd name="connsiteX78" fmla="*/ 785045 w 3120345"/>
                <a:gd name="connsiteY78" fmla="*/ 536984 h 1018535"/>
                <a:gd name="connsiteX79" fmla="*/ 1053846 w 3120345"/>
                <a:gd name="connsiteY79" fmla="*/ 798663 h 1018535"/>
                <a:gd name="connsiteX80" fmla="*/ 1235628 w 3120345"/>
                <a:gd name="connsiteY80" fmla="*/ 798663 h 1018535"/>
                <a:gd name="connsiteX81" fmla="*/ 534824 w 3120345"/>
                <a:gd name="connsiteY81" fmla="*/ 632675 h 1018535"/>
                <a:gd name="connsiteX82" fmla="*/ 322693 w 3120345"/>
                <a:gd name="connsiteY82" fmla="*/ 466067 h 1018535"/>
                <a:gd name="connsiteX83" fmla="*/ 204706 w 3120345"/>
                <a:gd name="connsiteY83" fmla="*/ 445319 h 1018535"/>
                <a:gd name="connsiteX84" fmla="*/ 140292 w 3120345"/>
                <a:gd name="connsiteY84" fmla="*/ 392673 h 1018535"/>
                <a:gd name="connsiteX85" fmla="*/ 170331 w 3120345"/>
                <a:gd name="connsiteY85" fmla="*/ 354273 h 1018535"/>
                <a:gd name="connsiteX86" fmla="*/ 288319 w 3120345"/>
                <a:gd name="connsiteY86" fmla="*/ 340338 h 1018535"/>
                <a:gd name="connsiteX87" fmla="*/ 460810 w 3120345"/>
                <a:gd name="connsiteY87" fmla="*/ 351176 h 1018535"/>
                <a:gd name="connsiteX88" fmla="*/ 471959 w 3120345"/>
                <a:gd name="connsiteY88" fmla="*/ 352415 h 1018535"/>
                <a:gd name="connsiteX89" fmla="*/ 487133 w 3120345"/>
                <a:gd name="connsiteY89" fmla="*/ 251460 h 1018535"/>
                <a:gd name="connsiteX90" fmla="*/ 475056 w 3120345"/>
                <a:gd name="connsiteY90" fmla="*/ 249911 h 1018535"/>
                <a:gd name="connsiteX91" fmla="*/ 260758 w 3120345"/>
                <a:gd name="connsiteY91" fmla="*/ 236905 h 1018535"/>
                <a:gd name="connsiteX92" fmla="*/ 8 w 3120345"/>
                <a:gd name="connsiteY92" fmla="*/ 390506 h 1018535"/>
                <a:gd name="connsiteX93" fmla="*/ 101273 w 3120345"/>
                <a:gd name="connsiteY93" fmla="*/ 528622 h 1018535"/>
                <a:gd name="connsiteX94" fmla="*/ 247132 w 3120345"/>
                <a:gd name="connsiteY94" fmla="*/ 561449 h 1018535"/>
                <a:gd name="connsiteX95" fmla="*/ 332293 w 3120345"/>
                <a:gd name="connsiteY95" fmla="*/ 580339 h 1018535"/>
                <a:gd name="connsiteX96" fmla="*/ 390823 w 3120345"/>
                <a:gd name="connsiteY96" fmla="*/ 635772 h 1018535"/>
                <a:gd name="connsiteX97" fmla="*/ 353661 w 3120345"/>
                <a:gd name="connsiteY97" fmla="*/ 681914 h 1018535"/>
                <a:gd name="connsiteX98" fmla="*/ 229790 w 3120345"/>
                <a:gd name="connsiteY98" fmla="*/ 700185 h 1018535"/>
                <a:gd name="connsiteX99" fmla="*/ 36240 w 3120345"/>
                <a:gd name="connsiteY99" fmla="*/ 688417 h 1018535"/>
                <a:gd name="connsiteX100" fmla="*/ 25401 w 3120345"/>
                <a:gd name="connsiteY100" fmla="*/ 687488 h 1018535"/>
                <a:gd name="connsiteX101" fmla="*/ 23543 w 3120345"/>
                <a:gd name="connsiteY101" fmla="*/ 698017 h 1018535"/>
                <a:gd name="connsiteX102" fmla="*/ 6821 w 3120345"/>
                <a:gd name="connsiteY102" fmla="*/ 791850 h 1018535"/>
                <a:gd name="connsiteX103" fmla="*/ 19517 w 3120345"/>
                <a:gd name="connsiteY103" fmla="*/ 793089 h 1018535"/>
                <a:gd name="connsiteX104" fmla="*/ 234745 w 3120345"/>
                <a:gd name="connsiteY104" fmla="*/ 805166 h 1018535"/>
                <a:gd name="connsiteX105" fmla="*/ 534824 w 3120345"/>
                <a:gd name="connsiteY105" fmla="*/ 632675 h 1018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3120345" h="1018535">
                  <a:moveTo>
                    <a:pt x="3120336" y="632675"/>
                  </a:moveTo>
                  <a:cubicBezTo>
                    <a:pt x="3121265" y="537913"/>
                    <a:pt x="3057781" y="490842"/>
                    <a:pt x="2908205" y="466067"/>
                  </a:cubicBezTo>
                  <a:cubicBezTo>
                    <a:pt x="2842243" y="454919"/>
                    <a:pt x="2804153" y="448416"/>
                    <a:pt x="2790218" y="445319"/>
                  </a:cubicBezTo>
                  <a:cubicBezTo>
                    <a:pt x="2745314" y="435099"/>
                    <a:pt x="2725495" y="416828"/>
                    <a:pt x="2725495" y="392673"/>
                  </a:cubicBezTo>
                  <a:cubicBezTo>
                    <a:pt x="2726114" y="374093"/>
                    <a:pt x="2732617" y="364183"/>
                    <a:pt x="2755533" y="354273"/>
                  </a:cubicBezTo>
                  <a:cubicBezTo>
                    <a:pt x="2778759" y="344983"/>
                    <a:pt x="2817779" y="340028"/>
                    <a:pt x="2873521" y="340338"/>
                  </a:cubicBezTo>
                  <a:cubicBezTo>
                    <a:pt x="2927715" y="340338"/>
                    <a:pt x="2981290" y="343434"/>
                    <a:pt x="3046013" y="351176"/>
                  </a:cubicBezTo>
                  <a:lnTo>
                    <a:pt x="3057161" y="352415"/>
                  </a:lnTo>
                  <a:lnTo>
                    <a:pt x="3072335" y="251460"/>
                  </a:lnTo>
                  <a:lnTo>
                    <a:pt x="3060258" y="249911"/>
                  </a:lnTo>
                  <a:cubicBezTo>
                    <a:pt x="2985935" y="241240"/>
                    <a:pt x="2905109" y="236905"/>
                    <a:pt x="2845960" y="236905"/>
                  </a:cubicBezTo>
                  <a:cubicBezTo>
                    <a:pt x="2677804" y="237214"/>
                    <a:pt x="2585210" y="285834"/>
                    <a:pt x="2585210" y="390506"/>
                  </a:cubicBezTo>
                  <a:cubicBezTo>
                    <a:pt x="2584591" y="455538"/>
                    <a:pt x="2621752" y="506016"/>
                    <a:pt x="2686475" y="528622"/>
                  </a:cubicBezTo>
                  <a:cubicBezTo>
                    <a:pt x="2711559" y="537913"/>
                    <a:pt x="2761727" y="548442"/>
                    <a:pt x="2832334" y="561449"/>
                  </a:cubicBezTo>
                  <a:cubicBezTo>
                    <a:pt x="2881883" y="570120"/>
                    <a:pt x="2900463" y="574455"/>
                    <a:pt x="2917496" y="580339"/>
                  </a:cubicBezTo>
                  <a:cubicBezTo>
                    <a:pt x="2961470" y="596752"/>
                    <a:pt x="2976025" y="614404"/>
                    <a:pt x="2976025" y="635772"/>
                  </a:cubicBezTo>
                  <a:cubicBezTo>
                    <a:pt x="2975716" y="655591"/>
                    <a:pt x="2965496" y="669527"/>
                    <a:pt x="2938864" y="681914"/>
                  </a:cubicBezTo>
                  <a:cubicBezTo>
                    <a:pt x="2912231" y="693681"/>
                    <a:pt x="2870425" y="700185"/>
                    <a:pt x="2814992" y="700185"/>
                  </a:cubicBezTo>
                  <a:cubicBezTo>
                    <a:pt x="2759559" y="700185"/>
                    <a:pt x="2704436" y="697088"/>
                    <a:pt x="2621442" y="688417"/>
                  </a:cubicBezTo>
                  <a:lnTo>
                    <a:pt x="2610604" y="687488"/>
                  </a:lnTo>
                  <a:lnTo>
                    <a:pt x="2609055" y="698017"/>
                  </a:lnTo>
                  <a:lnTo>
                    <a:pt x="2592333" y="791850"/>
                  </a:lnTo>
                  <a:lnTo>
                    <a:pt x="2605029" y="793089"/>
                  </a:lnTo>
                  <a:cubicBezTo>
                    <a:pt x="2687094" y="800831"/>
                    <a:pt x="2758630" y="805166"/>
                    <a:pt x="2820256" y="805166"/>
                  </a:cubicBezTo>
                  <a:cubicBezTo>
                    <a:pt x="3011948" y="804856"/>
                    <a:pt x="3120026" y="748805"/>
                    <a:pt x="3120336" y="632675"/>
                  </a:cubicBezTo>
                  <a:moveTo>
                    <a:pt x="2521416" y="632675"/>
                  </a:moveTo>
                  <a:cubicBezTo>
                    <a:pt x="2522345" y="537913"/>
                    <a:pt x="2458861" y="490842"/>
                    <a:pt x="2309286" y="466067"/>
                  </a:cubicBezTo>
                  <a:cubicBezTo>
                    <a:pt x="2243324" y="454919"/>
                    <a:pt x="2205233" y="448416"/>
                    <a:pt x="2191298" y="445319"/>
                  </a:cubicBezTo>
                  <a:cubicBezTo>
                    <a:pt x="2146394" y="435099"/>
                    <a:pt x="2126575" y="416828"/>
                    <a:pt x="2126575" y="392673"/>
                  </a:cubicBezTo>
                  <a:cubicBezTo>
                    <a:pt x="2127194" y="374093"/>
                    <a:pt x="2133698" y="364183"/>
                    <a:pt x="2156614" y="354273"/>
                  </a:cubicBezTo>
                  <a:cubicBezTo>
                    <a:pt x="2179840" y="344983"/>
                    <a:pt x="2218859" y="340028"/>
                    <a:pt x="2274602" y="340338"/>
                  </a:cubicBezTo>
                  <a:cubicBezTo>
                    <a:pt x="2328796" y="340338"/>
                    <a:pt x="2382370" y="343434"/>
                    <a:pt x="2447093" y="351176"/>
                  </a:cubicBezTo>
                  <a:lnTo>
                    <a:pt x="2458241" y="352415"/>
                  </a:lnTo>
                  <a:lnTo>
                    <a:pt x="2473416" y="251460"/>
                  </a:lnTo>
                  <a:lnTo>
                    <a:pt x="2461648" y="249911"/>
                  </a:lnTo>
                  <a:cubicBezTo>
                    <a:pt x="2387325" y="241240"/>
                    <a:pt x="2306498" y="236905"/>
                    <a:pt x="2247350" y="236905"/>
                  </a:cubicBezTo>
                  <a:cubicBezTo>
                    <a:pt x="2079194" y="237214"/>
                    <a:pt x="1986600" y="285834"/>
                    <a:pt x="1986600" y="390506"/>
                  </a:cubicBezTo>
                  <a:cubicBezTo>
                    <a:pt x="1985981" y="455538"/>
                    <a:pt x="2023142" y="506016"/>
                    <a:pt x="2087865" y="528622"/>
                  </a:cubicBezTo>
                  <a:cubicBezTo>
                    <a:pt x="2112949" y="537913"/>
                    <a:pt x="2163427" y="548442"/>
                    <a:pt x="2233724" y="561449"/>
                  </a:cubicBezTo>
                  <a:cubicBezTo>
                    <a:pt x="2283272" y="570120"/>
                    <a:pt x="2301853" y="574455"/>
                    <a:pt x="2318886" y="580339"/>
                  </a:cubicBezTo>
                  <a:cubicBezTo>
                    <a:pt x="2362860" y="596752"/>
                    <a:pt x="2377415" y="614404"/>
                    <a:pt x="2377415" y="635772"/>
                  </a:cubicBezTo>
                  <a:cubicBezTo>
                    <a:pt x="2377105" y="655591"/>
                    <a:pt x="2366886" y="669527"/>
                    <a:pt x="2340254" y="681914"/>
                  </a:cubicBezTo>
                  <a:cubicBezTo>
                    <a:pt x="2313621" y="693681"/>
                    <a:pt x="2271815" y="700185"/>
                    <a:pt x="2216382" y="700185"/>
                  </a:cubicBezTo>
                  <a:cubicBezTo>
                    <a:pt x="2160949" y="700185"/>
                    <a:pt x="2105827" y="697088"/>
                    <a:pt x="2022832" y="688417"/>
                  </a:cubicBezTo>
                  <a:lnTo>
                    <a:pt x="2011994" y="687488"/>
                  </a:lnTo>
                  <a:lnTo>
                    <a:pt x="2010136" y="698017"/>
                  </a:lnTo>
                  <a:lnTo>
                    <a:pt x="1993413" y="791850"/>
                  </a:lnTo>
                  <a:lnTo>
                    <a:pt x="2006110" y="793089"/>
                  </a:lnTo>
                  <a:cubicBezTo>
                    <a:pt x="2088175" y="800831"/>
                    <a:pt x="2159711" y="805166"/>
                    <a:pt x="2221337" y="805166"/>
                  </a:cubicBezTo>
                  <a:cubicBezTo>
                    <a:pt x="2413028" y="804856"/>
                    <a:pt x="2521106" y="748805"/>
                    <a:pt x="2521416" y="632675"/>
                  </a:cubicBezTo>
                  <a:moveTo>
                    <a:pt x="1892148" y="778843"/>
                  </a:moveTo>
                  <a:lnTo>
                    <a:pt x="1892148" y="241550"/>
                  </a:lnTo>
                  <a:lnTo>
                    <a:pt x="1747528" y="241550"/>
                  </a:lnTo>
                  <a:lnTo>
                    <a:pt x="1747528" y="692443"/>
                  </a:lnTo>
                  <a:cubicBezTo>
                    <a:pt x="1710056" y="697707"/>
                    <a:pt x="1666701" y="701423"/>
                    <a:pt x="1636972" y="701423"/>
                  </a:cubicBezTo>
                  <a:cubicBezTo>
                    <a:pt x="1469436" y="701423"/>
                    <a:pt x="1451784" y="651256"/>
                    <a:pt x="1451784" y="559590"/>
                  </a:cubicBezTo>
                  <a:lnTo>
                    <a:pt x="1451784" y="241550"/>
                  </a:lnTo>
                  <a:lnTo>
                    <a:pt x="1307473" y="241550"/>
                  </a:lnTo>
                  <a:lnTo>
                    <a:pt x="1307473" y="561139"/>
                  </a:lnTo>
                  <a:cubicBezTo>
                    <a:pt x="1307473" y="759334"/>
                    <a:pt x="1425151" y="806714"/>
                    <a:pt x="1620559" y="806714"/>
                  </a:cubicBezTo>
                  <a:cubicBezTo>
                    <a:pt x="1658030" y="806714"/>
                    <a:pt x="1714392" y="800521"/>
                    <a:pt x="1746599" y="792160"/>
                  </a:cubicBezTo>
                  <a:cubicBezTo>
                    <a:pt x="1745979" y="824676"/>
                    <a:pt x="1745669" y="862147"/>
                    <a:pt x="1722134" y="885683"/>
                  </a:cubicBezTo>
                  <a:cubicBezTo>
                    <a:pt x="1700456" y="907670"/>
                    <a:pt x="1653075" y="911386"/>
                    <a:pt x="1579681" y="911386"/>
                  </a:cubicBezTo>
                  <a:cubicBezTo>
                    <a:pt x="1513100" y="911386"/>
                    <a:pt x="1434442" y="903025"/>
                    <a:pt x="1368171" y="892805"/>
                  </a:cubicBezTo>
                  <a:lnTo>
                    <a:pt x="1350828" y="996238"/>
                  </a:lnTo>
                  <a:cubicBezTo>
                    <a:pt x="1440326" y="1011722"/>
                    <a:pt x="1513720" y="1018535"/>
                    <a:pt x="1586185" y="1018535"/>
                  </a:cubicBezTo>
                  <a:cubicBezTo>
                    <a:pt x="1835476" y="1018225"/>
                    <a:pt x="1892148" y="946380"/>
                    <a:pt x="1892148" y="778843"/>
                  </a:cubicBezTo>
                  <a:moveTo>
                    <a:pt x="1235628" y="798663"/>
                  </a:moveTo>
                  <a:lnTo>
                    <a:pt x="911394" y="487126"/>
                  </a:lnTo>
                  <a:lnTo>
                    <a:pt x="1229124" y="241550"/>
                  </a:lnTo>
                  <a:lnTo>
                    <a:pt x="1044556" y="241550"/>
                  </a:lnTo>
                  <a:lnTo>
                    <a:pt x="788761" y="436648"/>
                  </a:lnTo>
                  <a:lnTo>
                    <a:pt x="760270" y="436648"/>
                  </a:lnTo>
                  <a:lnTo>
                    <a:pt x="760270" y="0"/>
                  </a:lnTo>
                  <a:lnTo>
                    <a:pt x="621224" y="0"/>
                  </a:lnTo>
                  <a:lnTo>
                    <a:pt x="621224" y="798663"/>
                  </a:lnTo>
                  <a:lnTo>
                    <a:pt x="759960" y="798663"/>
                  </a:lnTo>
                  <a:lnTo>
                    <a:pt x="759960" y="536984"/>
                  </a:lnTo>
                  <a:lnTo>
                    <a:pt x="785045" y="536984"/>
                  </a:lnTo>
                  <a:lnTo>
                    <a:pt x="1053846" y="798663"/>
                  </a:lnTo>
                  <a:lnTo>
                    <a:pt x="1235628" y="798663"/>
                  </a:lnTo>
                  <a:close/>
                  <a:moveTo>
                    <a:pt x="534824" y="632675"/>
                  </a:moveTo>
                  <a:cubicBezTo>
                    <a:pt x="535753" y="537913"/>
                    <a:pt x="472268" y="490842"/>
                    <a:pt x="322693" y="466067"/>
                  </a:cubicBezTo>
                  <a:cubicBezTo>
                    <a:pt x="256732" y="454919"/>
                    <a:pt x="218641" y="448416"/>
                    <a:pt x="204706" y="445319"/>
                  </a:cubicBezTo>
                  <a:cubicBezTo>
                    <a:pt x="160112" y="435099"/>
                    <a:pt x="140292" y="416828"/>
                    <a:pt x="140292" y="392673"/>
                  </a:cubicBezTo>
                  <a:cubicBezTo>
                    <a:pt x="140912" y="374093"/>
                    <a:pt x="147415" y="364183"/>
                    <a:pt x="170331" y="354273"/>
                  </a:cubicBezTo>
                  <a:cubicBezTo>
                    <a:pt x="193557" y="344983"/>
                    <a:pt x="232577" y="340028"/>
                    <a:pt x="288319" y="340338"/>
                  </a:cubicBezTo>
                  <a:cubicBezTo>
                    <a:pt x="342513" y="340338"/>
                    <a:pt x="396087" y="343434"/>
                    <a:pt x="460810" y="351176"/>
                  </a:cubicBezTo>
                  <a:lnTo>
                    <a:pt x="471959" y="352415"/>
                  </a:lnTo>
                  <a:lnTo>
                    <a:pt x="487133" y="251460"/>
                  </a:lnTo>
                  <a:lnTo>
                    <a:pt x="475056" y="249911"/>
                  </a:lnTo>
                  <a:cubicBezTo>
                    <a:pt x="400733" y="241240"/>
                    <a:pt x="319906" y="236905"/>
                    <a:pt x="260758" y="236905"/>
                  </a:cubicBezTo>
                  <a:cubicBezTo>
                    <a:pt x="92602" y="237214"/>
                    <a:pt x="8" y="285834"/>
                    <a:pt x="8" y="390506"/>
                  </a:cubicBezTo>
                  <a:cubicBezTo>
                    <a:pt x="-612" y="455538"/>
                    <a:pt x="36550" y="506016"/>
                    <a:pt x="101273" y="528622"/>
                  </a:cubicBezTo>
                  <a:cubicBezTo>
                    <a:pt x="126357" y="537913"/>
                    <a:pt x="176834" y="548442"/>
                    <a:pt x="247132" y="561449"/>
                  </a:cubicBezTo>
                  <a:cubicBezTo>
                    <a:pt x="296680" y="570120"/>
                    <a:pt x="315261" y="574455"/>
                    <a:pt x="332293" y="580339"/>
                  </a:cubicBezTo>
                  <a:cubicBezTo>
                    <a:pt x="376268" y="596752"/>
                    <a:pt x="390823" y="614404"/>
                    <a:pt x="390823" y="635772"/>
                  </a:cubicBezTo>
                  <a:cubicBezTo>
                    <a:pt x="390513" y="655591"/>
                    <a:pt x="380294" y="669527"/>
                    <a:pt x="353661" y="681914"/>
                  </a:cubicBezTo>
                  <a:cubicBezTo>
                    <a:pt x="327029" y="693681"/>
                    <a:pt x="285222" y="700185"/>
                    <a:pt x="229790" y="700185"/>
                  </a:cubicBezTo>
                  <a:cubicBezTo>
                    <a:pt x="174357" y="700185"/>
                    <a:pt x="119234" y="697088"/>
                    <a:pt x="36240" y="688417"/>
                  </a:cubicBezTo>
                  <a:lnTo>
                    <a:pt x="25401" y="687488"/>
                  </a:lnTo>
                  <a:lnTo>
                    <a:pt x="23543" y="698017"/>
                  </a:lnTo>
                  <a:lnTo>
                    <a:pt x="6821" y="791850"/>
                  </a:lnTo>
                  <a:lnTo>
                    <a:pt x="19517" y="793089"/>
                  </a:lnTo>
                  <a:cubicBezTo>
                    <a:pt x="101582" y="800831"/>
                    <a:pt x="173118" y="805166"/>
                    <a:pt x="234745" y="805166"/>
                  </a:cubicBezTo>
                  <a:cubicBezTo>
                    <a:pt x="426436" y="804856"/>
                    <a:pt x="534514" y="748805"/>
                    <a:pt x="534824" y="632675"/>
                  </a:cubicBezTo>
                </a:path>
              </a:pathLst>
            </a:custGeom>
            <a:solidFill>
              <a:srgbClr val="000000"/>
            </a:solidFill>
            <a:ln w="3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12" name="Friform 11">
              <a:extLst>
                <a:ext uri="{FF2B5EF4-FFF2-40B4-BE49-F238E27FC236}">
                  <a16:creationId xmlns:a16="http://schemas.microsoft.com/office/drawing/2014/main" id="{0979C96A-C658-F363-8446-84C6A982C993}"/>
                </a:ext>
              </a:extLst>
            </p:cNvPr>
            <p:cNvSpPr/>
            <p:nvPr/>
          </p:nvSpPr>
          <p:spPr>
            <a:xfrm>
              <a:off x="5010379" y="1003835"/>
              <a:ext cx="586416" cy="713500"/>
            </a:xfrm>
            <a:custGeom>
              <a:avLst/>
              <a:gdLst>
                <a:gd name="connsiteX0" fmla="*/ 586319 w 586416"/>
                <a:gd name="connsiteY0" fmla="*/ 18271 h 713500"/>
                <a:gd name="connsiteX1" fmla="*/ 586009 w 586416"/>
                <a:gd name="connsiteY1" fmla="*/ 0 h 713500"/>
                <a:gd name="connsiteX2" fmla="*/ 406 w 586416"/>
                <a:gd name="connsiteY2" fmla="*/ 0 h 713500"/>
                <a:gd name="connsiteX3" fmla="*/ 96 w 586416"/>
                <a:gd name="connsiteY3" fmla="*/ 18271 h 713500"/>
                <a:gd name="connsiteX4" fmla="*/ 30445 w 586416"/>
                <a:gd name="connsiteY4" fmla="*/ 358299 h 713500"/>
                <a:gd name="connsiteX5" fmla="*/ 51503 w 586416"/>
                <a:gd name="connsiteY5" fmla="*/ 426738 h 713500"/>
                <a:gd name="connsiteX6" fmla="*/ 124587 w 586416"/>
                <a:gd name="connsiteY6" fmla="*/ 553707 h 713500"/>
                <a:gd name="connsiteX7" fmla="*/ 277259 w 586416"/>
                <a:gd name="connsiteY7" fmla="*/ 700495 h 713500"/>
                <a:gd name="connsiteX8" fmla="*/ 293363 w 586416"/>
                <a:gd name="connsiteY8" fmla="*/ 713501 h 713500"/>
                <a:gd name="connsiteX9" fmla="*/ 309466 w 586416"/>
                <a:gd name="connsiteY9" fmla="*/ 700495 h 713500"/>
                <a:gd name="connsiteX10" fmla="*/ 462138 w 586416"/>
                <a:gd name="connsiteY10" fmla="*/ 553707 h 713500"/>
                <a:gd name="connsiteX11" fmla="*/ 535222 w 586416"/>
                <a:gd name="connsiteY11" fmla="*/ 426738 h 713500"/>
                <a:gd name="connsiteX12" fmla="*/ 556280 w 586416"/>
                <a:gd name="connsiteY12" fmla="*/ 358299 h 713500"/>
                <a:gd name="connsiteX13" fmla="*/ 586319 w 586416"/>
                <a:gd name="connsiteY13" fmla="*/ 18271 h 71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86416" h="713500">
                  <a:moveTo>
                    <a:pt x="586319" y="18271"/>
                  </a:moveTo>
                  <a:lnTo>
                    <a:pt x="586009" y="0"/>
                  </a:lnTo>
                  <a:lnTo>
                    <a:pt x="406" y="0"/>
                  </a:lnTo>
                  <a:lnTo>
                    <a:pt x="96" y="18271"/>
                  </a:lnTo>
                  <a:cubicBezTo>
                    <a:pt x="96" y="20129"/>
                    <a:pt x="-3310" y="216156"/>
                    <a:pt x="30445" y="358299"/>
                  </a:cubicBezTo>
                  <a:cubicBezTo>
                    <a:pt x="36638" y="384002"/>
                    <a:pt x="43761" y="406918"/>
                    <a:pt x="51503" y="426738"/>
                  </a:cubicBezTo>
                  <a:cubicBezTo>
                    <a:pt x="69774" y="471641"/>
                    <a:pt x="94239" y="514377"/>
                    <a:pt x="124587" y="553707"/>
                  </a:cubicBezTo>
                  <a:cubicBezTo>
                    <a:pt x="175065" y="619359"/>
                    <a:pt x="231736" y="664262"/>
                    <a:pt x="277259" y="700495"/>
                  </a:cubicBezTo>
                  <a:lnTo>
                    <a:pt x="293363" y="713501"/>
                  </a:lnTo>
                  <a:lnTo>
                    <a:pt x="309466" y="700495"/>
                  </a:lnTo>
                  <a:cubicBezTo>
                    <a:pt x="354989" y="664262"/>
                    <a:pt x="411660" y="619359"/>
                    <a:pt x="462138" y="553707"/>
                  </a:cubicBezTo>
                  <a:cubicBezTo>
                    <a:pt x="492486" y="514377"/>
                    <a:pt x="516951" y="471641"/>
                    <a:pt x="535222" y="426738"/>
                  </a:cubicBezTo>
                  <a:cubicBezTo>
                    <a:pt x="543274" y="407228"/>
                    <a:pt x="550396" y="384002"/>
                    <a:pt x="556280" y="358299"/>
                  </a:cubicBezTo>
                  <a:cubicBezTo>
                    <a:pt x="589725" y="216156"/>
                    <a:pt x="586319" y="20129"/>
                    <a:pt x="586319" y="18271"/>
                  </a:cubicBezTo>
                </a:path>
              </a:pathLst>
            </a:custGeom>
            <a:solidFill>
              <a:srgbClr val="000000"/>
            </a:solidFill>
            <a:ln w="3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13" name="Friform 12">
              <a:extLst>
                <a:ext uri="{FF2B5EF4-FFF2-40B4-BE49-F238E27FC236}">
                  <a16:creationId xmlns:a16="http://schemas.microsoft.com/office/drawing/2014/main" id="{CFBBA57D-C41F-9EB1-6214-78981FD8799E}"/>
                </a:ext>
              </a:extLst>
            </p:cNvPr>
            <p:cNvSpPr/>
            <p:nvPr/>
          </p:nvSpPr>
          <p:spPr>
            <a:xfrm>
              <a:off x="5028906" y="1021796"/>
              <a:ext cx="549050" cy="523667"/>
            </a:xfrm>
            <a:custGeom>
              <a:avLst/>
              <a:gdLst>
                <a:gd name="connsiteX0" fmla="*/ 519172 w 549050"/>
                <a:gd name="connsiteY0" fmla="*/ 335692 h 523667"/>
                <a:gd name="connsiteX1" fmla="*/ 499043 w 549050"/>
                <a:gd name="connsiteY1" fmla="*/ 401344 h 523667"/>
                <a:gd name="connsiteX2" fmla="*/ 428745 w 549050"/>
                <a:gd name="connsiteY2" fmla="*/ 523668 h 523667"/>
                <a:gd name="connsiteX3" fmla="*/ 428745 w 549050"/>
                <a:gd name="connsiteY3" fmla="*/ 523668 h 523667"/>
                <a:gd name="connsiteX4" fmla="*/ 120615 w 549050"/>
                <a:gd name="connsiteY4" fmla="*/ 523668 h 523667"/>
                <a:gd name="connsiteX5" fmla="*/ 274525 w 549050"/>
                <a:gd name="connsiteY5" fmla="*/ 335383 h 523667"/>
                <a:gd name="connsiteX6" fmla="*/ 29879 w 549050"/>
                <a:gd name="connsiteY6" fmla="*/ 335383 h 523667"/>
                <a:gd name="connsiteX7" fmla="*/ 149 w 549050"/>
                <a:gd name="connsiteY7" fmla="*/ 0 h 523667"/>
                <a:gd name="connsiteX8" fmla="*/ 274525 w 549050"/>
                <a:gd name="connsiteY8" fmla="*/ 335383 h 523667"/>
                <a:gd name="connsiteX9" fmla="*/ 548901 w 549050"/>
                <a:gd name="connsiteY9" fmla="*/ 0 h 523667"/>
                <a:gd name="connsiteX10" fmla="*/ 519172 w 549050"/>
                <a:gd name="connsiteY10" fmla="*/ 335692 h 523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9050" h="523667">
                  <a:moveTo>
                    <a:pt x="519172" y="335692"/>
                  </a:moveTo>
                  <a:cubicBezTo>
                    <a:pt x="513598" y="359538"/>
                    <a:pt x="506785" y="381835"/>
                    <a:pt x="499043" y="401344"/>
                  </a:cubicBezTo>
                  <a:cubicBezTo>
                    <a:pt x="479843" y="448725"/>
                    <a:pt x="455378" y="488984"/>
                    <a:pt x="428745" y="523668"/>
                  </a:cubicBezTo>
                  <a:lnTo>
                    <a:pt x="428745" y="523668"/>
                  </a:lnTo>
                  <a:lnTo>
                    <a:pt x="120615" y="523668"/>
                  </a:lnTo>
                  <a:lnTo>
                    <a:pt x="274525" y="335383"/>
                  </a:lnTo>
                  <a:lnTo>
                    <a:pt x="29879" y="335383"/>
                  </a:lnTo>
                  <a:cubicBezTo>
                    <a:pt x="-3876" y="193550"/>
                    <a:pt x="149" y="0"/>
                    <a:pt x="149" y="0"/>
                  </a:cubicBezTo>
                  <a:lnTo>
                    <a:pt x="274525" y="335383"/>
                  </a:lnTo>
                  <a:lnTo>
                    <a:pt x="548901" y="0"/>
                  </a:lnTo>
                  <a:cubicBezTo>
                    <a:pt x="548901" y="619"/>
                    <a:pt x="552927" y="194169"/>
                    <a:pt x="519172" y="335692"/>
                  </a:cubicBezTo>
                </a:path>
              </a:pathLst>
            </a:custGeom>
            <a:solidFill>
              <a:srgbClr val="FFFFFF"/>
            </a:solidFill>
            <a:ln w="3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</p:grpSp>
      <p:pic>
        <p:nvPicPr>
          <p:cNvPr id="11" name="Bilde 10" descr="Et bilde som inneholder skjermbilde, Grafikk, grafisk design, Fargerikt&#10;&#10;KI-generert innhold kan være feil.">
            <a:extLst>
              <a:ext uri="{FF2B5EF4-FFF2-40B4-BE49-F238E27FC236}">
                <a16:creationId xmlns:a16="http://schemas.microsoft.com/office/drawing/2014/main" id="{F9397767-A539-65EE-906F-AF86F20F12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84989" y="1028620"/>
            <a:ext cx="5023779" cy="502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7957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kvit med ik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8675C2A-D1B0-1C4A-BCA3-2B4610E1D6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8800" y="1705232"/>
            <a:ext cx="11083138" cy="104650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nb-NO" b="1">
                <a:effectLst/>
                <a:latin typeface="Arial" panose="020B0604020202020204" pitchFamily="34" charset="0"/>
              </a:rPr>
              <a:t>Klikk for å legge til tittel</a:t>
            </a:r>
            <a:endParaRPr lang="nb-NO">
              <a:effectLst/>
              <a:latin typeface="Arial" panose="020B0604020202020204" pitchFamily="34" charset="0"/>
            </a:endParaRPr>
          </a:p>
        </p:txBody>
      </p:sp>
      <p:sp>
        <p:nvSpPr>
          <p:cNvPr id="10" name="Plassholder for tekst 3">
            <a:extLst>
              <a:ext uri="{FF2B5EF4-FFF2-40B4-BE49-F238E27FC236}">
                <a16:creationId xmlns:a16="http://schemas.microsoft.com/office/drawing/2014/main" id="{C167FE43-4850-FF42-B5B8-88A852BA8B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061" y="2867349"/>
            <a:ext cx="11083138" cy="333955"/>
          </a:xfrm>
        </p:spPr>
        <p:txBody>
          <a:bodyPr/>
          <a:lstStyle/>
          <a:p>
            <a:pPr lvl="0"/>
            <a:r>
              <a:rPr lang="nb-NO"/>
              <a:t>Klikk for å legge til undertittel</a:t>
            </a:r>
          </a:p>
        </p:txBody>
      </p:sp>
      <p:sp>
        <p:nvSpPr>
          <p:cNvPr id="8" name="Friform 7">
            <a:extLst>
              <a:ext uri="{FF2B5EF4-FFF2-40B4-BE49-F238E27FC236}">
                <a16:creationId xmlns:a16="http://schemas.microsoft.com/office/drawing/2014/main" id="{6489B31B-B5D0-8FC1-C890-58E5BCC349F1}"/>
              </a:ext>
            </a:extLst>
          </p:cNvPr>
          <p:cNvSpPr/>
          <p:nvPr/>
        </p:nvSpPr>
        <p:spPr>
          <a:xfrm>
            <a:off x="10305307" y="4980215"/>
            <a:ext cx="1336631" cy="1336574"/>
          </a:xfrm>
          <a:custGeom>
            <a:avLst/>
            <a:gdLst>
              <a:gd name="connsiteX0" fmla="*/ 69850 w 374015"/>
              <a:gd name="connsiteY0" fmla="*/ 374000 h 373999"/>
              <a:gd name="connsiteX1" fmla="*/ 82550 w 374015"/>
              <a:gd name="connsiteY1" fmla="*/ 374000 h 373999"/>
              <a:gd name="connsiteX2" fmla="*/ 82550 w 374015"/>
              <a:gd name="connsiteY2" fmla="*/ 1905 h 373999"/>
              <a:gd name="connsiteX3" fmla="*/ 69850 w 374015"/>
              <a:gd name="connsiteY3" fmla="*/ 0 h 373999"/>
              <a:gd name="connsiteX4" fmla="*/ 69850 w 374015"/>
              <a:gd name="connsiteY4" fmla="*/ 374000 h 373999"/>
              <a:gd name="connsiteX5" fmla="*/ 311150 w 374015"/>
              <a:gd name="connsiteY5" fmla="*/ 374000 h 373999"/>
              <a:gd name="connsiteX6" fmla="*/ 327025 w 374015"/>
              <a:gd name="connsiteY6" fmla="*/ 374000 h 373999"/>
              <a:gd name="connsiteX7" fmla="*/ 327025 w 374015"/>
              <a:gd name="connsiteY7" fmla="*/ 374000 h 373999"/>
              <a:gd name="connsiteX8" fmla="*/ 327660 w 374015"/>
              <a:gd name="connsiteY8" fmla="*/ 374000 h 373999"/>
              <a:gd name="connsiteX9" fmla="*/ 340360 w 374015"/>
              <a:gd name="connsiteY9" fmla="*/ 372095 h 373999"/>
              <a:gd name="connsiteX10" fmla="*/ 340360 w 374015"/>
              <a:gd name="connsiteY10" fmla="*/ 271769 h 373999"/>
              <a:gd name="connsiteX11" fmla="*/ 311150 w 374015"/>
              <a:gd name="connsiteY11" fmla="*/ 240655 h 373999"/>
              <a:gd name="connsiteX12" fmla="*/ 311150 w 374015"/>
              <a:gd name="connsiteY12" fmla="*/ 374000 h 373999"/>
              <a:gd name="connsiteX13" fmla="*/ 274320 w 374015"/>
              <a:gd name="connsiteY13" fmla="*/ 374000 h 373999"/>
              <a:gd name="connsiteX14" fmla="*/ 302260 w 374015"/>
              <a:gd name="connsiteY14" fmla="*/ 374000 h 373999"/>
              <a:gd name="connsiteX15" fmla="*/ 302260 w 374015"/>
              <a:gd name="connsiteY15" fmla="*/ 231766 h 373999"/>
              <a:gd name="connsiteX16" fmla="*/ 274320 w 374015"/>
              <a:gd name="connsiteY16" fmla="*/ 201287 h 373999"/>
              <a:gd name="connsiteX17" fmla="*/ 274320 w 374015"/>
              <a:gd name="connsiteY17" fmla="*/ 374000 h 373999"/>
              <a:gd name="connsiteX18" fmla="*/ 352425 w 374015"/>
              <a:gd name="connsiteY18" fmla="*/ 286373 h 373999"/>
              <a:gd name="connsiteX19" fmla="*/ 344170 w 374015"/>
              <a:gd name="connsiteY19" fmla="*/ 277484 h 373999"/>
              <a:gd name="connsiteX20" fmla="*/ 344170 w 374015"/>
              <a:gd name="connsiteY20" fmla="*/ 371460 h 373999"/>
              <a:gd name="connsiteX21" fmla="*/ 374015 w 374015"/>
              <a:gd name="connsiteY21" fmla="*/ 327646 h 373999"/>
              <a:gd name="connsiteX22" fmla="*/ 352425 w 374015"/>
              <a:gd name="connsiteY22" fmla="*/ 286373 h 373999"/>
              <a:gd name="connsiteX23" fmla="*/ 234950 w 374015"/>
              <a:gd name="connsiteY23" fmla="*/ 374000 h 373999"/>
              <a:gd name="connsiteX24" fmla="*/ 261620 w 374015"/>
              <a:gd name="connsiteY24" fmla="*/ 374000 h 373999"/>
              <a:gd name="connsiteX25" fmla="*/ 261620 w 374015"/>
              <a:gd name="connsiteY25" fmla="*/ 187952 h 373999"/>
              <a:gd name="connsiteX26" fmla="*/ 234950 w 374015"/>
              <a:gd name="connsiteY26" fmla="*/ 158744 h 373999"/>
              <a:gd name="connsiteX27" fmla="*/ 234950 w 374015"/>
              <a:gd name="connsiteY27" fmla="*/ 374000 h 373999"/>
              <a:gd name="connsiteX28" fmla="*/ 151130 w 374015"/>
              <a:gd name="connsiteY28" fmla="*/ 374000 h 373999"/>
              <a:gd name="connsiteX29" fmla="*/ 173990 w 374015"/>
              <a:gd name="connsiteY29" fmla="*/ 374000 h 373999"/>
              <a:gd name="connsiteX30" fmla="*/ 173990 w 374015"/>
              <a:gd name="connsiteY30" fmla="*/ 92706 h 373999"/>
              <a:gd name="connsiteX31" fmla="*/ 151130 w 374015"/>
              <a:gd name="connsiteY31" fmla="*/ 67942 h 373999"/>
              <a:gd name="connsiteX32" fmla="*/ 151130 w 374015"/>
              <a:gd name="connsiteY32" fmla="*/ 374000 h 373999"/>
              <a:gd name="connsiteX33" fmla="*/ 109220 w 374015"/>
              <a:gd name="connsiteY33" fmla="*/ 22859 h 373999"/>
              <a:gd name="connsiteX34" fmla="*/ 109220 w 374015"/>
              <a:gd name="connsiteY34" fmla="*/ 374000 h 373999"/>
              <a:gd name="connsiteX35" fmla="*/ 125730 w 374015"/>
              <a:gd name="connsiteY35" fmla="*/ 374000 h 373999"/>
              <a:gd name="connsiteX36" fmla="*/ 125730 w 374015"/>
              <a:gd name="connsiteY36" fmla="*/ 41273 h 373999"/>
              <a:gd name="connsiteX37" fmla="*/ 111760 w 374015"/>
              <a:gd name="connsiteY37" fmla="*/ 26034 h 373999"/>
              <a:gd name="connsiteX38" fmla="*/ 109220 w 374015"/>
              <a:gd name="connsiteY38" fmla="*/ 22859 h 373999"/>
              <a:gd name="connsiteX39" fmla="*/ 33655 w 374015"/>
              <a:gd name="connsiteY39" fmla="*/ 374000 h 373999"/>
              <a:gd name="connsiteX40" fmla="*/ 41910 w 374015"/>
              <a:gd name="connsiteY40" fmla="*/ 374000 h 373999"/>
              <a:gd name="connsiteX41" fmla="*/ 41910 w 374015"/>
              <a:gd name="connsiteY41" fmla="*/ 0 h 373999"/>
              <a:gd name="connsiteX42" fmla="*/ 33655 w 374015"/>
              <a:gd name="connsiteY42" fmla="*/ 0 h 373999"/>
              <a:gd name="connsiteX43" fmla="*/ 33655 w 374015"/>
              <a:gd name="connsiteY43" fmla="*/ 374000 h 373999"/>
              <a:gd name="connsiteX44" fmla="*/ 0 w 374015"/>
              <a:gd name="connsiteY44" fmla="*/ 374000 h 373999"/>
              <a:gd name="connsiteX45" fmla="*/ 4445 w 374015"/>
              <a:gd name="connsiteY45" fmla="*/ 374000 h 373999"/>
              <a:gd name="connsiteX46" fmla="*/ 4445 w 374015"/>
              <a:gd name="connsiteY46" fmla="*/ 0 h 373999"/>
              <a:gd name="connsiteX47" fmla="*/ 0 w 374015"/>
              <a:gd name="connsiteY47" fmla="*/ 0 h 373999"/>
              <a:gd name="connsiteX48" fmla="*/ 0 w 374015"/>
              <a:gd name="connsiteY48" fmla="*/ 374000 h 373999"/>
              <a:gd name="connsiteX49" fmla="*/ 193675 w 374015"/>
              <a:gd name="connsiteY49" fmla="*/ 374000 h 373999"/>
              <a:gd name="connsiteX50" fmla="*/ 218440 w 374015"/>
              <a:gd name="connsiteY50" fmla="*/ 374000 h 373999"/>
              <a:gd name="connsiteX51" fmla="*/ 218440 w 374015"/>
              <a:gd name="connsiteY51" fmla="*/ 140964 h 373999"/>
              <a:gd name="connsiteX52" fmla="*/ 193675 w 374015"/>
              <a:gd name="connsiteY52" fmla="*/ 113661 h 373999"/>
              <a:gd name="connsiteX53" fmla="*/ 193675 w 374015"/>
              <a:gd name="connsiteY53" fmla="*/ 374000 h 37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74015" h="373999">
                <a:moveTo>
                  <a:pt x="69850" y="374000"/>
                </a:moveTo>
                <a:lnTo>
                  <a:pt x="82550" y="374000"/>
                </a:lnTo>
                <a:lnTo>
                  <a:pt x="82550" y="1905"/>
                </a:lnTo>
                <a:cubicBezTo>
                  <a:pt x="78740" y="635"/>
                  <a:pt x="74930" y="0"/>
                  <a:pt x="69850" y="0"/>
                </a:cubicBezTo>
                <a:lnTo>
                  <a:pt x="69850" y="374000"/>
                </a:lnTo>
                <a:close/>
                <a:moveTo>
                  <a:pt x="311150" y="374000"/>
                </a:moveTo>
                <a:lnTo>
                  <a:pt x="327025" y="374000"/>
                </a:lnTo>
                <a:lnTo>
                  <a:pt x="327025" y="374000"/>
                </a:lnTo>
                <a:cubicBezTo>
                  <a:pt x="327025" y="374000"/>
                  <a:pt x="327660" y="374000"/>
                  <a:pt x="327660" y="374000"/>
                </a:cubicBezTo>
                <a:cubicBezTo>
                  <a:pt x="332105" y="374000"/>
                  <a:pt x="336550" y="373365"/>
                  <a:pt x="340360" y="372095"/>
                </a:cubicBezTo>
                <a:lnTo>
                  <a:pt x="340360" y="271769"/>
                </a:lnTo>
                <a:cubicBezTo>
                  <a:pt x="333375" y="264149"/>
                  <a:pt x="323215" y="253355"/>
                  <a:pt x="311150" y="240655"/>
                </a:cubicBezTo>
                <a:lnTo>
                  <a:pt x="311150" y="374000"/>
                </a:lnTo>
                <a:close/>
                <a:moveTo>
                  <a:pt x="274320" y="374000"/>
                </a:moveTo>
                <a:lnTo>
                  <a:pt x="302260" y="374000"/>
                </a:lnTo>
                <a:lnTo>
                  <a:pt x="302260" y="231766"/>
                </a:lnTo>
                <a:cubicBezTo>
                  <a:pt x="293370" y="222241"/>
                  <a:pt x="283845" y="212081"/>
                  <a:pt x="274320" y="201287"/>
                </a:cubicBezTo>
                <a:lnTo>
                  <a:pt x="274320" y="374000"/>
                </a:lnTo>
                <a:close/>
                <a:moveTo>
                  <a:pt x="352425" y="286373"/>
                </a:moveTo>
                <a:cubicBezTo>
                  <a:pt x="351790" y="285738"/>
                  <a:pt x="348615" y="282563"/>
                  <a:pt x="344170" y="277484"/>
                </a:cubicBezTo>
                <a:lnTo>
                  <a:pt x="344170" y="371460"/>
                </a:lnTo>
                <a:cubicBezTo>
                  <a:pt x="361315" y="364475"/>
                  <a:pt x="374015" y="347966"/>
                  <a:pt x="374015" y="327646"/>
                </a:cubicBezTo>
                <a:cubicBezTo>
                  <a:pt x="374015" y="309232"/>
                  <a:pt x="367030" y="301613"/>
                  <a:pt x="352425" y="286373"/>
                </a:cubicBezTo>
                <a:moveTo>
                  <a:pt x="234950" y="374000"/>
                </a:moveTo>
                <a:lnTo>
                  <a:pt x="261620" y="374000"/>
                </a:lnTo>
                <a:lnTo>
                  <a:pt x="261620" y="187952"/>
                </a:lnTo>
                <a:cubicBezTo>
                  <a:pt x="252730" y="178428"/>
                  <a:pt x="243840" y="168903"/>
                  <a:pt x="234950" y="158744"/>
                </a:cubicBezTo>
                <a:lnTo>
                  <a:pt x="234950" y="374000"/>
                </a:lnTo>
                <a:close/>
                <a:moveTo>
                  <a:pt x="151130" y="374000"/>
                </a:moveTo>
                <a:lnTo>
                  <a:pt x="173990" y="374000"/>
                </a:lnTo>
                <a:lnTo>
                  <a:pt x="173990" y="92706"/>
                </a:lnTo>
                <a:cubicBezTo>
                  <a:pt x="165735" y="83817"/>
                  <a:pt x="158115" y="75562"/>
                  <a:pt x="151130" y="67942"/>
                </a:cubicBezTo>
                <a:lnTo>
                  <a:pt x="151130" y="374000"/>
                </a:lnTo>
                <a:close/>
                <a:moveTo>
                  <a:pt x="109220" y="22859"/>
                </a:moveTo>
                <a:lnTo>
                  <a:pt x="109220" y="374000"/>
                </a:lnTo>
                <a:lnTo>
                  <a:pt x="125730" y="374000"/>
                </a:lnTo>
                <a:lnTo>
                  <a:pt x="125730" y="41273"/>
                </a:lnTo>
                <a:cubicBezTo>
                  <a:pt x="118745" y="33654"/>
                  <a:pt x="113665" y="28574"/>
                  <a:pt x="111760" y="26034"/>
                </a:cubicBezTo>
                <a:cubicBezTo>
                  <a:pt x="111125" y="24764"/>
                  <a:pt x="110490" y="24129"/>
                  <a:pt x="109220" y="22859"/>
                </a:cubicBezTo>
                <a:moveTo>
                  <a:pt x="33655" y="374000"/>
                </a:moveTo>
                <a:lnTo>
                  <a:pt x="41910" y="374000"/>
                </a:lnTo>
                <a:lnTo>
                  <a:pt x="41910" y="0"/>
                </a:lnTo>
                <a:lnTo>
                  <a:pt x="33655" y="0"/>
                </a:lnTo>
                <a:lnTo>
                  <a:pt x="33655" y="374000"/>
                </a:lnTo>
                <a:close/>
                <a:moveTo>
                  <a:pt x="0" y="374000"/>
                </a:moveTo>
                <a:lnTo>
                  <a:pt x="4445" y="374000"/>
                </a:lnTo>
                <a:lnTo>
                  <a:pt x="4445" y="0"/>
                </a:lnTo>
                <a:lnTo>
                  <a:pt x="0" y="0"/>
                </a:lnTo>
                <a:lnTo>
                  <a:pt x="0" y="374000"/>
                </a:lnTo>
                <a:close/>
                <a:moveTo>
                  <a:pt x="193675" y="374000"/>
                </a:moveTo>
                <a:lnTo>
                  <a:pt x="218440" y="374000"/>
                </a:lnTo>
                <a:lnTo>
                  <a:pt x="218440" y="140964"/>
                </a:lnTo>
                <a:cubicBezTo>
                  <a:pt x="210185" y="132075"/>
                  <a:pt x="201295" y="122550"/>
                  <a:pt x="193675" y="113661"/>
                </a:cubicBezTo>
                <a:lnTo>
                  <a:pt x="193675" y="374000"/>
                </a:lnTo>
                <a:close/>
              </a:path>
            </a:pathLst>
          </a:custGeom>
          <a:solidFill>
            <a:srgbClr val="D2492A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nb-NO"/>
          </a:p>
        </p:txBody>
      </p:sp>
      <p:sp>
        <p:nvSpPr>
          <p:cNvPr id="9" name="Friform 8">
            <a:extLst>
              <a:ext uri="{FF2B5EF4-FFF2-40B4-BE49-F238E27FC236}">
                <a16:creationId xmlns:a16="http://schemas.microsoft.com/office/drawing/2014/main" id="{EAE23DD5-3005-C2E7-B75B-DE9B355FE730}"/>
              </a:ext>
            </a:extLst>
          </p:cNvPr>
          <p:cNvSpPr/>
          <p:nvPr/>
        </p:nvSpPr>
        <p:spPr>
          <a:xfrm>
            <a:off x="7162296" y="4980215"/>
            <a:ext cx="1336631" cy="1336574"/>
          </a:xfrm>
          <a:custGeom>
            <a:avLst/>
            <a:gdLst>
              <a:gd name="connsiteX0" fmla="*/ 326390 w 374015"/>
              <a:gd name="connsiteY0" fmla="*/ 635 h 373999"/>
              <a:gd name="connsiteX1" fmla="*/ 326390 w 374015"/>
              <a:gd name="connsiteY1" fmla="*/ 635 h 373999"/>
              <a:gd name="connsiteX2" fmla="*/ 310515 w 374015"/>
              <a:gd name="connsiteY2" fmla="*/ 635 h 373999"/>
              <a:gd name="connsiteX3" fmla="*/ 310515 w 374015"/>
              <a:gd name="connsiteY3" fmla="*/ 133979 h 373999"/>
              <a:gd name="connsiteX4" fmla="*/ 339725 w 374015"/>
              <a:gd name="connsiteY4" fmla="*/ 102866 h 373999"/>
              <a:gd name="connsiteX5" fmla="*/ 339725 w 374015"/>
              <a:gd name="connsiteY5" fmla="*/ 2540 h 373999"/>
              <a:gd name="connsiteX6" fmla="*/ 327025 w 374015"/>
              <a:gd name="connsiteY6" fmla="*/ 635 h 373999"/>
              <a:gd name="connsiteX7" fmla="*/ 326390 w 374015"/>
              <a:gd name="connsiteY7" fmla="*/ 635 h 373999"/>
              <a:gd name="connsiteX8" fmla="*/ 344170 w 374015"/>
              <a:gd name="connsiteY8" fmla="*/ 3810 h 373999"/>
              <a:gd name="connsiteX9" fmla="*/ 344170 w 374015"/>
              <a:gd name="connsiteY9" fmla="*/ 97786 h 373999"/>
              <a:gd name="connsiteX10" fmla="*/ 352425 w 374015"/>
              <a:gd name="connsiteY10" fmla="*/ 88896 h 373999"/>
              <a:gd name="connsiteX11" fmla="*/ 374015 w 374015"/>
              <a:gd name="connsiteY11" fmla="*/ 47623 h 373999"/>
              <a:gd name="connsiteX12" fmla="*/ 344170 w 374015"/>
              <a:gd name="connsiteY12" fmla="*/ 3810 h 373999"/>
              <a:gd name="connsiteX13" fmla="*/ 33655 w 374015"/>
              <a:gd name="connsiteY13" fmla="*/ 374000 h 373999"/>
              <a:gd name="connsiteX14" fmla="*/ 41910 w 374015"/>
              <a:gd name="connsiteY14" fmla="*/ 374000 h 373999"/>
              <a:gd name="connsiteX15" fmla="*/ 41910 w 374015"/>
              <a:gd name="connsiteY15" fmla="*/ 0 h 373999"/>
              <a:gd name="connsiteX16" fmla="*/ 33655 w 374015"/>
              <a:gd name="connsiteY16" fmla="*/ 0 h 373999"/>
              <a:gd name="connsiteX17" fmla="*/ 33655 w 374015"/>
              <a:gd name="connsiteY17" fmla="*/ 374000 h 373999"/>
              <a:gd name="connsiteX18" fmla="*/ 109220 w 374015"/>
              <a:gd name="connsiteY18" fmla="*/ 351776 h 373999"/>
              <a:gd name="connsiteX19" fmla="*/ 111760 w 374015"/>
              <a:gd name="connsiteY19" fmla="*/ 349236 h 373999"/>
              <a:gd name="connsiteX20" fmla="*/ 125730 w 374015"/>
              <a:gd name="connsiteY20" fmla="*/ 333996 h 373999"/>
              <a:gd name="connsiteX21" fmla="*/ 125730 w 374015"/>
              <a:gd name="connsiteY21" fmla="*/ 635 h 373999"/>
              <a:gd name="connsiteX22" fmla="*/ 109220 w 374015"/>
              <a:gd name="connsiteY22" fmla="*/ 635 h 373999"/>
              <a:gd name="connsiteX23" fmla="*/ 109220 w 374015"/>
              <a:gd name="connsiteY23" fmla="*/ 351776 h 373999"/>
              <a:gd name="connsiteX24" fmla="*/ 193675 w 374015"/>
              <a:gd name="connsiteY24" fmla="*/ 260339 h 373999"/>
              <a:gd name="connsiteX25" fmla="*/ 218440 w 374015"/>
              <a:gd name="connsiteY25" fmla="*/ 233036 h 373999"/>
              <a:gd name="connsiteX26" fmla="*/ 218440 w 374015"/>
              <a:gd name="connsiteY26" fmla="*/ 0 h 373999"/>
              <a:gd name="connsiteX27" fmla="*/ 193675 w 374015"/>
              <a:gd name="connsiteY27" fmla="*/ 0 h 373999"/>
              <a:gd name="connsiteX28" fmla="*/ 193675 w 374015"/>
              <a:gd name="connsiteY28" fmla="*/ 260339 h 373999"/>
              <a:gd name="connsiteX29" fmla="*/ 151130 w 374015"/>
              <a:gd name="connsiteY29" fmla="*/ 306692 h 373999"/>
              <a:gd name="connsiteX30" fmla="*/ 173990 w 374015"/>
              <a:gd name="connsiteY30" fmla="*/ 281929 h 373999"/>
              <a:gd name="connsiteX31" fmla="*/ 173990 w 374015"/>
              <a:gd name="connsiteY31" fmla="*/ 635 h 373999"/>
              <a:gd name="connsiteX32" fmla="*/ 151130 w 374015"/>
              <a:gd name="connsiteY32" fmla="*/ 635 h 373999"/>
              <a:gd name="connsiteX33" fmla="*/ 151130 w 374015"/>
              <a:gd name="connsiteY33" fmla="*/ 306692 h 373999"/>
              <a:gd name="connsiteX34" fmla="*/ 274320 w 374015"/>
              <a:gd name="connsiteY34" fmla="*/ 173348 h 373999"/>
              <a:gd name="connsiteX35" fmla="*/ 302260 w 374015"/>
              <a:gd name="connsiteY35" fmla="*/ 142869 h 373999"/>
              <a:gd name="connsiteX36" fmla="*/ 302260 w 374015"/>
              <a:gd name="connsiteY36" fmla="*/ 635 h 373999"/>
              <a:gd name="connsiteX37" fmla="*/ 274320 w 374015"/>
              <a:gd name="connsiteY37" fmla="*/ 635 h 373999"/>
              <a:gd name="connsiteX38" fmla="*/ 274320 w 374015"/>
              <a:gd name="connsiteY38" fmla="*/ 173348 h 373999"/>
              <a:gd name="connsiteX39" fmla="*/ 0 w 374015"/>
              <a:gd name="connsiteY39" fmla="*/ 374000 h 373999"/>
              <a:gd name="connsiteX40" fmla="*/ 4445 w 374015"/>
              <a:gd name="connsiteY40" fmla="*/ 374000 h 373999"/>
              <a:gd name="connsiteX41" fmla="*/ 4445 w 374015"/>
              <a:gd name="connsiteY41" fmla="*/ 0 h 373999"/>
              <a:gd name="connsiteX42" fmla="*/ 0 w 374015"/>
              <a:gd name="connsiteY42" fmla="*/ 0 h 373999"/>
              <a:gd name="connsiteX43" fmla="*/ 0 w 374015"/>
              <a:gd name="connsiteY43" fmla="*/ 374000 h 373999"/>
              <a:gd name="connsiteX44" fmla="*/ 234950 w 374015"/>
              <a:gd name="connsiteY44" fmla="*/ 215891 h 373999"/>
              <a:gd name="connsiteX45" fmla="*/ 261620 w 374015"/>
              <a:gd name="connsiteY45" fmla="*/ 186683 h 373999"/>
              <a:gd name="connsiteX46" fmla="*/ 261620 w 374015"/>
              <a:gd name="connsiteY46" fmla="*/ 635 h 373999"/>
              <a:gd name="connsiteX47" fmla="*/ 234950 w 374015"/>
              <a:gd name="connsiteY47" fmla="*/ 635 h 373999"/>
              <a:gd name="connsiteX48" fmla="*/ 234950 w 374015"/>
              <a:gd name="connsiteY48" fmla="*/ 215891 h 373999"/>
              <a:gd name="connsiteX49" fmla="*/ 70485 w 374015"/>
              <a:gd name="connsiteY49" fmla="*/ 374000 h 373999"/>
              <a:gd name="connsiteX50" fmla="*/ 83185 w 374015"/>
              <a:gd name="connsiteY50" fmla="*/ 372095 h 373999"/>
              <a:gd name="connsiteX51" fmla="*/ 83185 w 374015"/>
              <a:gd name="connsiteY51" fmla="*/ 0 h 373999"/>
              <a:gd name="connsiteX52" fmla="*/ 70485 w 374015"/>
              <a:gd name="connsiteY52" fmla="*/ 0 h 373999"/>
              <a:gd name="connsiteX53" fmla="*/ 70485 w 374015"/>
              <a:gd name="connsiteY53" fmla="*/ 374000 h 37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74015" h="373999">
                <a:moveTo>
                  <a:pt x="326390" y="635"/>
                </a:moveTo>
                <a:lnTo>
                  <a:pt x="326390" y="635"/>
                </a:lnTo>
                <a:lnTo>
                  <a:pt x="310515" y="635"/>
                </a:lnTo>
                <a:lnTo>
                  <a:pt x="310515" y="133979"/>
                </a:lnTo>
                <a:cubicBezTo>
                  <a:pt x="322580" y="121280"/>
                  <a:pt x="332105" y="110486"/>
                  <a:pt x="339725" y="102866"/>
                </a:cubicBezTo>
                <a:lnTo>
                  <a:pt x="339725" y="2540"/>
                </a:lnTo>
                <a:cubicBezTo>
                  <a:pt x="335915" y="1270"/>
                  <a:pt x="331470" y="635"/>
                  <a:pt x="327025" y="635"/>
                </a:cubicBezTo>
                <a:cubicBezTo>
                  <a:pt x="327025" y="635"/>
                  <a:pt x="327025" y="635"/>
                  <a:pt x="326390" y="635"/>
                </a:cubicBezTo>
                <a:moveTo>
                  <a:pt x="344170" y="3810"/>
                </a:moveTo>
                <a:lnTo>
                  <a:pt x="344170" y="97786"/>
                </a:lnTo>
                <a:cubicBezTo>
                  <a:pt x="348615" y="92706"/>
                  <a:pt x="351790" y="89531"/>
                  <a:pt x="352425" y="88896"/>
                </a:cubicBezTo>
                <a:cubicBezTo>
                  <a:pt x="367030" y="73022"/>
                  <a:pt x="374015" y="66037"/>
                  <a:pt x="374015" y="47623"/>
                </a:cubicBezTo>
                <a:cubicBezTo>
                  <a:pt x="374015" y="27304"/>
                  <a:pt x="361950" y="10159"/>
                  <a:pt x="344170" y="3810"/>
                </a:cubicBezTo>
                <a:moveTo>
                  <a:pt x="33655" y="374000"/>
                </a:moveTo>
                <a:lnTo>
                  <a:pt x="41910" y="374000"/>
                </a:lnTo>
                <a:lnTo>
                  <a:pt x="41910" y="0"/>
                </a:lnTo>
                <a:lnTo>
                  <a:pt x="33655" y="0"/>
                </a:lnTo>
                <a:lnTo>
                  <a:pt x="33655" y="374000"/>
                </a:lnTo>
                <a:close/>
                <a:moveTo>
                  <a:pt x="109220" y="351776"/>
                </a:moveTo>
                <a:cubicBezTo>
                  <a:pt x="109855" y="351141"/>
                  <a:pt x="110490" y="349871"/>
                  <a:pt x="111760" y="349236"/>
                </a:cubicBezTo>
                <a:cubicBezTo>
                  <a:pt x="113665" y="346696"/>
                  <a:pt x="118745" y="341616"/>
                  <a:pt x="125730" y="333996"/>
                </a:cubicBezTo>
                <a:lnTo>
                  <a:pt x="125730" y="635"/>
                </a:lnTo>
                <a:lnTo>
                  <a:pt x="109220" y="635"/>
                </a:lnTo>
                <a:lnTo>
                  <a:pt x="109220" y="351776"/>
                </a:lnTo>
                <a:close/>
                <a:moveTo>
                  <a:pt x="193675" y="260339"/>
                </a:moveTo>
                <a:cubicBezTo>
                  <a:pt x="201930" y="251450"/>
                  <a:pt x="210185" y="242560"/>
                  <a:pt x="218440" y="233036"/>
                </a:cubicBezTo>
                <a:lnTo>
                  <a:pt x="218440" y="0"/>
                </a:lnTo>
                <a:lnTo>
                  <a:pt x="193675" y="0"/>
                </a:lnTo>
                <a:lnTo>
                  <a:pt x="193675" y="260339"/>
                </a:lnTo>
                <a:close/>
                <a:moveTo>
                  <a:pt x="151130" y="306692"/>
                </a:moveTo>
                <a:cubicBezTo>
                  <a:pt x="158115" y="299073"/>
                  <a:pt x="165735" y="290818"/>
                  <a:pt x="173990" y="281929"/>
                </a:cubicBezTo>
                <a:lnTo>
                  <a:pt x="173990" y="635"/>
                </a:lnTo>
                <a:lnTo>
                  <a:pt x="151130" y="635"/>
                </a:lnTo>
                <a:lnTo>
                  <a:pt x="151130" y="306692"/>
                </a:lnTo>
                <a:close/>
                <a:moveTo>
                  <a:pt x="274320" y="173348"/>
                </a:moveTo>
                <a:cubicBezTo>
                  <a:pt x="284480" y="162553"/>
                  <a:pt x="294005" y="152394"/>
                  <a:pt x="302260" y="142869"/>
                </a:cubicBezTo>
                <a:lnTo>
                  <a:pt x="302260" y="635"/>
                </a:lnTo>
                <a:lnTo>
                  <a:pt x="274320" y="635"/>
                </a:lnTo>
                <a:lnTo>
                  <a:pt x="274320" y="173348"/>
                </a:lnTo>
                <a:close/>
                <a:moveTo>
                  <a:pt x="0" y="374000"/>
                </a:moveTo>
                <a:lnTo>
                  <a:pt x="4445" y="374000"/>
                </a:lnTo>
                <a:lnTo>
                  <a:pt x="4445" y="0"/>
                </a:lnTo>
                <a:lnTo>
                  <a:pt x="0" y="0"/>
                </a:lnTo>
                <a:lnTo>
                  <a:pt x="0" y="374000"/>
                </a:lnTo>
                <a:close/>
                <a:moveTo>
                  <a:pt x="234950" y="215891"/>
                </a:moveTo>
                <a:cubicBezTo>
                  <a:pt x="243840" y="206367"/>
                  <a:pt x="252730" y="196207"/>
                  <a:pt x="261620" y="186683"/>
                </a:cubicBezTo>
                <a:lnTo>
                  <a:pt x="261620" y="635"/>
                </a:lnTo>
                <a:lnTo>
                  <a:pt x="234950" y="635"/>
                </a:lnTo>
                <a:lnTo>
                  <a:pt x="234950" y="215891"/>
                </a:lnTo>
                <a:close/>
                <a:moveTo>
                  <a:pt x="70485" y="374000"/>
                </a:moveTo>
                <a:cubicBezTo>
                  <a:pt x="74930" y="374000"/>
                  <a:pt x="79375" y="373365"/>
                  <a:pt x="83185" y="372095"/>
                </a:cubicBezTo>
                <a:lnTo>
                  <a:pt x="83185" y="0"/>
                </a:lnTo>
                <a:lnTo>
                  <a:pt x="70485" y="0"/>
                </a:lnTo>
                <a:lnTo>
                  <a:pt x="70485" y="374000"/>
                </a:ln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nb-NO"/>
          </a:p>
        </p:txBody>
      </p:sp>
      <p:sp>
        <p:nvSpPr>
          <p:cNvPr id="11" name="Friform 10">
            <a:extLst>
              <a:ext uri="{FF2B5EF4-FFF2-40B4-BE49-F238E27FC236}">
                <a16:creationId xmlns:a16="http://schemas.microsoft.com/office/drawing/2014/main" id="{C9921A63-325A-8092-2F05-36B69987CE25}"/>
              </a:ext>
            </a:extLst>
          </p:cNvPr>
          <p:cNvSpPr/>
          <p:nvPr/>
        </p:nvSpPr>
        <p:spPr>
          <a:xfrm>
            <a:off x="8734940" y="4980215"/>
            <a:ext cx="1214087" cy="1338843"/>
          </a:xfrm>
          <a:custGeom>
            <a:avLst/>
            <a:gdLst>
              <a:gd name="connsiteX0" fmla="*/ 339725 w 339725"/>
              <a:gd name="connsiteY0" fmla="*/ 46988 h 374634"/>
              <a:gd name="connsiteX1" fmla="*/ 310515 w 339725"/>
              <a:gd name="connsiteY1" fmla="*/ 3810 h 374634"/>
              <a:gd name="connsiteX2" fmla="*/ 310515 w 339725"/>
              <a:gd name="connsiteY2" fmla="*/ 370825 h 374634"/>
              <a:gd name="connsiteX3" fmla="*/ 339725 w 339725"/>
              <a:gd name="connsiteY3" fmla="*/ 327646 h 374634"/>
              <a:gd name="connsiteX4" fmla="*/ 339725 w 339725"/>
              <a:gd name="connsiteY4" fmla="*/ 327646 h 374634"/>
              <a:gd name="connsiteX5" fmla="*/ 339725 w 339725"/>
              <a:gd name="connsiteY5" fmla="*/ 46988 h 374634"/>
              <a:gd name="connsiteX6" fmla="*/ 339725 w 339725"/>
              <a:gd name="connsiteY6" fmla="*/ 46988 h 374634"/>
              <a:gd name="connsiteX7" fmla="*/ 234950 w 339725"/>
              <a:gd name="connsiteY7" fmla="*/ 374000 h 374634"/>
              <a:gd name="connsiteX8" fmla="*/ 261620 w 339725"/>
              <a:gd name="connsiteY8" fmla="*/ 374000 h 374634"/>
              <a:gd name="connsiteX9" fmla="*/ 261620 w 339725"/>
              <a:gd name="connsiteY9" fmla="*/ 0 h 374634"/>
              <a:gd name="connsiteX10" fmla="*/ 234950 w 339725"/>
              <a:gd name="connsiteY10" fmla="*/ 0 h 374634"/>
              <a:gd name="connsiteX11" fmla="*/ 234950 w 339725"/>
              <a:gd name="connsiteY11" fmla="*/ 374000 h 374634"/>
              <a:gd name="connsiteX12" fmla="*/ 274320 w 339725"/>
              <a:gd name="connsiteY12" fmla="*/ 635 h 374634"/>
              <a:gd name="connsiteX13" fmla="*/ 274320 w 339725"/>
              <a:gd name="connsiteY13" fmla="*/ 374635 h 374634"/>
              <a:gd name="connsiteX14" fmla="*/ 293370 w 339725"/>
              <a:gd name="connsiteY14" fmla="*/ 374635 h 374634"/>
              <a:gd name="connsiteX15" fmla="*/ 302260 w 339725"/>
              <a:gd name="connsiteY15" fmla="*/ 374000 h 374634"/>
              <a:gd name="connsiteX16" fmla="*/ 302260 w 339725"/>
              <a:gd name="connsiteY16" fmla="*/ 1905 h 374634"/>
              <a:gd name="connsiteX17" fmla="*/ 293370 w 339725"/>
              <a:gd name="connsiteY17" fmla="*/ 1270 h 374634"/>
              <a:gd name="connsiteX18" fmla="*/ 274320 w 339725"/>
              <a:gd name="connsiteY18" fmla="*/ 1270 h 374634"/>
              <a:gd name="connsiteX19" fmla="*/ 150495 w 339725"/>
              <a:gd name="connsiteY19" fmla="*/ 374000 h 374634"/>
              <a:gd name="connsiteX20" fmla="*/ 173355 w 339725"/>
              <a:gd name="connsiteY20" fmla="*/ 374000 h 374634"/>
              <a:gd name="connsiteX21" fmla="*/ 173355 w 339725"/>
              <a:gd name="connsiteY21" fmla="*/ 0 h 374634"/>
              <a:gd name="connsiteX22" fmla="*/ 150495 w 339725"/>
              <a:gd name="connsiteY22" fmla="*/ 0 h 374634"/>
              <a:gd name="connsiteX23" fmla="*/ 150495 w 339725"/>
              <a:gd name="connsiteY23" fmla="*/ 374000 h 374634"/>
              <a:gd name="connsiteX24" fmla="*/ 193040 w 339725"/>
              <a:gd name="connsiteY24" fmla="*/ 374000 h 374634"/>
              <a:gd name="connsiteX25" fmla="*/ 217805 w 339725"/>
              <a:gd name="connsiteY25" fmla="*/ 374000 h 374634"/>
              <a:gd name="connsiteX26" fmla="*/ 217805 w 339725"/>
              <a:gd name="connsiteY26" fmla="*/ 0 h 374634"/>
              <a:gd name="connsiteX27" fmla="*/ 193040 w 339725"/>
              <a:gd name="connsiteY27" fmla="*/ 0 h 374634"/>
              <a:gd name="connsiteX28" fmla="*/ 193040 w 339725"/>
              <a:gd name="connsiteY28" fmla="*/ 374000 h 374634"/>
              <a:gd name="connsiteX29" fmla="*/ 109220 w 339725"/>
              <a:gd name="connsiteY29" fmla="*/ 374000 h 374634"/>
              <a:gd name="connsiteX30" fmla="*/ 125730 w 339725"/>
              <a:gd name="connsiteY30" fmla="*/ 374000 h 374634"/>
              <a:gd name="connsiteX31" fmla="*/ 125730 w 339725"/>
              <a:gd name="connsiteY31" fmla="*/ 0 h 374634"/>
              <a:gd name="connsiteX32" fmla="*/ 109220 w 339725"/>
              <a:gd name="connsiteY32" fmla="*/ 0 h 374634"/>
              <a:gd name="connsiteX33" fmla="*/ 109220 w 339725"/>
              <a:gd name="connsiteY33" fmla="*/ 374000 h 374634"/>
              <a:gd name="connsiteX34" fmla="*/ 0 w 339725"/>
              <a:gd name="connsiteY34" fmla="*/ 374000 h 374634"/>
              <a:gd name="connsiteX35" fmla="*/ 4445 w 339725"/>
              <a:gd name="connsiteY35" fmla="*/ 374000 h 374634"/>
              <a:gd name="connsiteX36" fmla="*/ 4445 w 339725"/>
              <a:gd name="connsiteY36" fmla="*/ 0 h 374634"/>
              <a:gd name="connsiteX37" fmla="*/ 0 w 339725"/>
              <a:gd name="connsiteY37" fmla="*/ 0 h 374634"/>
              <a:gd name="connsiteX38" fmla="*/ 0 w 339725"/>
              <a:gd name="connsiteY38" fmla="*/ 374000 h 374634"/>
              <a:gd name="connsiteX39" fmla="*/ 33020 w 339725"/>
              <a:gd name="connsiteY39" fmla="*/ 374000 h 374634"/>
              <a:gd name="connsiteX40" fmla="*/ 41275 w 339725"/>
              <a:gd name="connsiteY40" fmla="*/ 374000 h 374634"/>
              <a:gd name="connsiteX41" fmla="*/ 41275 w 339725"/>
              <a:gd name="connsiteY41" fmla="*/ 0 h 374634"/>
              <a:gd name="connsiteX42" fmla="*/ 33020 w 339725"/>
              <a:gd name="connsiteY42" fmla="*/ 0 h 374634"/>
              <a:gd name="connsiteX43" fmla="*/ 33020 w 339725"/>
              <a:gd name="connsiteY43" fmla="*/ 374000 h 374634"/>
              <a:gd name="connsiteX44" fmla="*/ 69850 w 339725"/>
              <a:gd name="connsiteY44" fmla="*/ 374000 h 374634"/>
              <a:gd name="connsiteX45" fmla="*/ 82550 w 339725"/>
              <a:gd name="connsiteY45" fmla="*/ 374000 h 374634"/>
              <a:gd name="connsiteX46" fmla="*/ 82550 w 339725"/>
              <a:gd name="connsiteY46" fmla="*/ 0 h 374634"/>
              <a:gd name="connsiteX47" fmla="*/ 69850 w 339725"/>
              <a:gd name="connsiteY47" fmla="*/ 0 h 374634"/>
              <a:gd name="connsiteX48" fmla="*/ 69850 w 339725"/>
              <a:gd name="connsiteY48" fmla="*/ 374000 h 374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39725" h="374634">
                <a:moveTo>
                  <a:pt x="339725" y="46988"/>
                </a:moveTo>
                <a:cubicBezTo>
                  <a:pt x="339725" y="27304"/>
                  <a:pt x="327660" y="10795"/>
                  <a:pt x="310515" y="3810"/>
                </a:cubicBezTo>
                <a:lnTo>
                  <a:pt x="310515" y="370825"/>
                </a:lnTo>
                <a:cubicBezTo>
                  <a:pt x="327660" y="363840"/>
                  <a:pt x="339725" y="347331"/>
                  <a:pt x="339725" y="327646"/>
                </a:cubicBezTo>
                <a:lnTo>
                  <a:pt x="339725" y="327646"/>
                </a:lnTo>
                <a:lnTo>
                  <a:pt x="339725" y="46988"/>
                </a:lnTo>
                <a:lnTo>
                  <a:pt x="339725" y="46988"/>
                </a:lnTo>
                <a:close/>
                <a:moveTo>
                  <a:pt x="234950" y="374000"/>
                </a:moveTo>
                <a:lnTo>
                  <a:pt x="261620" y="374000"/>
                </a:lnTo>
                <a:lnTo>
                  <a:pt x="261620" y="0"/>
                </a:lnTo>
                <a:lnTo>
                  <a:pt x="234950" y="0"/>
                </a:lnTo>
                <a:lnTo>
                  <a:pt x="234950" y="374000"/>
                </a:lnTo>
                <a:close/>
                <a:moveTo>
                  <a:pt x="274320" y="635"/>
                </a:moveTo>
                <a:lnTo>
                  <a:pt x="274320" y="374635"/>
                </a:lnTo>
                <a:lnTo>
                  <a:pt x="293370" y="374635"/>
                </a:lnTo>
                <a:cubicBezTo>
                  <a:pt x="296545" y="374635"/>
                  <a:pt x="299720" y="374000"/>
                  <a:pt x="302260" y="374000"/>
                </a:cubicBezTo>
                <a:lnTo>
                  <a:pt x="302260" y="1905"/>
                </a:lnTo>
                <a:cubicBezTo>
                  <a:pt x="299085" y="1270"/>
                  <a:pt x="296545" y="1270"/>
                  <a:pt x="293370" y="1270"/>
                </a:cubicBezTo>
                <a:lnTo>
                  <a:pt x="274320" y="1270"/>
                </a:lnTo>
                <a:close/>
                <a:moveTo>
                  <a:pt x="150495" y="374000"/>
                </a:moveTo>
                <a:lnTo>
                  <a:pt x="173355" y="374000"/>
                </a:lnTo>
                <a:lnTo>
                  <a:pt x="173355" y="0"/>
                </a:lnTo>
                <a:lnTo>
                  <a:pt x="150495" y="0"/>
                </a:lnTo>
                <a:lnTo>
                  <a:pt x="150495" y="374000"/>
                </a:lnTo>
                <a:close/>
                <a:moveTo>
                  <a:pt x="193040" y="374000"/>
                </a:moveTo>
                <a:lnTo>
                  <a:pt x="217805" y="374000"/>
                </a:lnTo>
                <a:lnTo>
                  <a:pt x="217805" y="0"/>
                </a:lnTo>
                <a:lnTo>
                  <a:pt x="193040" y="0"/>
                </a:lnTo>
                <a:lnTo>
                  <a:pt x="193040" y="374000"/>
                </a:lnTo>
                <a:close/>
                <a:moveTo>
                  <a:pt x="109220" y="374000"/>
                </a:moveTo>
                <a:lnTo>
                  <a:pt x="125730" y="374000"/>
                </a:lnTo>
                <a:lnTo>
                  <a:pt x="125730" y="0"/>
                </a:lnTo>
                <a:lnTo>
                  <a:pt x="109220" y="0"/>
                </a:lnTo>
                <a:lnTo>
                  <a:pt x="109220" y="374000"/>
                </a:lnTo>
                <a:close/>
                <a:moveTo>
                  <a:pt x="0" y="374000"/>
                </a:moveTo>
                <a:lnTo>
                  <a:pt x="4445" y="374000"/>
                </a:lnTo>
                <a:lnTo>
                  <a:pt x="4445" y="0"/>
                </a:lnTo>
                <a:lnTo>
                  <a:pt x="0" y="0"/>
                </a:lnTo>
                <a:lnTo>
                  <a:pt x="0" y="374000"/>
                </a:lnTo>
                <a:close/>
                <a:moveTo>
                  <a:pt x="33020" y="374000"/>
                </a:moveTo>
                <a:lnTo>
                  <a:pt x="41275" y="374000"/>
                </a:lnTo>
                <a:lnTo>
                  <a:pt x="41275" y="0"/>
                </a:lnTo>
                <a:lnTo>
                  <a:pt x="33020" y="0"/>
                </a:lnTo>
                <a:lnTo>
                  <a:pt x="33020" y="374000"/>
                </a:lnTo>
                <a:close/>
                <a:moveTo>
                  <a:pt x="69850" y="374000"/>
                </a:moveTo>
                <a:lnTo>
                  <a:pt x="82550" y="374000"/>
                </a:lnTo>
                <a:lnTo>
                  <a:pt x="82550" y="0"/>
                </a:lnTo>
                <a:lnTo>
                  <a:pt x="69850" y="0"/>
                </a:lnTo>
                <a:lnTo>
                  <a:pt x="69850" y="374000"/>
                </a:lnTo>
                <a:close/>
              </a:path>
            </a:pathLst>
          </a:custGeom>
          <a:solidFill>
            <a:srgbClr val="A4A4A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513306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beige med foto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2">
            <a:extLst>
              <a:ext uri="{FF2B5EF4-FFF2-40B4-BE49-F238E27FC236}">
                <a16:creationId xmlns:a16="http://schemas.microsoft.com/office/drawing/2014/main" id="{AD931B52-FCE3-CFD5-C0D0-1C345A8D41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7400" y="1082566"/>
            <a:ext cx="11077200" cy="1196565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nb-NO"/>
              <a:t>Klikk for å legge til en tittel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E7B5D2CB-96CF-2DDE-5831-113E74B440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978330"/>
            <a:ext cx="12192000" cy="3879669"/>
          </a:xfrm>
          <a:prstGeom prst="rect">
            <a:avLst/>
          </a:prstGeom>
        </p:spPr>
        <p:txBody>
          <a:bodyPr/>
          <a:lstStyle/>
          <a:p>
            <a:r>
              <a:rPr lang="nb-NO"/>
              <a:t>Klikk på ikonet for å legge til et bilde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03B6DD32-0316-C3A5-7839-84DD2F762C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0061" y="2402196"/>
            <a:ext cx="11083138" cy="333955"/>
          </a:xfrm>
        </p:spPr>
        <p:txBody>
          <a:bodyPr/>
          <a:lstStyle/>
          <a:p>
            <a:pPr lvl="0"/>
            <a:r>
              <a:rPr lang="nb-NO"/>
              <a:t>Klikk for å legge til undertittel</a:t>
            </a:r>
          </a:p>
        </p:txBody>
      </p:sp>
    </p:spTree>
    <p:extLst>
      <p:ext uri="{BB962C8B-B14F-4D97-AF65-F5344CB8AC3E}">
        <p14:creationId xmlns:p14="http://schemas.microsoft.com/office/powerpoint/2010/main" val="34129078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a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5">
            <a:extLst>
              <a:ext uri="{FF2B5EF4-FFF2-40B4-BE49-F238E27FC236}">
                <a16:creationId xmlns:a16="http://schemas.microsoft.com/office/drawing/2014/main" id="{2BA9CE59-2948-2142-88FE-3520CBC94F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8000" y="558000"/>
            <a:ext cx="11083138" cy="1080000"/>
          </a:xfrm>
        </p:spPr>
        <p:txBody>
          <a:bodyPr/>
          <a:lstStyle/>
          <a:p>
            <a:r>
              <a:rPr lang="nb-NO"/>
              <a:t>Klikk for å legge til en tittel</a:t>
            </a:r>
          </a:p>
        </p:txBody>
      </p:sp>
      <p:sp>
        <p:nvSpPr>
          <p:cNvPr id="5" name="Plassholder for innhold 4">
            <a:extLst>
              <a:ext uri="{FF2B5EF4-FFF2-40B4-BE49-F238E27FC236}">
                <a16:creationId xmlns:a16="http://schemas.microsoft.com/office/drawing/2014/main" id="{A49D4762-7175-6B86-19A2-6BF4922E335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0862" y="1808163"/>
            <a:ext cx="11090276" cy="4100512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41332915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46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ald bei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>
            <a:extLst>
              <a:ext uri="{FF2B5EF4-FFF2-40B4-BE49-F238E27FC236}">
                <a16:creationId xmlns:a16="http://schemas.microsoft.com/office/drawing/2014/main" id="{CC45DD0F-C015-EB47-A3D0-D1A92D4482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/>
              <a:t>Klikk for å legge til en tittel</a:t>
            </a:r>
          </a:p>
        </p:txBody>
      </p:sp>
      <p:sp>
        <p:nvSpPr>
          <p:cNvPr id="5" name="Plassholder for innhold 4">
            <a:extLst>
              <a:ext uri="{FF2B5EF4-FFF2-40B4-BE49-F238E27FC236}">
                <a16:creationId xmlns:a16="http://schemas.microsoft.com/office/drawing/2014/main" id="{A39E0DBD-6A55-46CC-EB6C-3164488DD41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7589" y="1808163"/>
            <a:ext cx="11077200" cy="4100512"/>
          </a:xfrm>
        </p:spPr>
        <p:txBody>
          <a:bodyPr/>
          <a:lstStyle>
            <a:lvl1pPr>
              <a:buClr>
                <a:schemeClr val="accent1"/>
              </a:buClr>
              <a:buFont typeface="Systemfont normal"/>
              <a:buChar char="→"/>
              <a:defRPr/>
            </a:lvl1pPr>
            <a:lvl2pPr>
              <a:buClr>
                <a:schemeClr val="accent1"/>
              </a:buClr>
              <a:buFont typeface="Systemfont normal"/>
              <a:buChar char="→"/>
              <a:defRPr/>
            </a:lvl2pPr>
            <a:lvl3pPr>
              <a:buClr>
                <a:schemeClr val="accent1"/>
              </a:buClr>
              <a:buFont typeface="Systemfont normal"/>
              <a:buChar char="→"/>
              <a:defRPr/>
            </a:lvl3pPr>
            <a:lvl4pPr>
              <a:buClr>
                <a:schemeClr val="accent1"/>
              </a:buClr>
              <a:buFont typeface="Systemfont normal"/>
              <a:buChar char="→"/>
              <a:defRPr/>
            </a:lvl4pPr>
            <a:lvl5pPr>
              <a:buClr>
                <a:schemeClr val="accent1"/>
              </a:buClr>
              <a:buFont typeface="Systemfont normal"/>
              <a:buChar char="→"/>
              <a:defRPr/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32029521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>
            <a:extLst>
              <a:ext uri="{FF2B5EF4-FFF2-40B4-BE49-F238E27FC236}">
                <a16:creationId xmlns:a16="http://schemas.microsoft.com/office/drawing/2014/main" id="{CC45DD0F-C015-EB47-A3D0-D1A92D4482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/>
              <a:t>Klikk for å legge til en tittel</a:t>
            </a:r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058F447C-99A8-754D-B06A-1CBDAC389D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8001" y="1808163"/>
            <a:ext cx="11083138" cy="4100512"/>
          </a:xfrm>
          <a:prstGeom prst="roundRect">
            <a:avLst>
              <a:gd name="adj" fmla="val 3106"/>
            </a:avLst>
          </a:prstGeom>
          <a:ln>
            <a:noFill/>
          </a:ln>
        </p:spPr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30681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grå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1783C94-8A74-A54F-BB37-E49E29F281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2081637"/>
            <a:ext cx="5178409" cy="12532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nb-NO"/>
              <a:t>Klikk for å legge til en tittel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6B8BAC05-7EBB-444C-9DE0-6B5FE960B9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7428" y="3461037"/>
            <a:ext cx="5178409" cy="245671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nb-NO"/>
              <a:t>Klikk for å legge til tekst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6BE1E08-6700-F245-FBD8-A672F4A278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1" cy="6858000"/>
          </a:xfrm>
          <a:prstGeom prst="rect">
            <a:avLst/>
          </a:prstGeom>
        </p:spPr>
        <p:txBody>
          <a:bodyPr/>
          <a:lstStyle/>
          <a:p>
            <a:r>
              <a:rPr lang="nb-NO"/>
              <a:t>Klikk på ikonet for å legge til et bilde</a:t>
            </a:r>
          </a:p>
        </p:txBody>
      </p:sp>
    </p:spTree>
    <p:extLst>
      <p:ext uri="{BB962C8B-B14F-4D97-AF65-F5344CB8AC3E}">
        <p14:creationId xmlns:p14="http://schemas.microsoft.com/office/powerpoint/2010/main" val="30997092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2/3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5">
            <a:extLst>
              <a:ext uri="{FF2B5EF4-FFF2-40B4-BE49-F238E27FC236}">
                <a16:creationId xmlns:a16="http://schemas.microsoft.com/office/drawing/2014/main" id="{2BA9CE59-2948-2142-88FE-3520CBC94F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8000" y="558000"/>
            <a:ext cx="7200000" cy="1080000"/>
          </a:xfrm>
        </p:spPr>
        <p:txBody>
          <a:bodyPr/>
          <a:lstStyle/>
          <a:p>
            <a:r>
              <a:rPr lang="nb-NO"/>
              <a:t>Klikk for å legge til en tittel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1431441-E3C6-734D-AE27-5A88416807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29613" y="549275"/>
            <a:ext cx="3311525" cy="5359400"/>
          </a:xfrm>
          <a:prstGeom prst="roundRect">
            <a:avLst>
              <a:gd name="adj" fmla="val 4726"/>
            </a:avLst>
          </a:prstGeom>
        </p:spPr>
        <p:txBody>
          <a:bodyPr/>
          <a:lstStyle/>
          <a:p>
            <a:endParaRPr lang="nb-NO"/>
          </a:p>
        </p:txBody>
      </p:sp>
      <p:sp>
        <p:nvSpPr>
          <p:cNvPr id="5" name="Plassholder for innhold 4">
            <a:extLst>
              <a:ext uri="{FF2B5EF4-FFF2-40B4-BE49-F238E27FC236}">
                <a16:creationId xmlns:a16="http://schemas.microsoft.com/office/drawing/2014/main" id="{A49D4762-7175-6B86-19A2-6BF4922E335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0862" y="1808163"/>
            <a:ext cx="7205663" cy="4100512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13880902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46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kst 2/3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5">
            <a:extLst>
              <a:ext uri="{FF2B5EF4-FFF2-40B4-BE49-F238E27FC236}">
                <a16:creationId xmlns:a16="http://schemas.microsoft.com/office/drawing/2014/main" id="{2BA9CE59-2948-2142-88FE-3520CBC94F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65852" y="554853"/>
            <a:ext cx="7175285" cy="1080000"/>
          </a:xfrm>
        </p:spPr>
        <p:txBody>
          <a:bodyPr/>
          <a:lstStyle/>
          <a:p>
            <a:r>
              <a:rPr lang="nb-NO"/>
              <a:t>Klikk for å legge til en tittel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1431441-E3C6-734D-AE27-5A88416807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0863" y="554853"/>
            <a:ext cx="3311525" cy="5359400"/>
          </a:xfrm>
          <a:prstGeom prst="roundRect">
            <a:avLst>
              <a:gd name="adj" fmla="val 4726"/>
            </a:avLst>
          </a:prstGeom>
        </p:spPr>
        <p:txBody>
          <a:bodyPr/>
          <a:lstStyle/>
          <a:p>
            <a:endParaRPr lang="nb-NO"/>
          </a:p>
        </p:txBody>
      </p:sp>
      <p:sp>
        <p:nvSpPr>
          <p:cNvPr id="5" name="Plassholder for innhold 4">
            <a:extLst>
              <a:ext uri="{FF2B5EF4-FFF2-40B4-BE49-F238E27FC236}">
                <a16:creationId xmlns:a16="http://schemas.microsoft.com/office/drawing/2014/main" id="{A49D4762-7175-6B86-19A2-6BF4922E335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458715" y="1808163"/>
            <a:ext cx="7182424" cy="4106089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39187257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46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1/2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5">
            <a:extLst>
              <a:ext uri="{FF2B5EF4-FFF2-40B4-BE49-F238E27FC236}">
                <a16:creationId xmlns:a16="http://schemas.microsoft.com/office/drawing/2014/main" id="{2BA9CE59-2948-2142-88FE-3520CBC94F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8000" y="558000"/>
            <a:ext cx="5256000" cy="1080000"/>
          </a:xfrm>
        </p:spPr>
        <p:txBody>
          <a:bodyPr/>
          <a:lstStyle/>
          <a:p>
            <a:r>
              <a:rPr lang="nb-NO"/>
              <a:t>Klikk for å legge til en tittel</a:t>
            </a:r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828DA03A-83B8-9540-BC22-F35D97ABE9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85139" y="557999"/>
            <a:ext cx="5255999" cy="5350675"/>
          </a:xfrm>
          <a:prstGeom prst="roundRect">
            <a:avLst>
              <a:gd name="adj" fmla="val 2796"/>
            </a:avLst>
          </a:prstGeom>
        </p:spPr>
        <p:txBody>
          <a:bodyPr/>
          <a:lstStyle/>
          <a:p>
            <a:endParaRPr lang="nb-NO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990B2B5-8FA9-1004-104D-62F6BD19A9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7426" y="1808163"/>
            <a:ext cx="5256000" cy="4100512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845231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1/2 og bilde bei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5">
            <a:extLst>
              <a:ext uri="{FF2B5EF4-FFF2-40B4-BE49-F238E27FC236}">
                <a16:creationId xmlns:a16="http://schemas.microsoft.com/office/drawing/2014/main" id="{2BA9CE59-2948-2142-88FE-3520CBC94F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551085"/>
            <a:ext cx="5257800" cy="1080000"/>
          </a:xfrm>
        </p:spPr>
        <p:txBody>
          <a:bodyPr/>
          <a:lstStyle/>
          <a:p>
            <a:r>
              <a:rPr lang="nb-NO"/>
              <a:t>Klikk for å legge til en tittel</a:t>
            </a:r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828DA03A-83B8-9540-BC22-F35D97ABE9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83337" y="549275"/>
            <a:ext cx="5257801" cy="5359398"/>
          </a:xfrm>
          <a:prstGeom prst="roundRect">
            <a:avLst>
              <a:gd name="adj" fmla="val 2796"/>
            </a:avLst>
          </a:prstGeom>
        </p:spPr>
        <p:txBody>
          <a:bodyPr/>
          <a:lstStyle/>
          <a:p>
            <a:endParaRPr lang="nb-NO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990B2B5-8FA9-1004-104D-62F6BD19A9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0863" y="1808162"/>
            <a:ext cx="5257182" cy="4105275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8669818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1/2 og bilde grå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5">
            <a:extLst>
              <a:ext uri="{FF2B5EF4-FFF2-40B4-BE49-F238E27FC236}">
                <a16:creationId xmlns:a16="http://schemas.microsoft.com/office/drawing/2014/main" id="{2BA9CE59-2948-2142-88FE-3520CBC94F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549275"/>
            <a:ext cx="5257800" cy="1080000"/>
          </a:xfrm>
        </p:spPr>
        <p:txBody>
          <a:bodyPr/>
          <a:lstStyle/>
          <a:p>
            <a:r>
              <a:rPr lang="nb-NO"/>
              <a:t>Klikk for å legge til en tittel</a:t>
            </a:r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828DA03A-83B8-9540-BC22-F35D97ABE9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83337" y="549275"/>
            <a:ext cx="5257801" cy="5359398"/>
          </a:xfrm>
          <a:prstGeom prst="roundRect">
            <a:avLst>
              <a:gd name="adj" fmla="val 2796"/>
            </a:avLst>
          </a:prstGeom>
        </p:spPr>
        <p:txBody>
          <a:bodyPr/>
          <a:lstStyle/>
          <a:p>
            <a:endParaRPr lang="nb-NO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990B2B5-8FA9-1004-104D-62F6BD19A9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0863" y="1808162"/>
            <a:ext cx="5257182" cy="4105275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13630998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1/2 og teks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5">
            <a:extLst>
              <a:ext uri="{FF2B5EF4-FFF2-40B4-BE49-F238E27FC236}">
                <a16:creationId xmlns:a16="http://schemas.microsoft.com/office/drawing/2014/main" id="{2BA9CE59-2948-2142-88FE-3520CBC94F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85712" y="562763"/>
            <a:ext cx="5256000" cy="1080000"/>
          </a:xfrm>
        </p:spPr>
        <p:txBody>
          <a:bodyPr/>
          <a:lstStyle/>
          <a:p>
            <a:r>
              <a:rPr lang="nb-NO"/>
              <a:t>Klikk for å legge til en tittel</a:t>
            </a:r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828DA03A-83B8-9540-BC22-F35D97ABE9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0288" y="554038"/>
            <a:ext cx="5255999" cy="5359400"/>
          </a:xfrm>
          <a:prstGeom prst="roundRect">
            <a:avLst>
              <a:gd name="adj" fmla="val 2796"/>
            </a:avLst>
          </a:prstGeom>
        </p:spPr>
        <p:txBody>
          <a:bodyPr/>
          <a:lstStyle/>
          <a:p>
            <a:endParaRPr lang="nb-NO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990B2B5-8FA9-1004-104D-62F6BD19A9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85138" y="1812926"/>
            <a:ext cx="5256000" cy="4100512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5198243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1/2 og tekst beige 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5">
            <a:extLst>
              <a:ext uri="{FF2B5EF4-FFF2-40B4-BE49-F238E27FC236}">
                <a16:creationId xmlns:a16="http://schemas.microsoft.com/office/drawing/2014/main" id="{2BA9CE59-2948-2142-88FE-3520CBC94F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85712" y="562763"/>
            <a:ext cx="5256000" cy="1080000"/>
          </a:xfrm>
        </p:spPr>
        <p:txBody>
          <a:bodyPr/>
          <a:lstStyle/>
          <a:p>
            <a:r>
              <a:rPr lang="nb-NO"/>
              <a:t>Klikk for å legge til en tittel</a:t>
            </a:r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828DA03A-83B8-9540-BC22-F35D97ABE9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0288" y="554038"/>
            <a:ext cx="5255999" cy="5359400"/>
          </a:xfrm>
          <a:prstGeom prst="roundRect">
            <a:avLst>
              <a:gd name="adj" fmla="val 2796"/>
            </a:avLst>
          </a:prstGeom>
        </p:spPr>
        <p:txBody>
          <a:bodyPr/>
          <a:lstStyle/>
          <a:p>
            <a:endParaRPr lang="nb-NO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990B2B5-8FA9-1004-104D-62F6BD19A9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85138" y="1812926"/>
            <a:ext cx="5256000" cy="4100512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34005582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1/2 og tekst grå 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5">
            <a:extLst>
              <a:ext uri="{FF2B5EF4-FFF2-40B4-BE49-F238E27FC236}">
                <a16:creationId xmlns:a16="http://schemas.microsoft.com/office/drawing/2014/main" id="{2BA9CE59-2948-2142-88FE-3520CBC94F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85712" y="562763"/>
            <a:ext cx="5256000" cy="1080000"/>
          </a:xfrm>
        </p:spPr>
        <p:txBody>
          <a:bodyPr/>
          <a:lstStyle/>
          <a:p>
            <a:r>
              <a:rPr lang="nb-NO"/>
              <a:t>Klikk for å legge til en tittel</a:t>
            </a:r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828DA03A-83B8-9540-BC22-F35D97ABE9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0288" y="554038"/>
            <a:ext cx="5255999" cy="5359400"/>
          </a:xfrm>
          <a:prstGeom prst="roundRect">
            <a:avLst>
              <a:gd name="adj" fmla="val 2796"/>
            </a:avLst>
          </a:prstGeom>
        </p:spPr>
        <p:txBody>
          <a:bodyPr/>
          <a:lstStyle/>
          <a:p>
            <a:endParaRPr lang="nb-NO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990B2B5-8FA9-1004-104D-62F6BD19A9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85138" y="1812926"/>
            <a:ext cx="5256000" cy="4100512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14425054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ktogram sva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2BF0CADA-F3D2-C355-A407-2DEB935AD6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7426" y="6112467"/>
            <a:ext cx="1462753" cy="375065"/>
          </a:xfrm>
          <a:prstGeom prst="rect">
            <a:avLst/>
          </a:prstGeom>
        </p:spPr>
      </p:pic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828DA03A-83B8-9540-BC22-F35D97ABE9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08247" y="1789221"/>
            <a:ext cx="3337540" cy="3336966"/>
          </a:xfrm>
          <a:prstGeom prst="ellipse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5" name="Tittel 5">
            <a:extLst>
              <a:ext uri="{FF2B5EF4-FFF2-40B4-BE49-F238E27FC236}">
                <a16:creationId xmlns:a16="http://schemas.microsoft.com/office/drawing/2014/main" id="{7B75E59E-37CD-E0D3-F532-DD085B212169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57426" y="1477274"/>
            <a:ext cx="5256000" cy="162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algn="l" rtl="0" fontAlgn="base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algn="l" rtl="0" fontAlgn="base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algn="l" rtl="0" fontAlgn="base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r>
              <a:rPr lang="nb-NO"/>
              <a:t>Klikk for å legge til en tittel</a:t>
            </a:r>
          </a:p>
        </p:txBody>
      </p:sp>
      <p:sp>
        <p:nvSpPr>
          <p:cNvPr id="8" name="Plassholder for innhold 2">
            <a:extLst>
              <a:ext uri="{FF2B5EF4-FFF2-40B4-BE49-F238E27FC236}">
                <a16:creationId xmlns:a16="http://schemas.microsoft.com/office/drawing/2014/main" id="{22126B66-4C6A-4536-FC8A-A6C71488CA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7426" y="3237645"/>
            <a:ext cx="5256000" cy="1764187"/>
          </a:xfr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  <p:sp>
        <p:nvSpPr>
          <p:cNvPr id="11" name="Friform 10">
            <a:extLst>
              <a:ext uri="{FF2B5EF4-FFF2-40B4-BE49-F238E27FC236}">
                <a16:creationId xmlns:a16="http://schemas.microsoft.com/office/drawing/2014/main" id="{4AD73175-0EBA-1FB7-1FAE-8F325BBD1C53}"/>
              </a:ext>
            </a:extLst>
          </p:cNvPr>
          <p:cNvSpPr/>
          <p:nvPr/>
        </p:nvSpPr>
        <p:spPr>
          <a:xfrm>
            <a:off x="10371772" y="6112217"/>
            <a:ext cx="374015" cy="373999"/>
          </a:xfrm>
          <a:custGeom>
            <a:avLst/>
            <a:gdLst>
              <a:gd name="connsiteX0" fmla="*/ 326390 w 374015"/>
              <a:gd name="connsiteY0" fmla="*/ 635 h 373999"/>
              <a:gd name="connsiteX1" fmla="*/ 326390 w 374015"/>
              <a:gd name="connsiteY1" fmla="*/ 635 h 373999"/>
              <a:gd name="connsiteX2" fmla="*/ 310515 w 374015"/>
              <a:gd name="connsiteY2" fmla="*/ 635 h 373999"/>
              <a:gd name="connsiteX3" fmla="*/ 310515 w 374015"/>
              <a:gd name="connsiteY3" fmla="*/ 133979 h 373999"/>
              <a:gd name="connsiteX4" fmla="*/ 339725 w 374015"/>
              <a:gd name="connsiteY4" fmla="*/ 102866 h 373999"/>
              <a:gd name="connsiteX5" fmla="*/ 339725 w 374015"/>
              <a:gd name="connsiteY5" fmla="*/ 2540 h 373999"/>
              <a:gd name="connsiteX6" fmla="*/ 327025 w 374015"/>
              <a:gd name="connsiteY6" fmla="*/ 635 h 373999"/>
              <a:gd name="connsiteX7" fmla="*/ 326390 w 374015"/>
              <a:gd name="connsiteY7" fmla="*/ 635 h 373999"/>
              <a:gd name="connsiteX8" fmla="*/ 344170 w 374015"/>
              <a:gd name="connsiteY8" fmla="*/ 3810 h 373999"/>
              <a:gd name="connsiteX9" fmla="*/ 344170 w 374015"/>
              <a:gd name="connsiteY9" fmla="*/ 97786 h 373999"/>
              <a:gd name="connsiteX10" fmla="*/ 352425 w 374015"/>
              <a:gd name="connsiteY10" fmla="*/ 88896 h 373999"/>
              <a:gd name="connsiteX11" fmla="*/ 374015 w 374015"/>
              <a:gd name="connsiteY11" fmla="*/ 47623 h 373999"/>
              <a:gd name="connsiteX12" fmla="*/ 344170 w 374015"/>
              <a:gd name="connsiteY12" fmla="*/ 3810 h 373999"/>
              <a:gd name="connsiteX13" fmla="*/ 33655 w 374015"/>
              <a:gd name="connsiteY13" fmla="*/ 374000 h 373999"/>
              <a:gd name="connsiteX14" fmla="*/ 41910 w 374015"/>
              <a:gd name="connsiteY14" fmla="*/ 374000 h 373999"/>
              <a:gd name="connsiteX15" fmla="*/ 41910 w 374015"/>
              <a:gd name="connsiteY15" fmla="*/ 0 h 373999"/>
              <a:gd name="connsiteX16" fmla="*/ 33655 w 374015"/>
              <a:gd name="connsiteY16" fmla="*/ 0 h 373999"/>
              <a:gd name="connsiteX17" fmla="*/ 33655 w 374015"/>
              <a:gd name="connsiteY17" fmla="*/ 374000 h 373999"/>
              <a:gd name="connsiteX18" fmla="*/ 109220 w 374015"/>
              <a:gd name="connsiteY18" fmla="*/ 351776 h 373999"/>
              <a:gd name="connsiteX19" fmla="*/ 111760 w 374015"/>
              <a:gd name="connsiteY19" fmla="*/ 349236 h 373999"/>
              <a:gd name="connsiteX20" fmla="*/ 125730 w 374015"/>
              <a:gd name="connsiteY20" fmla="*/ 333996 h 373999"/>
              <a:gd name="connsiteX21" fmla="*/ 125730 w 374015"/>
              <a:gd name="connsiteY21" fmla="*/ 635 h 373999"/>
              <a:gd name="connsiteX22" fmla="*/ 109220 w 374015"/>
              <a:gd name="connsiteY22" fmla="*/ 635 h 373999"/>
              <a:gd name="connsiteX23" fmla="*/ 109220 w 374015"/>
              <a:gd name="connsiteY23" fmla="*/ 351776 h 373999"/>
              <a:gd name="connsiteX24" fmla="*/ 193675 w 374015"/>
              <a:gd name="connsiteY24" fmla="*/ 260339 h 373999"/>
              <a:gd name="connsiteX25" fmla="*/ 218440 w 374015"/>
              <a:gd name="connsiteY25" fmla="*/ 233036 h 373999"/>
              <a:gd name="connsiteX26" fmla="*/ 218440 w 374015"/>
              <a:gd name="connsiteY26" fmla="*/ 0 h 373999"/>
              <a:gd name="connsiteX27" fmla="*/ 193675 w 374015"/>
              <a:gd name="connsiteY27" fmla="*/ 0 h 373999"/>
              <a:gd name="connsiteX28" fmla="*/ 193675 w 374015"/>
              <a:gd name="connsiteY28" fmla="*/ 260339 h 373999"/>
              <a:gd name="connsiteX29" fmla="*/ 151130 w 374015"/>
              <a:gd name="connsiteY29" fmla="*/ 306692 h 373999"/>
              <a:gd name="connsiteX30" fmla="*/ 173990 w 374015"/>
              <a:gd name="connsiteY30" fmla="*/ 281929 h 373999"/>
              <a:gd name="connsiteX31" fmla="*/ 173990 w 374015"/>
              <a:gd name="connsiteY31" fmla="*/ 635 h 373999"/>
              <a:gd name="connsiteX32" fmla="*/ 151130 w 374015"/>
              <a:gd name="connsiteY32" fmla="*/ 635 h 373999"/>
              <a:gd name="connsiteX33" fmla="*/ 151130 w 374015"/>
              <a:gd name="connsiteY33" fmla="*/ 306692 h 373999"/>
              <a:gd name="connsiteX34" fmla="*/ 274320 w 374015"/>
              <a:gd name="connsiteY34" fmla="*/ 173348 h 373999"/>
              <a:gd name="connsiteX35" fmla="*/ 302260 w 374015"/>
              <a:gd name="connsiteY35" fmla="*/ 142869 h 373999"/>
              <a:gd name="connsiteX36" fmla="*/ 302260 w 374015"/>
              <a:gd name="connsiteY36" fmla="*/ 635 h 373999"/>
              <a:gd name="connsiteX37" fmla="*/ 274320 w 374015"/>
              <a:gd name="connsiteY37" fmla="*/ 635 h 373999"/>
              <a:gd name="connsiteX38" fmla="*/ 274320 w 374015"/>
              <a:gd name="connsiteY38" fmla="*/ 173348 h 373999"/>
              <a:gd name="connsiteX39" fmla="*/ 0 w 374015"/>
              <a:gd name="connsiteY39" fmla="*/ 374000 h 373999"/>
              <a:gd name="connsiteX40" fmla="*/ 4445 w 374015"/>
              <a:gd name="connsiteY40" fmla="*/ 374000 h 373999"/>
              <a:gd name="connsiteX41" fmla="*/ 4445 w 374015"/>
              <a:gd name="connsiteY41" fmla="*/ 0 h 373999"/>
              <a:gd name="connsiteX42" fmla="*/ 0 w 374015"/>
              <a:gd name="connsiteY42" fmla="*/ 0 h 373999"/>
              <a:gd name="connsiteX43" fmla="*/ 0 w 374015"/>
              <a:gd name="connsiteY43" fmla="*/ 374000 h 373999"/>
              <a:gd name="connsiteX44" fmla="*/ 234950 w 374015"/>
              <a:gd name="connsiteY44" fmla="*/ 215891 h 373999"/>
              <a:gd name="connsiteX45" fmla="*/ 261620 w 374015"/>
              <a:gd name="connsiteY45" fmla="*/ 186683 h 373999"/>
              <a:gd name="connsiteX46" fmla="*/ 261620 w 374015"/>
              <a:gd name="connsiteY46" fmla="*/ 635 h 373999"/>
              <a:gd name="connsiteX47" fmla="*/ 234950 w 374015"/>
              <a:gd name="connsiteY47" fmla="*/ 635 h 373999"/>
              <a:gd name="connsiteX48" fmla="*/ 234950 w 374015"/>
              <a:gd name="connsiteY48" fmla="*/ 215891 h 373999"/>
              <a:gd name="connsiteX49" fmla="*/ 70485 w 374015"/>
              <a:gd name="connsiteY49" fmla="*/ 374000 h 373999"/>
              <a:gd name="connsiteX50" fmla="*/ 83185 w 374015"/>
              <a:gd name="connsiteY50" fmla="*/ 372095 h 373999"/>
              <a:gd name="connsiteX51" fmla="*/ 83185 w 374015"/>
              <a:gd name="connsiteY51" fmla="*/ 0 h 373999"/>
              <a:gd name="connsiteX52" fmla="*/ 70485 w 374015"/>
              <a:gd name="connsiteY52" fmla="*/ 0 h 373999"/>
              <a:gd name="connsiteX53" fmla="*/ 70485 w 374015"/>
              <a:gd name="connsiteY53" fmla="*/ 374000 h 37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74015" h="373999">
                <a:moveTo>
                  <a:pt x="326390" y="635"/>
                </a:moveTo>
                <a:lnTo>
                  <a:pt x="326390" y="635"/>
                </a:lnTo>
                <a:lnTo>
                  <a:pt x="310515" y="635"/>
                </a:lnTo>
                <a:lnTo>
                  <a:pt x="310515" y="133979"/>
                </a:lnTo>
                <a:cubicBezTo>
                  <a:pt x="322580" y="121280"/>
                  <a:pt x="332105" y="110486"/>
                  <a:pt x="339725" y="102866"/>
                </a:cubicBezTo>
                <a:lnTo>
                  <a:pt x="339725" y="2540"/>
                </a:lnTo>
                <a:cubicBezTo>
                  <a:pt x="335915" y="1270"/>
                  <a:pt x="331470" y="635"/>
                  <a:pt x="327025" y="635"/>
                </a:cubicBezTo>
                <a:cubicBezTo>
                  <a:pt x="327025" y="635"/>
                  <a:pt x="327025" y="635"/>
                  <a:pt x="326390" y="635"/>
                </a:cubicBezTo>
                <a:moveTo>
                  <a:pt x="344170" y="3810"/>
                </a:moveTo>
                <a:lnTo>
                  <a:pt x="344170" y="97786"/>
                </a:lnTo>
                <a:cubicBezTo>
                  <a:pt x="348615" y="92706"/>
                  <a:pt x="351790" y="89531"/>
                  <a:pt x="352425" y="88896"/>
                </a:cubicBezTo>
                <a:cubicBezTo>
                  <a:pt x="367030" y="73022"/>
                  <a:pt x="374015" y="66037"/>
                  <a:pt x="374015" y="47623"/>
                </a:cubicBezTo>
                <a:cubicBezTo>
                  <a:pt x="374015" y="27304"/>
                  <a:pt x="361950" y="10159"/>
                  <a:pt x="344170" y="3810"/>
                </a:cubicBezTo>
                <a:moveTo>
                  <a:pt x="33655" y="374000"/>
                </a:moveTo>
                <a:lnTo>
                  <a:pt x="41910" y="374000"/>
                </a:lnTo>
                <a:lnTo>
                  <a:pt x="41910" y="0"/>
                </a:lnTo>
                <a:lnTo>
                  <a:pt x="33655" y="0"/>
                </a:lnTo>
                <a:lnTo>
                  <a:pt x="33655" y="374000"/>
                </a:lnTo>
                <a:close/>
                <a:moveTo>
                  <a:pt x="109220" y="351776"/>
                </a:moveTo>
                <a:cubicBezTo>
                  <a:pt x="109855" y="351141"/>
                  <a:pt x="110490" y="349871"/>
                  <a:pt x="111760" y="349236"/>
                </a:cubicBezTo>
                <a:cubicBezTo>
                  <a:pt x="113665" y="346696"/>
                  <a:pt x="118745" y="341616"/>
                  <a:pt x="125730" y="333996"/>
                </a:cubicBezTo>
                <a:lnTo>
                  <a:pt x="125730" y="635"/>
                </a:lnTo>
                <a:lnTo>
                  <a:pt x="109220" y="635"/>
                </a:lnTo>
                <a:lnTo>
                  <a:pt x="109220" y="351776"/>
                </a:lnTo>
                <a:close/>
                <a:moveTo>
                  <a:pt x="193675" y="260339"/>
                </a:moveTo>
                <a:cubicBezTo>
                  <a:pt x="201930" y="251450"/>
                  <a:pt x="210185" y="242560"/>
                  <a:pt x="218440" y="233036"/>
                </a:cubicBezTo>
                <a:lnTo>
                  <a:pt x="218440" y="0"/>
                </a:lnTo>
                <a:lnTo>
                  <a:pt x="193675" y="0"/>
                </a:lnTo>
                <a:lnTo>
                  <a:pt x="193675" y="260339"/>
                </a:lnTo>
                <a:close/>
                <a:moveTo>
                  <a:pt x="151130" y="306692"/>
                </a:moveTo>
                <a:cubicBezTo>
                  <a:pt x="158115" y="299073"/>
                  <a:pt x="165735" y="290818"/>
                  <a:pt x="173990" y="281929"/>
                </a:cubicBezTo>
                <a:lnTo>
                  <a:pt x="173990" y="635"/>
                </a:lnTo>
                <a:lnTo>
                  <a:pt x="151130" y="635"/>
                </a:lnTo>
                <a:lnTo>
                  <a:pt x="151130" y="306692"/>
                </a:lnTo>
                <a:close/>
                <a:moveTo>
                  <a:pt x="274320" y="173348"/>
                </a:moveTo>
                <a:cubicBezTo>
                  <a:pt x="284480" y="162553"/>
                  <a:pt x="294005" y="152394"/>
                  <a:pt x="302260" y="142869"/>
                </a:cubicBezTo>
                <a:lnTo>
                  <a:pt x="302260" y="635"/>
                </a:lnTo>
                <a:lnTo>
                  <a:pt x="274320" y="635"/>
                </a:lnTo>
                <a:lnTo>
                  <a:pt x="274320" y="173348"/>
                </a:lnTo>
                <a:close/>
                <a:moveTo>
                  <a:pt x="0" y="374000"/>
                </a:moveTo>
                <a:lnTo>
                  <a:pt x="4445" y="374000"/>
                </a:lnTo>
                <a:lnTo>
                  <a:pt x="4445" y="0"/>
                </a:lnTo>
                <a:lnTo>
                  <a:pt x="0" y="0"/>
                </a:lnTo>
                <a:lnTo>
                  <a:pt x="0" y="374000"/>
                </a:lnTo>
                <a:close/>
                <a:moveTo>
                  <a:pt x="234950" y="215891"/>
                </a:moveTo>
                <a:cubicBezTo>
                  <a:pt x="243840" y="206367"/>
                  <a:pt x="252730" y="196207"/>
                  <a:pt x="261620" y="186683"/>
                </a:cubicBezTo>
                <a:lnTo>
                  <a:pt x="261620" y="635"/>
                </a:lnTo>
                <a:lnTo>
                  <a:pt x="234950" y="635"/>
                </a:lnTo>
                <a:lnTo>
                  <a:pt x="234950" y="215891"/>
                </a:lnTo>
                <a:close/>
                <a:moveTo>
                  <a:pt x="70485" y="374000"/>
                </a:moveTo>
                <a:cubicBezTo>
                  <a:pt x="74930" y="374000"/>
                  <a:pt x="79375" y="373365"/>
                  <a:pt x="83185" y="372095"/>
                </a:cubicBezTo>
                <a:lnTo>
                  <a:pt x="83185" y="0"/>
                </a:lnTo>
                <a:lnTo>
                  <a:pt x="70485" y="0"/>
                </a:lnTo>
                <a:lnTo>
                  <a:pt x="70485" y="374000"/>
                </a:ln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229117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ktogram rau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5">
            <a:extLst>
              <a:ext uri="{FF2B5EF4-FFF2-40B4-BE49-F238E27FC236}">
                <a16:creationId xmlns:a16="http://schemas.microsoft.com/office/drawing/2014/main" id="{2BA9CE59-2948-2142-88FE-3520CBC94F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1465397"/>
            <a:ext cx="5256000" cy="1620837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legge til en tittel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990B2B5-8FA9-1004-104D-62F6BD19A9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0863" y="3225768"/>
            <a:ext cx="5256000" cy="1764187"/>
          </a:xfr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828DA03A-83B8-9540-BC22-F35D97ABE9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56868" y="1652989"/>
            <a:ext cx="3337540" cy="3336966"/>
          </a:xfrm>
          <a:prstGeom prst="ellipse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10" name="Friform 9">
            <a:extLst>
              <a:ext uri="{FF2B5EF4-FFF2-40B4-BE49-F238E27FC236}">
                <a16:creationId xmlns:a16="http://schemas.microsoft.com/office/drawing/2014/main" id="{15DCA2BF-F389-8536-9E6D-209064BA1CF2}"/>
              </a:ext>
            </a:extLst>
          </p:cNvPr>
          <p:cNvSpPr/>
          <p:nvPr/>
        </p:nvSpPr>
        <p:spPr>
          <a:xfrm>
            <a:off x="11251247" y="6112217"/>
            <a:ext cx="374015" cy="373999"/>
          </a:xfrm>
          <a:custGeom>
            <a:avLst/>
            <a:gdLst>
              <a:gd name="connsiteX0" fmla="*/ 69850 w 374015"/>
              <a:gd name="connsiteY0" fmla="*/ 374000 h 373999"/>
              <a:gd name="connsiteX1" fmla="*/ 82550 w 374015"/>
              <a:gd name="connsiteY1" fmla="*/ 374000 h 373999"/>
              <a:gd name="connsiteX2" fmla="*/ 82550 w 374015"/>
              <a:gd name="connsiteY2" fmla="*/ 1905 h 373999"/>
              <a:gd name="connsiteX3" fmla="*/ 69850 w 374015"/>
              <a:gd name="connsiteY3" fmla="*/ 0 h 373999"/>
              <a:gd name="connsiteX4" fmla="*/ 69850 w 374015"/>
              <a:gd name="connsiteY4" fmla="*/ 374000 h 373999"/>
              <a:gd name="connsiteX5" fmla="*/ 311150 w 374015"/>
              <a:gd name="connsiteY5" fmla="*/ 374000 h 373999"/>
              <a:gd name="connsiteX6" fmla="*/ 327025 w 374015"/>
              <a:gd name="connsiteY6" fmla="*/ 374000 h 373999"/>
              <a:gd name="connsiteX7" fmla="*/ 327025 w 374015"/>
              <a:gd name="connsiteY7" fmla="*/ 374000 h 373999"/>
              <a:gd name="connsiteX8" fmla="*/ 327660 w 374015"/>
              <a:gd name="connsiteY8" fmla="*/ 374000 h 373999"/>
              <a:gd name="connsiteX9" fmla="*/ 340360 w 374015"/>
              <a:gd name="connsiteY9" fmla="*/ 372095 h 373999"/>
              <a:gd name="connsiteX10" fmla="*/ 340360 w 374015"/>
              <a:gd name="connsiteY10" fmla="*/ 271769 h 373999"/>
              <a:gd name="connsiteX11" fmla="*/ 311150 w 374015"/>
              <a:gd name="connsiteY11" fmla="*/ 240655 h 373999"/>
              <a:gd name="connsiteX12" fmla="*/ 311150 w 374015"/>
              <a:gd name="connsiteY12" fmla="*/ 374000 h 373999"/>
              <a:gd name="connsiteX13" fmla="*/ 274320 w 374015"/>
              <a:gd name="connsiteY13" fmla="*/ 374000 h 373999"/>
              <a:gd name="connsiteX14" fmla="*/ 302260 w 374015"/>
              <a:gd name="connsiteY14" fmla="*/ 374000 h 373999"/>
              <a:gd name="connsiteX15" fmla="*/ 302260 w 374015"/>
              <a:gd name="connsiteY15" fmla="*/ 231766 h 373999"/>
              <a:gd name="connsiteX16" fmla="*/ 274320 w 374015"/>
              <a:gd name="connsiteY16" fmla="*/ 201287 h 373999"/>
              <a:gd name="connsiteX17" fmla="*/ 274320 w 374015"/>
              <a:gd name="connsiteY17" fmla="*/ 374000 h 373999"/>
              <a:gd name="connsiteX18" fmla="*/ 352425 w 374015"/>
              <a:gd name="connsiteY18" fmla="*/ 286373 h 373999"/>
              <a:gd name="connsiteX19" fmla="*/ 344170 w 374015"/>
              <a:gd name="connsiteY19" fmla="*/ 277484 h 373999"/>
              <a:gd name="connsiteX20" fmla="*/ 344170 w 374015"/>
              <a:gd name="connsiteY20" fmla="*/ 371460 h 373999"/>
              <a:gd name="connsiteX21" fmla="*/ 374015 w 374015"/>
              <a:gd name="connsiteY21" fmla="*/ 327646 h 373999"/>
              <a:gd name="connsiteX22" fmla="*/ 352425 w 374015"/>
              <a:gd name="connsiteY22" fmla="*/ 286373 h 373999"/>
              <a:gd name="connsiteX23" fmla="*/ 234950 w 374015"/>
              <a:gd name="connsiteY23" fmla="*/ 374000 h 373999"/>
              <a:gd name="connsiteX24" fmla="*/ 261620 w 374015"/>
              <a:gd name="connsiteY24" fmla="*/ 374000 h 373999"/>
              <a:gd name="connsiteX25" fmla="*/ 261620 w 374015"/>
              <a:gd name="connsiteY25" fmla="*/ 187952 h 373999"/>
              <a:gd name="connsiteX26" fmla="*/ 234950 w 374015"/>
              <a:gd name="connsiteY26" fmla="*/ 158744 h 373999"/>
              <a:gd name="connsiteX27" fmla="*/ 234950 w 374015"/>
              <a:gd name="connsiteY27" fmla="*/ 374000 h 373999"/>
              <a:gd name="connsiteX28" fmla="*/ 151130 w 374015"/>
              <a:gd name="connsiteY28" fmla="*/ 374000 h 373999"/>
              <a:gd name="connsiteX29" fmla="*/ 173990 w 374015"/>
              <a:gd name="connsiteY29" fmla="*/ 374000 h 373999"/>
              <a:gd name="connsiteX30" fmla="*/ 173990 w 374015"/>
              <a:gd name="connsiteY30" fmla="*/ 92706 h 373999"/>
              <a:gd name="connsiteX31" fmla="*/ 151130 w 374015"/>
              <a:gd name="connsiteY31" fmla="*/ 67942 h 373999"/>
              <a:gd name="connsiteX32" fmla="*/ 151130 w 374015"/>
              <a:gd name="connsiteY32" fmla="*/ 374000 h 373999"/>
              <a:gd name="connsiteX33" fmla="*/ 109220 w 374015"/>
              <a:gd name="connsiteY33" fmla="*/ 22859 h 373999"/>
              <a:gd name="connsiteX34" fmla="*/ 109220 w 374015"/>
              <a:gd name="connsiteY34" fmla="*/ 374000 h 373999"/>
              <a:gd name="connsiteX35" fmla="*/ 125730 w 374015"/>
              <a:gd name="connsiteY35" fmla="*/ 374000 h 373999"/>
              <a:gd name="connsiteX36" fmla="*/ 125730 w 374015"/>
              <a:gd name="connsiteY36" fmla="*/ 41273 h 373999"/>
              <a:gd name="connsiteX37" fmla="*/ 111760 w 374015"/>
              <a:gd name="connsiteY37" fmla="*/ 26034 h 373999"/>
              <a:gd name="connsiteX38" fmla="*/ 109220 w 374015"/>
              <a:gd name="connsiteY38" fmla="*/ 22859 h 373999"/>
              <a:gd name="connsiteX39" fmla="*/ 33655 w 374015"/>
              <a:gd name="connsiteY39" fmla="*/ 374000 h 373999"/>
              <a:gd name="connsiteX40" fmla="*/ 41910 w 374015"/>
              <a:gd name="connsiteY40" fmla="*/ 374000 h 373999"/>
              <a:gd name="connsiteX41" fmla="*/ 41910 w 374015"/>
              <a:gd name="connsiteY41" fmla="*/ 0 h 373999"/>
              <a:gd name="connsiteX42" fmla="*/ 33655 w 374015"/>
              <a:gd name="connsiteY42" fmla="*/ 0 h 373999"/>
              <a:gd name="connsiteX43" fmla="*/ 33655 w 374015"/>
              <a:gd name="connsiteY43" fmla="*/ 374000 h 373999"/>
              <a:gd name="connsiteX44" fmla="*/ 0 w 374015"/>
              <a:gd name="connsiteY44" fmla="*/ 374000 h 373999"/>
              <a:gd name="connsiteX45" fmla="*/ 4445 w 374015"/>
              <a:gd name="connsiteY45" fmla="*/ 374000 h 373999"/>
              <a:gd name="connsiteX46" fmla="*/ 4445 w 374015"/>
              <a:gd name="connsiteY46" fmla="*/ 0 h 373999"/>
              <a:gd name="connsiteX47" fmla="*/ 0 w 374015"/>
              <a:gd name="connsiteY47" fmla="*/ 0 h 373999"/>
              <a:gd name="connsiteX48" fmla="*/ 0 w 374015"/>
              <a:gd name="connsiteY48" fmla="*/ 374000 h 373999"/>
              <a:gd name="connsiteX49" fmla="*/ 193675 w 374015"/>
              <a:gd name="connsiteY49" fmla="*/ 374000 h 373999"/>
              <a:gd name="connsiteX50" fmla="*/ 218440 w 374015"/>
              <a:gd name="connsiteY50" fmla="*/ 374000 h 373999"/>
              <a:gd name="connsiteX51" fmla="*/ 218440 w 374015"/>
              <a:gd name="connsiteY51" fmla="*/ 140964 h 373999"/>
              <a:gd name="connsiteX52" fmla="*/ 193675 w 374015"/>
              <a:gd name="connsiteY52" fmla="*/ 113661 h 373999"/>
              <a:gd name="connsiteX53" fmla="*/ 193675 w 374015"/>
              <a:gd name="connsiteY53" fmla="*/ 374000 h 37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74015" h="373999">
                <a:moveTo>
                  <a:pt x="69850" y="374000"/>
                </a:moveTo>
                <a:lnTo>
                  <a:pt x="82550" y="374000"/>
                </a:lnTo>
                <a:lnTo>
                  <a:pt x="82550" y="1905"/>
                </a:lnTo>
                <a:cubicBezTo>
                  <a:pt x="78740" y="635"/>
                  <a:pt x="74930" y="0"/>
                  <a:pt x="69850" y="0"/>
                </a:cubicBezTo>
                <a:lnTo>
                  <a:pt x="69850" y="374000"/>
                </a:lnTo>
                <a:close/>
                <a:moveTo>
                  <a:pt x="311150" y="374000"/>
                </a:moveTo>
                <a:lnTo>
                  <a:pt x="327025" y="374000"/>
                </a:lnTo>
                <a:lnTo>
                  <a:pt x="327025" y="374000"/>
                </a:lnTo>
                <a:cubicBezTo>
                  <a:pt x="327025" y="374000"/>
                  <a:pt x="327660" y="374000"/>
                  <a:pt x="327660" y="374000"/>
                </a:cubicBezTo>
                <a:cubicBezTo>
                  <a:pt x="332105" y="374000"/>
                  <a:pt x="336550" y="373365"/>
                  <a:pt x="340360" y="372095"/>
                </a:cubicBezTo>
                <a:lnTo>
                  <a:pt x="340360" y="271769"/>
                </a:lnTo>
                <a:cubicBezTo>
                  <a:pt x="333375" y="264149"/>
                  <a:pt x="323215" y="253355"/>
                  <a:pt x="311150" y="240655"/>
                </a:cubicBezTo>
                <a:lnTo>
                  <a:pt x="311150" y="374000"/>
                </a:lnTo>
                <a:close/>
                <a:moveTo>
                  <a:pt x="274320" y="374000"/>
                </a:moveTo>
                <a:lnTo>
                  <a:pt x="302260" y="374000"/>
                </a:lnTo>
                <a:lnTo>
                  <a:pt x="302260" y="231766"/>
                </a:lnTo>
                <a:cubicBezTo>
                  <a:pt x="293370" y="222241"/>
                  <a:pt x="283845" y="212081"/>
                  <a:pt x="274320" y="201287"/>
                </a:cubicBezTo>
                <a:lnTo>
                  <a:pt x="274320" y="374000"/>
                </a:lnTo>
                <a:close/>
                <a:moveTo>
                  <a:pt x="352425" y="286373"/>
                </a:moveTo>
                <a:cubicBezTo>
                  <a:pt x="351790" y="285738"/>
                  <a:pt x="348615" y="282563"/>
                  <a:pt x="344170" y="277484"/>
                </a:cubicBezTo>
                <a:lnTo>
                  <a:pt x="344170" y="371460"/>
                </a:lnTo>
                <a:cubicBezTo>
                  <a:pt x="361315" y="364475"/>
                  <a:pt x="374015" y="347966"/>
                  <a:pt x="374015" y="327646"/>
                </a:cubicBezTo>
                <a:cubicBezTo>
                  <a:pt x="374015" y="309232"/>
                  <a:pt x="367030" y="301613"/>
                  <a:pt x="352425" y="286373"/>
                </a:cubicBezTo>
                <a:moveTo>
                  <a:pt x="234950" y="374000"/>
                </a:moveTo>
                <a:lnTo>
                  <a:pt x="261620" y="374000"/>
                </a:lnTo>
                <a:lnTo>
                  <a:pt x="261620" y="187952"/>
                </a:lnTo>
                <a:cubicBezTo>
                  <a:pt x="252730" y="178428"/>
                  <a:pt x="243840" y="168903"/>
                  <a:pt x="234950" y="158744"/>
                </a:cubicBezTo>
                <a:lnTo>
                  <a:pt x="234950" y="374000"/>
                </a:lnTo>
                <a:close/>
                <a:moveTo>
                  <a:pt x="151130" y="374000"/>
                </a:moveTo>
                <a:lnTo>
                  <a:pt x="173990" y="374000"/>
                </a:lnTo>
                <a:lnTo>
                  <a:pt x="173990" y="92706"/>
                </a:lnTo>
                <a:cubicBezTo>
                  <a:pt x="165735" y="83817"/>
                  <a:pt x="158115" y="75562"/>
                  <a:pt x="151130" y="67942"/>
                </a:cubicBezTo>
                <a:lnTo>
                  <a:pt x="151130" y="374000"/>
                </a:lnTo>
                <a:close/>
                <a:moveTo>
                  <a:pt x="109220" y="22859"/>
                </a:moveTo>
                <a:lnTo>
                  <a:pt x="109220" y="374000"/>
                </a:lnTo>
                <a:lnTo>
                  <a:pt x="125730" y="374000"/>
                </a:lnTo>
                <a:lnTo>
                  <a:pt x="125730" y="41273"/>
                </a:lnTo>
                <a:cubicBezTo>
                  <a:pt x="118745" y="33654"/>
                  <a:pt x="113665" y="28574"/>
                  <a:pt x="111760" y="26034"/>
                </a:cubicBezTo>
                <a:cubicBezTo>
                  <a:pt x="111125" y="24764"/>
                  <a:pt x="110490" y="24129"/>
                  <a:pt x="109220" y="22859"/>
                </a:cubicBezTo>
                <a:moveTo>
                  <a:pt x="33655" y="374000"/>
                </a:moveTo>
                <a:lnTo>
                  <a:pt x="41910" y="374000"/>
                </a:lnTo>
                <a:lnTo>
                  <a:pt x="41910" y="0"/>
                </a:lnTo>
                <a:lnTo>
                  <a:pt x="33655" y="0"/>
                </a:lnTo>
                <a:lnTo>
                  <a:pt x="33655" y="374000"/>
                </a:lnTo>
                <a:close/>
                <a:moveTo>
                  <a:pt x="0" y="374000"/>
                </a:moveTo>
                <a:lnTo>
                  <a:pt x="4445" y="374000"/>
                </a:lnTo>
                <a:lnTo>
                  <a:pt x="4445" y="0"/>
                </a:lnTo>
                <a:lnTo>
                  <a:pt x="0" y="0"/>
                </a:lnTo>
                <a:lnTo>
                  <a:pt x="0" y="374000"/>
                </a:lnTo>
                <a:close/>
                <a:moveTo>
                  <a:pt x="193675" y="374000"/>
                </a:moveTo>
                <a:lnTo>
                  <a:pt x="218440" y="374000"/>
                </a:lnTo>
                <a:lnTo>
                  <a:pt x="218440" y="140964"/>
                </a:lnTo>
                <a:cubicBezTo>
                  <a:pt x="210185" y="132075"/>
                  <a:pt x="201295" y="122550"/>
                  <a:pt x="193675" y="113661"/>
                </a:cubicBezTo>
                <a:lnTo>
                  <a:pt x="193675" y="374000"/>
                </a:ln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218720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2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rau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1783C94-8A74-A54F-BB37-E49E29F281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2081637"/>
            <a:ext cx="5178409" cy="1253276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legge til en tittel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6B8BAC05-7EBB-444C-9DE0-6B5FE960B9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7428" y="3461037"/>
            <a:ext cx="5178409" cy="2493714"/>
          </a:xfr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Klikk for å legge til tekst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6BE1E08-6700-F245-FBD8-A672F4A278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1" cy="6858000"/>
          </a:xfrm>
          <a:prstGeom prst="rect">
            <a:avLst/>
          </a:prstGeom>
        </p:spPr>
        <p:txBody>
          <a:bodyPr/>
          <a:lstStyle/>
          <a:p>
            <a:r>
              <a:rPr lang="nb-NO"/>
              <a:t>Klikk på ikonet for å legge til et bilde</a:t>
            </a:r>
          </a:p>
        </p:txBody>
      </p:sp>
    </p:spTree>
    <p:extLst>
      <p:ext uri="{BB962C8B-B14F-4D97-AF65-F5344CB8AC3E}">
        <p14:creationId xmlns:p14="http://schemas.microsoft.com/office/powerpoint/2010/main" val="4458679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og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6EB20D7-13BF-2C44-B996-D8A9DB9C8A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5908675"/>
          </a:xfrm>
        </p:spPr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858175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og tekstbok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6EB20D7-13BF-2C44-B996-D8A9DB9C8A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4763"/>
            <a:ext cx="12191999" cy="5908675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296A3422-D64A-70F8-4C82-8E2C7A01C1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943470" y="432496"/>
            <a:ext cx="2880000" cy="2880000"/>
          </a:xfrm>
          <a:prstGeom prst="ellipse">
            <a:avLst/>
          </a:prstGeom>
          <a:solidFill>
            <a:schemeClr val="bg1"/>
          </a:solidFill>
        </p:spPr>
        <p:txBody>
          <a:bodyPr anchor="ctr"/>
          <a:lstStyle>
            <a:lvl1pPr algn="ctr">
              <a:buNone/>
              <a:defRPr sz="1600"/>
            </a:lvl1pPr>
          </a:lstStyle>
          <a:p>
            <a:pPr lvl="0"/>
            <a:r>
              <a:rPr lang="nb-NO"/>
              <a:t>Tekst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9658420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og tekstboks li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6EB20D7-13BF-2C44-B996-D8A9DB9C8A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5908675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296A3422-D64A-70F8-4C82-8E2C7A01C1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0863" y="549274"/>
            <a:ext cx="3397682" cy="2158299"/>
          </a:xfrm>
          <a:prstGeom prst="roundRect">
            <a:avLst>
              <a:gd name="adj" fmla="val 9507"/>
            </a:avLst>
          </a:prstGeom>
          <a:solidFill>
            <a:schemeClr val="bg2"/>
          </a:solidFill>
        </p:spPr>
        <p:txBody>
          <a:bodyPr anchor="ctr"/>
          <a:lstStyle>
            <a:lvl1pPr algn="ctr">
              <a:buNone/>
              <a:defRPr sz="1600"/>
            </a:lvl1pPr>
          </a:lstStyle>
          <a:p>
            <a:pPr lvl="0"/>
            <a:r>
              <a:rPr lang="nb-NO"/>
              <a:t>Tekst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15723166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og tekstboks ven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6EB20D7-13BF-2C44-B996-D8A9DB9C8A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5908675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296A3422-D64A-70F8-4C82-8E2C7A01C1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0863" y="549275"/>
            <a:ext cx="3384323" cy="4937125"/>
          </a:xfrm>
          <a:prstGeom prst="roundRect">
            <a:avLst>
              <a:gd name="adj" fmla="val 9507"/>
            </a:avLst>
          </a:prstGeom>
          <a:solidFill>
            <a:schemeClr val="bg2"/>
          </a:solidFill>
        </p:spPr>
        <p:txBody>
          <a:bodyPr anchor="ctr"/>
          <a:lstStyle>
            <a:lvl1pPr algn="ctr">
              <a:buNone/>
              <a:defRPr sz="1600"/>
            </a:lvl1pPr>
          </a:lstStyle>
          <a:p>
            <a:pPr lvl="0"/>
            <a:r>
              <a:rPr lang="nb-NO"/>
              <a:t>Tekst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212834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og tekstboks høg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6EB20D7-13BF-2C44-B996-D8A9DB9C8A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5908675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296A3422-D64A-70F8-4C82-8E2C7A01C1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256815" y="544511"/>
            <a:ext cx="3384323" cy="4897284"/>
          </a:xfrm>
          <a:prstGeom prst="roundRect">
            <a:avLst>
              <a:gd name="adj" fmla="val 9507"/>
            </a:avLst>
          </a:prstGeom>
          <a:solidFill>
            <a:schemeClr val="bg2"/>
          </a:solidFill>
        </p:spPr>
        <p:txBody>
          <a:bodyPr anchor="ctr"/>
          <a:lstStyle>
            <a:lvl1pPr algn="ctr">
              <a:buNone/>
              <a:defRPr sz="1600"/>
            </a:lvl1pPr>
          </a:lstStyle>
          <a:p>
            <a:pPr lvl="0"/>
            <a:r>
              <a:rPr lang="nb-NO"/>
              <a:t>Tekst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1840974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ildekkande innha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B710D2F9-37D3-057D-571E-85FBC90DF17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35624683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ald og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A777019B-7F96-7C86-C70E-D316E874F53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0" y="0"/>
            <a:ext cx="12192000" cy="5908675"/>
          </a:xfrm>
        </p:spPr>
        <p:txBody>
          <a:bodyPr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nb-NO"/>
              <a:t>Sett inn </a:t>
            </a:r>
            <a:r>
              <a:rPr lang="nb-NO" err="1"/>
              <a:t>innhald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26869371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2/3 og tekstboks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5">
            <a:extLst>
              <a:ext uri="{FF2B5EF4-FFF2-40B4-BE49-F238E27FC236}">
                <a16:creationId xmlns:a16="http://schemas.microsoft.com/office/drawing/2014/main" id="{2BA9CE59-2948-2142-88FE-3520CBC94F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8000" y="558000"/>
            <a:ext cx="7200000" cy="1080000"/>
          </a:xfrm>
        </p:spPr>
        <p:txBody>
          <a:bodyPr/>
          <a:lstStyle/>
          <a:p>
            <a:r>
              <a:rPr lang="nb-NO"/>
              <a:t>Klikk for å legge til en tittel</a:t>
            </a:r>
          </a:p>
        </p:txBody>
      </p:sp>
      <p:sp>
        <p:nvSpPr>
          <p:cNvPr id="9" name="Avrundet rektangel 8">
            <a:extLst>
              <a:ext uri="{FF2B5EF4-FFF2-40B4-BE49-F238E27FC236}">
                <a16:creationId xmlns:a16="http://schemas.microsoft.com/office/drawing/2014/main" id="{8BCC1B44-8BD0-CA49-A659-C104B9414211}"/>
              </a:ext>
            </a:extLst>
          </p:cNvPr>
          <p:cNvSpPr/>
          <p:nvPr userDrawn="1"/>
        </p:nvSpPr>
        <p:spPr>
          <a:xfrm>
            <a:off x="8328991" y="558000"/>
            <a:ext cx="3305009" cy="5350669"/>
          </a:xfrm>
          <a:prstGeom prst="roundRect">
            <a:avLst>
              <a:gd name="adj" fmla="val 732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60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A223A4A3-D82E-60B7-8C03-6A7736613CF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8000" y="1808163"/>
            <a:ext cx="7200113" cy="4100512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  <p:sp>
        <p:nvSpPr>
          <p:cNvPr id="7" name="Plassholder for innhold 6">
            <a:extLst>
              <a:ext uri="{FF2B5EF4-FFF2-40B4-BE49-F238E27FC236}">
                <a16:creationId xmlns:a16="http://schemas.microsoft.com/office/drawing/2014/main" id="{E8830231-4C94-599F-F77C-678475AA05D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611717" y="806223"/>
            <a:ext cx="2739556" cy="4854222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nb-NO"/>
              <a:t>Tekst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8608688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2/3 og tekstboks gr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5">
            <a:extLst>
              <a:ext uri="{FF2B5EF4-FFF2-40B4-BE49-F238E27FC236}">
                <a16:creationId xmlns:a16="http://schemas.microsoft.com/office/drawing/2014/main" id="{2BA9CE59-2948-2142-88FE-3520CBC94F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8000" y="558000"/>
            <a:ext cx="7200000" cy="1080000"/>
          </a:xfrm>
        </p:spPr>
        <p:txBody>
          <a:bodyPr/>
          <a:lstStyle/>
          <a:p>
            <a:r>
              <a:rPr lang="nb-NO"/>
              <a:t>Klikk for å legge til en tittel</a:t>
            </a:r>
          </a:p>
        </p:txBody>
      </p:sp>
      <p:sp>
        <p:nvSpPr>
          <p:cNvPr id="9" name="Avrundet rektangel 8">
            <a:extLst>
              <a:ext uri="{FF2B5EF4-FFF2-40B4-BE49-F238E27FC236}">
                <a16:creationId xmlns:a16="http://schemas.microsoft.com/office/drawing/2014/main" id="{8BCC1B44-8BD0-CA49-A659-C104B9414211}"/>
              </a:ext>
            </a:extLst>
          </p:cNvPr>
          <p:cNvSpPr/>
          <p:nvPr userDrawn="1"/>
        </p:nvSpPr>
        <p:spPr>
          <a:xfrm>
            <a:off x="8328991" y="558000"/>
            <a:ext cx="3305009" cy="5350669"/>
          </a:xfrm>
          <a:prstGeom prst="roundRect">
            <a:avLst>
              <a:gd name="adj" fmla="val 73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60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A223A4A3-D82E-60B7-8C03-6A7736613CF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8000" y="1808163"/>
            <a:ext cx="7200113" cy="4100512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  <p:sp>
        <p:nvSpPr>
          <p:cNvPr id="7" name="Plassholder for innhold 6">
            <a:extLst>
              <a:ext uri="{FF2B5EF4-FFF2-40B4-BE49-F238E27FC236}">
                <a16:creationId xmlns:a16="http://schemas.microsoft.com/office/drawing/2014/main" id="{E8830231-4C94-599F-F77C-678475AA05D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611717" y="806223"/>
            <a:ext cx="2739556" cy="4854222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nb-NO"/>
              <a:t>Tekst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16187668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2/3 og tekstboks ra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5">
            <a:extLst>
              <a:ext uri="{FF2B5EF4-FFF2-40B4-BE49-F238E27FC236}">
                <a16:creationId xmlns:a16="http://schemas.microsoft.com/office/drawing/2014/main" id="{2BA9CE59-2948-2142-88FE-3520CBC94F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8000" y="558000"/>
            <a:ext cx="7200000" cy="1080000"/>
          </a:xfrm>
        </p:spPr>
        <p:txBody>
          <a:bodyPr/>
          <a:lstStyle/>
          <a:p>
            <a:r>
              <a:rPr lang="nb-NO"/>
              <a:t>Klikk for å legge til en tittel</a:t>
            </a:r>
          </a:p>
        </p:txBody>
      </p:sp>
      <p:sp>
        <p:nvSpPr>
          <p:cNvPr id="9" name="Avrundet rektangel 8">
            <a:extLst>
              <a:ext uri="{FF2B5EF4-FFF2-40B4-BE49-F238E27FC236}">
                <a16:creationId xmlns:a16="http://schemas.microsoft.com/office/drawing/2014/main" id="{8BCC1B44-8BD0-CA49-A659-C104B9414211}"/>
              </a:ext>
            </a:extLst>
          </p:cNvPr>
          <p:cNvSpPr/>
          <p:nvPr userDrawn="1"/>
        </p:nvSpPr>
        <p:spPr>
          <a:xfrm>
            <a:off x="8340867" y="558000"/>
            <a:ext cx="3305009" cy="5350669"/>
          </a:xfrm>
          <a:prstGeom prst="roundRect">
            <a:avLst>
              <a:gd name="adj" fmla="val 6572"/>
            </a:avLst>
          </a:prstGeom>
          <a:solidFill>
            <a:srgbClr val="D24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60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A223A4A3-D82E-60B7-8C03-6A7736613CF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8000" y="1808163"/>
            <a:ext cx="7200113" cy="4100512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  <p:sp>
        <p:nvSpPr>
          <p:cNvPr id="7" name="Plassholder for innhold 6">
            <a:extLst>
              <a:ext uri="{FF2B5EF4-FFF2-40B4-BE49-F238E27FC236}">
                <a16:creationId xmlns:a16="http://schemas.microsoft.com/office/drawing/2014/main" id="{E8830231-4C94-599F-F77C-678475AA05D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611717" y="806223"/>
            <a:ext cx="2739556" cy="4854222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Tekst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301646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sva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1783C94-8A74-A54F-BB37-E49E29F281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4298" y="2049600"/>
            <a:ext cx="5178409" cy="1253276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legge til en tittel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6B8BAC05-7EBB-444C-9DE0-6B5FE960B9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3429000"/>
            <a:ext cx="5178409" cy="2456710"/>
          </a:xfr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Klikk for å legge til tekst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6BE1E08-6700-F245-FBD8-A672F4A278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1" cy="6858000"/>
          </a:xfrm>
          <a:prstGeom prst="rect">
            <a:avLst/>
          </a:prstGeom>
        </p:spPr>
        <p:txBody>
          <a:bodyPr/>
          <a:lstStyle/>
          <a:p>
            <a:r>
              <a:rPr lang="nb-NO"/>
              <a:t>Klikk på ikonet for å legge til et bilde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CD57AFA9-DC6D-8EA9-AAA1-6BE525A53F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9835" y="566625"/>
            <a:ext cx="1462753" cy="37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1748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bilete x 3 kvi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ssholder for innhold 10">
            <a:extLst>
              <a:ext uri="{FF2B5EF4-FFF2-40B4-BE49-F238E27FC236}">
                <a16:creationId xmlns:a16="http://schemas.microsoft.com/office/drawing/2014/main" id="{99D48276-482E-1945-ADE2-ADEE49552A3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58000" y="3897479"/>
            <a:ext cx="3239999" cy="1800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/>
              <a:defRPr sz="1600" b="0" i="0">
                <a:latin typeface="+mn-lt"/>
                <a:ea typeface="Roboto" panose="020000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n-NO" noProof="0" err="1"/>
              <a:t>Click</a:t>
            </a:r>
            <a:r>
              <a:rPr lang="nn-NO" noProof="0"/>
              <a:t> to </a:t>
            </a:r>
            <a:r>
              <a:rPr lang="nn-NO" noProof="0" err="1"/>
              <a:t>edit</a:t>
            </a:r>
            <a:r>
              <a:rPr lang="nn-NO" noProof="0"/>
              <a:t> Master </a:t>
            </a:r>
            <a:r>
              <a:rPr lang="nn-NO" noProof="0" err="1"/>
              <a:t>text</a:t>
            </a:r>
            <a:r>
              <a:rPr lang="nn-NO" noProof="0"/>
              <a:t> </a:t>
            </a:r>
            <a:r>
              <a:rPr lang="nn-NO" noProof="0" err="1"/>
              <a:t>styles</a:t>
            </a:r>
            <a:endParaRPr lang="nn-NO" noProof="0"/>
          </a:p>
          <a:p>
            <a:pPr lvl="0"/>
            <a:endParaRPr lang="nn-NO" noProof="0"/>
          </a:p>
        </p:txBody>
      </p:sp>
      <p:sp>
        <p:nvSpPr>
          <p:cNvPr id="12" name="Plassholder for innhold 10">
            <a:extLst>
              <a:ext uri="{FF2B5EF4-FFF2-40B4-BE49-F238E27FC236}">
                <a16:creationId xmlns:a16="http://schemas.microsoft.com/office/drawing/2014/main" id="{90D58AD1-53A7-634A-9B14-C87C47B90312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473727" y="3897479"/>
            <a:ext cx="3239999" cy="18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Clr>
                <a:schemeClr val="bg2"/>
              </a:buClr>
              <a:buSzPct val="100000"/>
              <a:buFont typeface="Arial" panose="020B0604020202020204" pitchFamily="34" charset="0"/>
              <a:buNone/>
              <a:defRPr sz="1600" b="0" i="0">
                <a:latin typeface="+mn-lt"/>
                <a:ea typeface="Roboto" panose="02000000000000000000" pitchFamily="2" charset="0"/>
              </a:defRPr>
            </a:lvl1pPr>
          </a:lstStyle>
          <a:p>
            <a:pPr lvl="0"/>
            <a:r>
              <a:rPr lang="nn-NO" noProof="0"/>
              <a:t>Klikk for å redigere tekststiler i malen</a:t>
            </a:r>
          </a:p>
        </p:txBody>
      </p:sp>
      <p:sp>
        <p:nvSpPr>
          <p:cNvPr id="14" name="Plassholder for innhold 10">
            <a:extLst>
              <a:ext uri="{FF2B5EF4-FFF2-40B4-BE49-F238E27FC236}">
                <a16:creationId xmlns:a16="http://schemas.microsoft.com/office/drawing/2014/main" id="{00B2CDD0-C24E-7742-92FA-4D1CB9BD2373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399600" y="3897479"/>
            <a:ext cx="3239999" cy="18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Clr>
                <a:schemeClr val="bg2"/>
              </a:buClr>
              <a:buSzPct val="100000"/>
              <a:buFont typeface="Arial" panose="020B0604020202020204" pitchFamily="34" charset="0"/>
              <a:buNone/>
              <a:defRPr sz="1600" b="0" i="0">
                <a:latin typeface="+mn-lt"/>
                <a:ea typeface="Roboto" panose="02000000000000000000" pitchFamily="2" charset="0"/>
              </a:defRPr>
            </a:lvl1pPr>
          </a:lstStyle>
          <a:p>
            <a:pPr lvl="0"/>
            <a:r>
              <a:rPr lang="nn-NO" noProof="0"/>
              <a:t>Klikk for å redigere tekststiler i malen</a:t>
            </a:r>
          </a:p>
        </p:txBody>
      </p:sp>
      <p:sp>
        <p:nvSpPr>
          <p:cNvPr id="8" name="Plassholder for bilde 12">
            <a:extLst>
              <a:ext uri="{FF2B5EF4-FFF2-40B4-BE49-F238E27FC236}">
                <a16:creationId xmlns:a16="http://schemas.microsoft.com/office/drawing/2014/main" id="{1405C28A-C703-7E45-8BE1-FB49F63C982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58000" y="1808163"/>
            <a:ext cx="3240000" cy="1801671"/>
          </a:xfrm>
          <a:prstGeom prst="roundRect">
            <a:avLst>
              <a:gd name="adj" fmla="val 7751"/>
            </a:avLst>
          </a:prstGeom>
        </p:spPr>
        <p:txBody>
          <a:bodyPr/>
          <a:lstStyle>
            <a:lvl1pPr marL="0" indent="0">
              <a:buNone/>
              <a:defRPr sz="1600">
                <a:latin typeface="+mn-lt"/>
                <a:ea typeface="Roboto" panose="02000000000000000000" pitchFamily="2" charset="0"/>
              </a:defRPr>
            </a:lvl1pPr>
          </a:lstStyle>
          <a:p>
            <a:r>
              <a:rPr lang="nb-NO"/>
              <a:t>Klikk på ikonet for å legge til et bilde</a:t>
            </a:r>
            <a:endParaRPr lang="en-US"/>
          </a:p>
        </p:txBody>
      </p:sp>
      <p:sp>
        <p:nvSpPr>
          <p:cNvPr id="21" name="Plassholder for bilde 12">
            <a:extLst>
              <a:ext uri="{FF2B5EF4-FFF2-40B4-BE49-F238E27FC236}">
                <a16:creationId xmlns:a16="http://schemas.microsoft.com/office/drawing/2014/main" id="{70485E75-345D-C843-BA29-1EADBE1C6FC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473727" y="1808163"/>
            <a:ext cx="3240000" cy="1801671"/>
          </a:xfrm>
          <a:prstGeom prst="roundRect">
            <a:avLst>
              <a:gd name="adj" fmla="val 7751"/>
            </a:avLst>
          </a:prstGeom>
        </p:spPr>
        <p:txBody>
          <a:bodyPr/>
          <a:lstStyle>
            <a:lvl1pPr marL="0" indent="0">
              <a:buNone/>
              <a:defRPr sz="1600">
                <a:latin typeface="+mn-lt"/>
                <a:ea typeface="Roboto" panose="02000000000000000000" pitchFamily="2" charset="0"/>
              </a:defRPr>
            </a:lvl1pPr>
          </a:lstStyle>
          <a:p>
            <a:r>
              <a:rPr lang="nb-NO"/>
              <a:t>Klikk på ikonet for å legge til et bilde</a:t>
            </a:r>
            <a:endParaRPr lang="en-US"/>
          </a:p>
        </p:txBody>
      </p:sp>
      <p:sp>
        <p:nvSpPr>
          <p:cNvPr id="22" name="Plassholder for bilde 12">
            <a:extLst>
              <a:ext uri="{FF2B5EF4-FFF2-40B4-BE49-F238E27FC236}">
                <a16:creationId xmlns:a16="http://schemas.microsoft.com/office/drawing/2014/main" id="{1ACFA19C-DCAB-D34E-8F67-B2CD7088C77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399600" y="1808163"/>
            <a:ext cx="3240000" cy="1801671"/>
          </a:xfrm>
          <a:prstGeom prst="roundRect">
            <a:avLst>
              <a:gd name="adj" fmla="val 7751"/>
            </a:avLst>
          </a:prstGeom>
        </p:spPr>
        <p:txBody>
          <a:bodyPr/>
          <a:lstStyle>
            <a:lvl1pPr marL="0" indent="0">
              <a:buNone/>
              <a:defRPr sz="1600">
                <a:latin typeface="+mn-lt"/>
                <a:ea typeface="Roboto" panose="02000000000000000000" pitchFamily="2" charset="0"/>
              </a:defRPr>
            </a:lvl1pPr>
          </a:lstStyle>
          <a:p>
            <a:r>
              <a:rPr lang="nb-NO"/>
              <a:t>Klikk på ikonet for å legge til et bilde</a:t>
            </a:r>
            <a:endParaRPr lang="en-US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BD2027A2-3A42-D386-B03F-3988A46A38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/>
              <a:t>Klikk for å legge inn tittel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1289272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bilete x 3 bei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ssholder for innhold 10">
            <a:extLst>
              <a:ext uri="{FF2B5EF4-FFF2-40B4-BE49-F238E27FC236}">
                <a16:creationId xmlns:a16="http://schemas.microsoft.com/office/drawing/2014/main" id="{99D48276-482E-1945-ADE2-ADEE49552A3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69684" y="3896987"/>
            <a:ext cx="3240000" cy="1800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/>
              <a:defRPr sz="1600" b="0" i="0">
                <a:latin typeface="+mn-lt"/>
                <a:ea typeface="Roboto" panose="020000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n-NO" noProof="0"/>
              <a:t>Click to edit Master text styles</a:t>
            </a:r>
          </a:p>
          <a:p>
            <a:pPr lvl="0"/>
            <a:endParaRPr lang="nn-NO" noProof="0"/>
          </a:p>
        </p:txBody>
      </p:sp>
      <p:sp>
        <p:nvSpPr>
          <p:cNvPr id="12" name="Plassholder for innhold 10">
            <a:extLst>
              <a:ext uri="{FF2B5EF4-FFF2-40B4-BE49-F238E27FC236}">
                <a16:creationId xmlns:a16="http://schemas.microsoft.com/office/drawing/2014/main" id="{90D58AD1-53A7-634A-9B14-C87C47B90312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485411" y="3896986"/>
            <a:ext cx="3240000" cy="18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Clr>
                <a:schemeClr val="bg2"/>
              </a:buClr>
              <a:buSzPct val="100000"/>
              <a:buFont typeface="Arial" panose="020B0604020202020204" pitchFamily="34" charset="0"/>
              <a:buNone/>
              <a:defRPr sz="1600" b="0" i="0">
                <a:latin typeface="+mn-lt"/>
                <a:ea typeface="Roboto" panose="02000000000000000000" pitchFamily="2" charset="0"/>
              </a:defRPr>
            </a:lvl1pPr>
          </a:lstStyle>
          <a:p>
            <a:pPr lvl="0"/>
            <a:r>
              <a:rPr lang="nn-NO" noProof="0"/>
              <a:t>Klikk for å redigere tekststiler i malen</a:t>
            </a:r>
          </a:p>
        </p:txBody>
      </p:sp>
      <p:sp>
        <p:nvSpPr>
          <p:cNvPr id="14" name="Plassholder for innhold 10">
            <a:extLst>
              <a:ext uri="{FF2B5EF4-FFF2-40B4-BE49-F238E27FC236}">
                <a16:creationId xmlns:a16="http://schemas.microsoft.com/office/drawing/2014/main" id="{00B2CDD0-C24E-7742-92FA-4D1CB9BD2373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401138" y="3914072"/>
            <a:ext cx="3240000" cy="18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Clr>
                <a:schemeClr val="bg2"/>
              </a:buClr>
              <a:buSzPct val="100000"/>
              <a:buFont typeface="Arial" panose="020B0604020202020204" pitchFamily="34" charset="0"/>
              <a:buNone/>
              <a:defRPr sz="1600" b="0" i="0">
                <a:latin typeface="+mn-lt"/>
                <a:ea typeface="Roboto" panose="02000000000000000000" pitchFamily="2" charset="0"/>
              </a:defRPr>
            </a:lvl1pPr>
          </a:lstStyle>
          <a:p>
            <a:pPr lvl="0"/>
            <a:r>
              <a:rPr lang="nn-NO" noProof="0"/>
              <a:t>Klikk for å redigere tekststiler i malen</a:t>
            </a:r>
          </a:p>
        </p:txBody>
      </p:sp>
      <p:sp>
        <p:nvSpPr>
          <p:cNvPr id="8" name="Plassholder for bilde 12">
            <a:extLst>
              <a:ext uri="{FF2B5EF4-FFF2-40B4-BE49-F238E27FC236}">
                <a16:creationId xmlns:a16="http://schemas.microsoft.com/office/drawing/2014/main" id="{1405C28A-C703-7E45-8BE1-FB49F63C982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9684" y="1808163"/>
            <a:ext cx="3240000" cy="1801671"/>
          </a:xfrm>
          <a:prstGeom prst="roundRect">
            <a:avLst>
              <a:gd name="adj" fmla="val 7751"/>
            </a:avLst>
          </a:prstGeom>
        </p:spPr>
        <p:txBody>
          <a:bodyPr/>
          <a:lstStyle>
            <a:lvl1pPr marL="0" indent="0">
              <a:buNone/>
              <a:defRPr sz="1600">
                <a:latin typeface="+mn-lt"/>
                <a:ea typeface="Roboto" panose="02000000000000000000" pitchFamily="2" charset="0"/>
              </a:defRPr>
            </a:lvl1pPr>
          </a:lstStyle>
          <a:p>
            <a:r>
              <a:rPr lang="nb-NO"/>
              <a:t>Klikk på ikonet for å legge til et bilde</a:t>
            </a:r>
            <a:endParaRPr lang="en-US"/>
          </a:p>
        </p:txBody>
      </p:sp>
      <p:sp>
        <p:nvSpPr>
          <p:cNvPr id="21" name="Plassholder for bilde 12">
            <a:extLst>
              <a:ext uri="{FF2B5EF4-FFF2-40B4-BE49-F238E27FC236}">
                <a16:creationId xmlns:a16="http://schemas.microsoft.com/office/drawing/2014/main" id="{70485E75-345D-C843-BA29-1EADBE1C6FC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485411" y="1808163"/>
            <a:ext cx="3240000" cy="1801671"/>
          </a:xfrm>
          <a:prstGeom prst="roundRect">
            <a:avLst>
              <a:gd name="adj" fmla="val 7751"/>
            </a:avLst>
          </a:prstGeom>
        </p:spPr>
        <p:txBody>
          <a:bodyPr/>
          <a:lstStyle>
            <a:lvl1pPr marL="0" indent="0">
              <a:buNone/>
              <a:defRPr sz="1600">
                <a:latin typeface="+mn-lt"/>
                <a:ea typeface="Roboto" panose="02000000000000000000" pitchFamily="2" charset="0"/>
              </a:defRPr>
            </a:lvl1pPr>
          </a:lstStyle>
          <a:p>
            <a:r>
              <a:rPr lang="nb-NO"/>
              <a:t>Klikk på ikonet for å legge til et bilde</a:t>
            </a:r>
            <a:endParaRPr lang="en-US"/>
          </a:p>
        </p:txBody>
      </p:sp>
      <p:sp>
        <p:nvSpPr>
          <p:cNvPr id="22" name="Plassholder for bilde 12">
            <a:extLst>
              <a:ext uri="{FF2B5EF4-FFF2-40B4-BE49-F238E27FC236}">
                <a16:creationId xmlns:a16="http://schemas.microsoft.com/office/drawing/2014/main" id="{1ACFA19C-DCAB-D34E-8F67-B2CD7088C77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401138" y="1808163"/>
            <a:ext cx="3240000" cy="1801671"/>
          </a:xfrm>
          <a:prstGeom prst="roundRect">
            <a:avLst>
              <a:gd name="adj" fmla="val 7751"/>
            </a:avLst>
          </a:prstGeom>
        </p:spPr>
        <p:txBody>
          <a:bodyPr/>
          <a:lstStyle>
            <a:lvl1pPr marL="0" indent="0">
              <a:buNone/>
              <a:defRPr sz="1600">
                <a:latin typeface="+mn-lt"/>
                <a:ea typeface="Roboto" panose="02000000000000000000" pitchFamily="2" charset="0"/>
              </a:defRPr>
            </a:lvl1pPr>
          </a:lstStyle>
          <a:p>
            <a:r>
              <a:rPr lang="nb-NO"/>
              <a:t>Klikk på ikonet for å legge til et bilde</a:t>
            </a:r>
            <a:endParaRPr lang="en-US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BD2027A2-3A42-D386-B03F-3988A46A38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/>
              <a:t>Klikk for å legge inn tittel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4130434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bilete x 4 bei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ssholder for innhold 10">
            <a:extLst>
              <a:ext uri="{FF2B5EF4-FFF2-40B4-BE49-F238E27FC236}">
                <a16:creationId xmlns:a16="http://schemas.microsoft.com/office/drawing/2014/main" id="{99D48276-482E-1945-ADE2-ADEE49552A3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65138" y="3899580"/>
            <a:ext cx="2266328" cy="1800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/>
              <a:defRPr sz="1600" b="0" i="0">
                <a:latin typeface="+mn-lt"/>
                <a:ea typeface="Roboto" panose="020000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n-NO" noProof="0" err="1"/>
              <a:t>Click</a:t>
            </a:r>
            <a:r>
              <a:rPr lang="nn-NO" noProof="0"/>
              <a:t> to </a:t>
            </a:r>
            <a:r>
              <a:rPr lang="nn-NO" noProof="0" err="1"/>
              <a:t>edit</a:t>
            </a:r>
            <a:r>
              <a:rPr lang="nn-NO" noProof="0"/>
              <a:t> Master </a:t>
            </a:r>
            <a:r>
              <a:rPr lang="nn-NO" noProof="0" err="1"/>
              <a:t>text</a:t>
            </a:r>
            <a:r>
              <a:rPr lang="nn-NO" noProof="0"/>
              <a:t> </a:t>
            </a:r>
            <a:r>
              <a:rPr lang="nn-NO" noProof="0" err="1"/>
              <a:t>styles</a:t>
            </a:r>
            <a:endParaRPr lang="nn-NO" noProof="0"/>
          </a:p>
          <a:p>
            <a:pPr lvl="0"/>
            <a:endParaRPr lang="nn-NO" noProof="0"/>
          </a:p>
        </p:txBody>
      </p:sp>
      <p:sp>
        <p:nvSpPr>
          <p:cNvPr id="12" name="Plassholder for innhold 10">
            <a:extLst>
              <a:ext uri="{FF2B5EF4-FFF2-40B4-BE49-F238E27FC236}">
                <a16:creationId xmlns:a16="http://schemas.microsoft.com/office/drawing/2014/main" id="{90D58AD1-53A7-634A-9B14-C87C47B90312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478181" y="3896986"/>
            <a:ext cx="2266328" cy="18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Clr>
                <a:schemeClr val="bg2"/>
              </a:buClr>
              <a:buSzPct val="100000"/>
              <a:buFont typeface="Arial" panose="020B0604020202020204" pitchFamily="34" charset="0"/>
              <a:buNone/>
              <a:defRPr sz="1600" b="0" i="0">
                <a:latin typeface="+mn-lt"/>
                <a:ea typeface="Roboto" panose="02000000000000000000" pitchFamily="2" charset="0"/>
              </a:defRPr>
            </a:lvl1pPr>
          </a:lstStyle>
          <a:p>
            <a:pPr lvl="0"/>
            <a:r>
              <a:rPr lang="nn-NO" noProof="0"/>
              <a:t>Klikk for å redigere tekststiler i malen</a:t>
            </a:r>
          </a:p>
        </p:txBody>
      </p:sp>
      <p:sp>
        <p:nvSpPr>
          <p:cNvPr id="14" name="Plassholder for innhold 10">
            <a:extLst>
              <a:ext uri="{FF2B5EF4-FFF2-40B4-BE49-F238E27FC236}">
                <a16:creationId xmlns:a16="http://schemas.microsoft.com/office/drawing/2014/main" id="{00B2CDD0-C24E-7742-92FA-4D1CB9BD2373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426496" y="3896986"/>
            <a:ext cx="2266328" cy="18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Clr>
                <a:schemeClr val="bg2"/>
              </a:buClr>
              <a:buSzPct val="100000"/>
              <a:buFont typeface="Arial" panose="020B0604020202020204" pitchFamily="34" charset="0"/>
              <a:buNone/>
              <a:defRPr sz="1600" b="0" i="0">
                <a:latin typeface="+mn-lt"/>
                <a:ea typeface="Roboto" panose="02000000000000000000" pitchFamily="2" charset="0"/>
              </a:defRPr>
            </a:lvl1pPr>
          </a:lstStyle>
          <a:p>
            <a:pPr lvl="0"/>
            <a:r>
              <a:rPr lang="nn-NO" noProof="0"/>
              <a:t>Klikk for å redigere tekststiler i malen</a:t>
            </a:r>
          </a:p>
        </p:txBody>
      </p:sp>
      <p:sp>
        <p:nvSpPr>
          <p:cNvPr id="15" name="Plassholder for innhold 10">
            <a:extLst>
              <a:ext uri="{FF2B5EF4-FFF2-40B4-BE49-F238E27FC236}">
                <a16:creationId xmlns:a16="http://schemas.microsoft.com/office/drawing/2014/main" id="{99389EED-16AD-914F-B50D-69D028395D12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9374810" y="3896986"/>
            <a:ext cx="2266328" cy="18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Clr>
                <a:schemeClr val="bg2"/>
              </a:buClr>
              <a:buSzPct val="100000"/>
              <a:buFont typeface="Arial" panose="020B0604020202020204" pitchFamily="34" charset="0"/>
              <a:buNone/>
              <a:defRPr sz="1600" b="0" i="0">
                <a:latin typeface="+mn-lt"/>
                <a:ea typeface="Roboto" panose="02000000000000000000" pitchFamily="2" charset="0"/>
              </a:defRPr>
            </a:lvl1pPr>
          </a:lstStyle>
          <a:p>
            <a:pPr lvl="0"/>
            <a:r>
              <a:rPr lang="nn-NO" noProof="0"/>
              <a:t>Klikk for å redigere tekststiler i malen</a:t>
            </a:r>
          </a:p>
        </p:txBody>
      </p:sp>
      <p:sp>
        <p:nvSpPr>
          <p:cNvPr id="8" name="Plassholder for bilde 12">
            <a:extLst>
              <a:ext uri="{FF2B5EF4-FFF2-40B4-BE49-F238E27FC236}">
                <a16:creationId xmlns:a16="http://schemas.microsoft.com/office/drawing/2014/main" id="{1405C28A-C703-7E45-8BE1-FB49F63C982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5140" y="1810757"/>
            <a:ext cx="2266328" cy="1801671"/>
          </a:xfrm>
          <a:prstGeom prst="roundRect">
            <a:avLst>
              <a:gd name="adj" fmla="val 8437"/>
            </a:avLst>
          </a:prstGeom>
        </p:spPr>
        <p:txBody>
          <a:bodyPr/>
          <a:lstStyle>
            <a:lvl1pPr marL="0" indent="0">
              <a:buNone/>
              <a:defRPr sz="1600">
                <a:latin typeface="+mn-lt"/>
                <a:ea typeface="Roboto" panose="02000000000000000000" pitchFamily="2" charset="0"/>
              </a:defRPr>
            </a:lvl1pPr>
          </a:lstStyle>
          <a:p>
            <a:r>
              <a:rPr lang="nb-NO"/>
              <a:t>Klikk på ikonet for å legge til et bilde</a:t>
            </a:r>
            <a:endParaRPr lang="en-US"/>
          </a:p>
        </p:txBody>
      </p:sp>
      <p:sp>
        <p:nvSpPr>
          <p:cNvPr id="21" name="Plassholder for bilde 12">
            <a:extLst>
              <a:ext uri="{FF2B5EF4-FFF2-40B4-BE49-F238E27FC236}">
                <a16:creationId xmlns:a16="http://schemas.microsoft.com/office/drawing/2014/main" id="{70485E75-345D-C843-BA29-1EADBE1C6FC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478183" y="1808163"/>
            <a:ext cx="2266328" cy="1801671"/>
          </a:xfrm>
          <a:prstGeom prst="roundRect">
            <a:avLst>
              <a:gd name="adj" fmla="val 7751"/>
            </a:avLst>
          </a:prstGeom>
        </p:spPr>
        <p:txBody>
          <a:bodyPr/>
          <a:lstStyle>
            <a:lvl1pPr marL="0" indent="0">
              <a:buNone/>
              <a:defRPr sz="1600">
                <a:latin typeface="+mn-lt"/>
                <a:ea typeface="Roboto" panose="02000000000000000000" pitchFamily="2" charset="0"/>
              </a:defRPr>
            </a:lvl1pPr>
          </a:lstStyle>
          <a:p>
            <a:r>
              <a:rPr lang="nb-NO"/>
              <a:t>Klikk på ikonet for å legge til et bilde</a:t>
            </a:r>
            <a:endParaRPr lang="en-US"/>
          </a:p>
        </p:txBody>
      </p:sp>
      <p:sp>
        <p:nvSpPr>
          <p:cNvPr id="22" name="Plassholder for bilde 12">
            <a:extLst>
              <a:ext uri="{FF2B5EF4-FFF2-40B4-BE49-F238E27FC236}">
                <a16:creationId xmlns:a16="http://schemas.microsoft.com/office/drawing/2014/main" id="{1ACFA19C-DCAB-D34E-8F67-B2CD7088C77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426496" y="1808163"/>
            <a:ext cx="2266328" cy="1801671"/>
          </a:xfrm>
          <a:prstGeom prst="roundRect">
            <a:avLst>
              <a:gd name="adj" fmla="val 7066"/>
            </a:avLst>
          </a:prstGeom>
        </p:spPr>
        <p:txBody>
          <a:bodyPr/>
          <a:lstStyle>
            <a:lvl1pPr marL="0" indent="0">
              <a:buNone/>
              <a:defRPr sz="1600">
                <a:latin typeface="+mn-lt"/>
                <a:ea typeface="Roboto" panose="02000000000000000000" pitchFamily="2" charset="0"/>
              </a:defRPr>
            </a:lvl1pPr>
          </a:lstStyle>
          <a:p>
            <a:r>
              <a:rPr lang="nb-NO"/>
              <a:t>Klikk på ikonet for å legge til et bilde</a:t>
            </a:r>
            <a:endParaRPr lang="en-US"/>
          </a:p>
        </p:txBody>
      </p:sp>
      <p:sp>
        <p:nvSpPr>
          <p:cNvPr id="23" name="Plassholder for bilde 12">
            <a:extLst>
              <a:ext uri="{FF2B5EF4-FFF2-40B4-BE49-F238E27FC236}">
                <a16:creationId xmlns:a16="http://schemas.microsoft.com/office/drawing/2014/main" id="{1CF0B6D4-60E6-174A-A728-51AF6D2B1CD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374810" y="1808163"/>
            <a:ext cx="2266328" cy="1801671"/>
          </a:xfrm>
          <a:prstGeom prst="roundRect">
            <a:avLst>
              <a:gd name="adj" fmla="val 7751"/>
            </a:avLst>
          </a:prstGeom>
        </p:spPr>
        <p:txBody>
          <a:bodyPr/>
          <a:lstStyle>
            <a:lvl1pPr marL="0" indent="0">
              <a:buNone/>
              <a:defRPr sz="1600">
                <a:latin typeface="+mn-lt"/>
                <a:ea typeface="Roboto" panose="02000000000000000000" pitchFamily="2" charset="0"/>
              </a:defRPr>
            </a:lvl1pPr>
          </a:lstStyle>
          <a:p>
            <a:r>
              <a:rPr lang="nb-NO"/>
              <a:t>Klikk på ikonet for å legge til et bilde</a:t>
            </a:r>
            <a:endParaRPr lang="en-US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BD2027A2-3A42-D386-B03F-3988A46A38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/>
              <a:t>Klikk for å legge inn tittel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3736750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diagram x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ssholder for innhold 10">
            <a:extLst>
              <a:ext uri="{FF2B5EF4-FFF2-40B4-BE49-F238E27FC236}">
                <a16:creationId xmlns:a16="http://schemas.microsoft.com/office/drawing/2014/main" id="{99D48276-482E-1945-ADE2-ADEE49552A3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65138" y="4504091"/>
            <a:ext cx="2266328" cy="119289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/>
              <a:defRPr sz="1400" b="0" i="0">
                <a:latin typeface="+mn-lt"/>
                <a:ea typeface="Roboto" panose="020000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n-NO" noProof="0" err="1"/>
              <a:t>Click</a:t>
            </a:r>
            <a:r>
              <a:rPr lang="nn-NO" noProof="0"/>
              <a:t> to </a:t>
            </a:r>
            <a:r>
              <a:rPr lang="nn-NO" noProof="0" err="1"/>
              <a:t>edit</a:t>
            </a:r>
            <a:r>
              <a:rPr lang="nn-NO" noProof="0"/>
              <a:t> Master </a:t>
            </a:r>
            <a:r>
              <a:rPr lang="nn-NO" noProof="0" err="1"/>
              <a:t>text</a:t>
            </a:r>
            <a:r>
              <a:rPr lang="nn-NO" noProof="0"/>
              <a:t> </a:t>
            </a:r>
            <a:r>
              <a:rPr lang="nn-NO" noProof="0" err="1"/>
              <a:t>styles</a:t>
            </a:r>
            <a:endParaRPr lang="nn-NO" noProof="0"/>
          </a:p>
          <a:p>
            <a:pPr lvl="0"/>
            <a:endParaRPr lang="nn-NO" noProof="0"/>
          </a:p>
        </p:txBody>
      </p:sp>
      <p:sp>
        <p:nvSpPr>
          <p:cNvPr id="12" name="Plassholder for innhold 10">
            <a:extLst>
              <a:ext uri="{FF2B5EF4-FFF2-40B4-BE49-F238E27FC236}">
                <a16:creationId xmlns:a16="http://schemas.microsoft.com/office/drawing/2014/main" id="{90D58AD1-53A7-634A-9B14-C87C47B90312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478181" y="4504090"/>
            <a:ext cx="2266328" cy="11928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Clr>
                <a:schemeClr val="bg2"/>
              </a:buClr>
              <a:buSzPct val="100000"/>
              <a:buFont typeface="Arial" panose="020B0604020202020204" pitchFamily="34" charset="0"/>
              <a:buNone/>
              <a:defRPr sz="1400" b="0" i="0">
                <a:latin typeface="+mn-lt"/>
                <a:ea typeface="Roboto" panose="02000000000000000000" pitchFamily="2" charset="0"/>
              </a:defRPr>
            </a:lvl1pPr>
          </a:lstStyle>
          <a:p>
            <a:pPr lvl="0"/>
            <a:r>
              <a:rPr lang="nn-NO" noProof="0"/>
              <a:t>Klikk for å redigere tekststiler i malen</a:t>
            </a:r>
          </a:p>
        </p:txBody>
      </p:sp>
      <p:sp>
        <p:nvSpPr>
          <p:cNvPr id="14" name="Plassholder for innhold 10">
            <a:extLst>
              <a:ext uri="{FF2B5EF4-FFF2-40B4-BE49-F238E27FC236}">
                <a16:creationId xmlns:a16="http://schemas.microsoft.com/office/drawing/2014/main" id="{00B2CDD0-C24E-7742-92FA-4D1CB9BD2373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426496" y="4504090"/>
            <a:ext cx="2266328" cy="11928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Clr>
                <a:schemeClr val="bg2"/>
              </a:buClr>
              <a:buSzPct val="100000"/>
              <a:buFont typeface="Arial" panose="020B0604020202020204" pitchFamily="34" charset="0"/>
              <a:buNone/>
              <a:defRPr sz="1400" b="0" i="0">
                <a:latin typeface="+mn-lt"/>
                <a:ea typeface="Roboto" panose="02000000000000000000" pitchFamily="2" charset="0"/>
              </a:defRPr>
            </a:lvl1pPr>
          </a:lstStyle>
          <a:p>
            <a:pPr lvl="0"/>
            <a:r>
              <a:rPr lang="nn-NO" noProof="0"/>
              <a:t>Klikk for å redigere tekststiler i malen</a:t>
            </a:r>
          </a:p>
        </p:txBody>
      </p:sp>
      <p:sp>
        <p:nvSpPr>
          <p:cNvPr id="15" name="Plassholder for innhold 10">
            <a:extLst>
              <a:ext uri="{FF2B5EF4-FFF2-40B4-BE49-F238E27FC236}">
                <a16:creationId xmlns:a16="http://schemas.microsoft.com/office/drawing/2014/main" id="{99389EED-16AD-914F-B50D-69D028395D12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9374810" y="4504090"/>
            <a:ext cx="2266328" cy="11928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Clr>
                <a:schemeClr val="bg2"/>
              </a:buClr>
              <a:buSzPct val="100000"/>
              <a:buFont typeface="Arial" panose="020B0604020202020204" pitchFamily="34" charset="0"/>
              <a:buNone/>
              <a:defRPr sz="1400" b="0" i="0">
                <a:latin typeface="+mn-lt"/>
                <a:ea typeface="Roboto" panose="02000000000000000000" pitchFamily="2" charset="0"/>
              </a:defRPr>
            </a:lvl1pPr>
          </a:lstStyle>
          <a:p>
            <a:pPr lvl="0"/>
            <a:r>
              <a:rPr lang="nn-NO" noProof="0"/>
              <a:t>Klikk for å redigere tekststiler i malen</a:t>
            </a:r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BD2027A2-3A42-D386-B03F-3988A46A38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/>
              <a:t>Klikk for å legge inn tittel</a:t>
            </a:r>
            <a:endParaRPr lang="nn-NO"/>
          </a:p>
        </p:txBody>
      </p:sp>
      <p:sp>
        <p:nvSpPr>
          <p:cNvPr id="4" name="Plassholder for diagram 3">
            <a:extLst>
              <a:ext uri="{FF2B5EF4-FFF2-40B4-BE49-F238E27FC236}">
                <a16:creationId xmlns:a16="http://schemas.microsoft.com/office/drawing/2014/main" id="{D8E66E91-27E9-8CE9-0E1B-6DE71671FB30}"/>
              </a:ext>
            </a:extLst>
          </p:cNvPr>
          <p:cNvSpPr>
            <a:spLocks noGrp="1"/>
          </p:cNvSpPr>
          <p:nvPr>
            <p:ph type="chart" sz="quarter" idx="27"/>
          </p:nvPr>
        </p:nvSpPr>
        <p:spPr>
          <a:xfrm>
            <a:off x="798282" y="1814100"/>
            <a:ext cx="1800039" cy="1800000"/>
          </a:xfrm>
        </p:spPr>
        <p:txBody>
          <a:bodyPr/>
          <a:lstStyle/>
          <a:p>
            <a:endParaRPr lang="nn-NO"/>
          </a:p>
        </p:txBody>
      </p:sp>
      <p:sp>
        <p:nvSpPr>
          <p:cNvPr id="5" name="Plassholder for diagram 3">
            <a:extLst>
              <a:ext uri="{FF2B5EF4-FFF2-40B4-BE49-F238E27FC236}">
                <a16:creationId xmlns:a16="http://schemas.microsoft.com/office/drawing/2014/main" id="{12814F18-7829-953B-2430-C2BD836510F0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3710112" y="1814100"/>
            <a:ext cx="1800039" cy="1800000"/>
          </a:xfrm>
        </p:spPr>
        <p:txBody>
          <a:bodyPr/>
          <a:lstStyle/>
          <a:p>
            <a:endParaRPr lang="nn-NO"/>
          </a:p>
        </p:txBody>
      </p:sp>
      <p:sp>
        <p:nvSpPr>
          <p:cNvPr id="6" name="Plassholder for diagram 3">
            <a:extLst>
              <a:ext uri="{FF2B5EF4-FFF2-40B4-BE49-F238E27FC236}">
                <a16:creationId xmlns:a16="http://schemas.microsoft.com/office/drawing/2014/main" id="{454ECEDF-11CF-D57E-57C4-C1453EBF163B}"/>
              </a:ext>
            </a:extLst>
          </p:cNvPr>
          <p:cNvSpPr>
            <a:spLocks noGrp="1"/>
          </p:cNvSpPr>
          <p:nvPr>
            <p:ph type="chart" sz="quarter" idx="29"/>
          </p:nvPr>
        </p:nvSpPr>
        <p:spPr>
          <a:xfrm>
            <a:off x="6607691" y="1814100"/>
            <a:ext cx="1800039" cy="1800000"/>
          </a:xfrm>
        </p:spPr>
        <p:txBody>
          <a:bodyPr/>
          <a:lstStyle/>
          <a:p>
            <a:endParaRPr lang="nn-NO"/>
          </a:p>
        </p:txBody>
      </p:sp>
      <p:sp>
        <p:nvSpPr>
          <p:cNvPr id="7" name="Plassholder for diagram 3">
            <a:extLst>
              <a:ext uri="{FF2B5EF4-FFF2-40B4-BE49-F238E27FC236}">
                <a16:creationId xmlns:a16="http://schemas.microsoft.com/office/drawing/2014/main" id="{A13367F7-B6BE-CD8E-6FE9-7D7B35554232}"/>
              </a:ext>
            </a:extLst>
          </p:cNvPr>
          <p:cNvSpPr>
            <a:spLocks noGrp="1"/>
          </p:cNvSpPr>
          <p:nvPr>
            <p:ph type="chart" sz="quarter" idx="30"/>
          </p:nvPr>
        </p:nvSpPr>
        <p:spPr>
          <a:xfrm>
            <a:off x="9593679" y="1814100"/>
            <a:ext cx="1800039" cy="1800000"/>
          </a:xfrm>
        </p:spPr>
        <p:txBody>
          <a:bodyPr/>
          <a:lstStyle/>
          <a:p>
            <a:endParaRPr lang="nn-NO"/>
          </a:p>
        </p:txBody>
      </p:sp>
      <p:sp>
        <p:nvSpPr>
          <p:cNvPr id="10" name="Plassholder for tekst 9">
            <a:extLst>
              <a:ext uri="{FF2B5EF4-FFF2-40B4-BE49-F238E27FC236}">
                <a16:creationId xmlns:a16="http://schemas.microsoft.com/office/drawing/2014/main" id="{C2A89884-1EC4-F2FE-FC17-9127E1AF0D6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565138" y="3896986"/>
            <a:ext cx="2287587" cy="434975"/>
          </a:xfrm>
        </p:spPr>
        <p:txBody>
          <a:bodyPr/>
          <a:lstStyle>
            <a:lvl1pPr algn="ctr">
              <a:buNone/>
              <a:defRPr sz="1800" b="1">
                <a:latin typeface="+mj-lt"/>
              </a:defRPr>
            </a:lvl1pPr>
          </a:lstStyle>
          <a:p>
            <a:pPr lvl="0"/>
            <a:endParaRPr lang="nn-NO"/>
          </a:p>
        </p:txBody>
      </p:sp>
      <p:sp>
        <p:nvSpPr>
          <p:cNvPr id="13" name="Plassholder for tekst 9">
            <a:extLst>
              <a:ext uri="{FF2B5EF4-FFF2-40B4-BE49-F238E27FC236}">
                <a16:creationId xmlns:a16="http://schemas.microsoft.com/office/drawing/2014/main" id="{363F63D2-5304-A866-B484-7945429E9F0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492405" y="3896986"/>
            <a:ext cx="2287587" cy="434975"/>
          </a:xfrm>
        </p:spPr>
        <p:txBody>
          <a:bodyPr/>
          <a:lstStyle>
            <a:lvl1pPr algn="ctr">
              <a:buNone/>
              <a:defRPr sz="1800" b="1">
                <a:latin typeface="+mj-lt"/>
              </a:defRPr>
            </a:lvl1pPr>
          </a:lstStyle>
          <a:p>
            <a:pPr lvl="0"/>
            <a:endParaRPr lang="nn-NO"/>
          </a:p>
        </p:txBody>
      </p:sp>
      <p:sp>
        <p:nvSpPr>
          <p:cNvPr id="16" name="Plassholder for tekst 9">
            <a:extLst>
              <a:ext uri="{FF2B5EF4-FFF2-40B4-BE49-F238E27FC236}">
                <a16:creationId xmlns:a16="http://schemas.microsoft.com/office/drawing/2014/main" id="{4D95CFCC-4CB4-E87C-8208-BE6056E9D2B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407797" y="3896986"/>
            <a:ext cx="2287587" cy="434975"/>
          </a:xfrm>
        </p:spPr>
        <p:txBody>
          <a:bodyPr/>
          <a:lstStyle>
            <a:lvl1pPr algn="ctr">
              <a:buNone/>
              <a:defRPr sz="1800" b="1">
                <a:latin typeface="+mj-lt"/>
              </a:defRPr>
            </a:lvl1pPr>
          </a:lstStyle>
          <a:p>
            <a:pPr lvl="0"/>
            <a:endParaRPr lang="nn-NO"/>
          </a:p>
        </p:txBody>
      </p:sp>
      <p:sp>
        <p:nvSpPr>
          <p:cNvPr id="17" name="Plassholder for tekst 9">
            <a:extLst>
              <a:ext uri="{FF2B5EF4-FFF2-40B4-BE49-F238E27FC236}">
                <a16:creationId xmlns:a16="http://schemas.microsoft.com/office/drawing/2014/main" id="{2DFC55E1-3BD0-FA10-71A9-5868123C7C7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323190" y="3896986"/>
            <a:ext cx="2287587" cy="434975"/>
          </a:xfrm>
        </p:spPr>
        <p:txBody>
          <a:bodyPr/>
          <a:lstStyle>
            <a:lvl1pPr algn="ctr">
              <a:buNone/>
              <a:defRPr sz="1800" b="1">
                <a:latin typeface="+mj-lt"/>
              </a:defRPr>
            </a:lvl1pPr>
          </a:lstStyle>
          <a:p>
            <a:pPr lvl="0"/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279025248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side bei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tekst 8">
            <a:extLst>
              <a:ext uri="{FF2B5EF4-FFF2-40B4-BE49-F238E27FC236}">
                <a16:creationId xmlns:a16="http://schemas.microsoft.com/office/drawing/2014/main" id="{901A4653-38C0-9944-8D35-959C925B5E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1226" y="819882"/>
            <a:ext cx="5868987" cy="287771"/>
          </a:xfrm>
          <a:prstGeom prst="rect">
            <a:avLst/>
          </a:prstGeom>
        </p:spPr>
        <p:txBody>
          <a:bodyPr wrap="square" lIns="90000" rIns="0" anchor="b">
            <a:spAutoFit/>
          </a:bodyPr>
          <a:lstStyle>
            <a:lvl1pPr marL="0" indent="0">
              <a:lnSpc>
                <a:spcPct val="85000"/>
              </a:lnSpc>
              <a:buFontTx/>
              <a:buNone/>
              <a:defRPr sz="2200" b="1" i="0">
                <a:solidFill>
                  <a:srgbClr val="000000"/>
                </a:solidFill>
                <a:latin typeface="+mj-lt"/>
                <a:ea typeface="Roboto Slab" pitchFamily="2" charset="0"/>
              </a:defRPr>
            </a:lvl1pPr>
          </a:lstStyle>
          <a:p>
            <a:r>
              <a:rPr lang="nn-NO" noProof="0"/>
              <a:t>Tittel som seier noko om sitatet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D042E74C-976C-894C-AAC7-488ED63DBA0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11226" y="1260002"/>
            <a:ext cx="5868988" cy="253531"/>
          </a:xfrm>
          <a:prstGeom prst="rect">
            <a:avLst/>
          </a:prstGeom>
        </p:spPr>
        <p:txBody>
          <a:bodyPr wrap="square" rIns="0">
            <a:spAutoFit/>
          </a:bodyPr>
          <a:lstStyle>
            <a:lvl1pPr marL="0" indent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rgbClr val="000000"/>
                </a:solidFill>
                <a:latin typeface="+mj-lt"/>
                <a:ea typeface="Roboto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n-NO" noProof="0"/>
              <a:t>Undertittel</a:t>
            </a:r>
          </a:p>
        </p:txBody>
      </p:sp>
      <p:sp>
        <p:nvSpPr>
          <p:cNvPr id="12" name="Plassholder for tekst 8">
            <a:extLst>
              <a:ext uri="{FF2B5EF4-FFF2-40B4-BE49-F238E27FC236}">
                <a16:creationId xmlns:a16="http://schemas.microsoft.com/office/drawing/2014/main" id="{802E6427-24CC-904E-835F-BF35D1B05CA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21984" y="4235073"/>
            <a:ext cx="5868987" cy="156966"/>
          </a:xfrm>
          <a:prstGeom prst="rect">
            <a:avLst/>
          </a:prstGeom>
        </p:spPr>
        <p:txBody>
          <a:bodyPr wrap="square" lIns="90000" rIns="0" anchor="t">
            <a:spAutoFit/>
          </a:bodyPr>
          <a:lstStyle>
            <a:lvl1pPr marL="0" indent="0">
              <a:lnSpc>
                <a:spcPct val="85000"/>
              </a:lnSpc>
              <a:buFontTx/>
              <a:buNone/>
              <a:defRPr sz="1200" b="0" i="0">
                <a:solidFill>
                  <a:srgbClr val="000000"/>
                </a:solidFill>
                <a:latin typeface="+mj-lt"/>
                <a:ea typeface="Roboto" panose="02000000000000000000" pitchFamily="2" charset="0"/>
              </a:defRPr>
            </a:lvl1pPr>
          </a:lstStyle>
          <a:p>
            <a:r>
              <a:rPr lang="nn-NO" noProof="0"/>
              <a:t>Namn, stilling</a:t>
            </a:r>
          </a:p>
        </p:txBody>
      </p:sp>
      <p:sp>
        <p:nvSpPr>
          <p:cNvPr id="13" name="Plassholder for tekst 8">
            <a:extLst>
              <a:ext uri="{FF2B5EF4-FFF2-40B4-BE49-F238E27FC236}">
                <a16:creationId xmlns:a16="http://schemas.microsoft.com/office/drawing/2014/main" id="{C0702D26-39C7-A04E-A62A-AAE0EB50C4D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11226" y="2690336"/>
            <a:ext cx="8569324" cy="1477328"/>
          </a:xfrm>
          <a:prstGeom prst="rect">
            <a:avLst/>
          </a:prstGeom>
        </p:spPr>
        <p:txBody>
          <a:bodyPr wrap="square" lIns="90000" rIns="0" anchor="b" anchorCtr="0">
            <a:spAutoFit/>
          </a:bodyPr>
          <a:lstStyle>
            <a:lvl1pPr marL="0" indent="0">
              <a:lnSpc>
                <a:spcPct val="100000"/>
              </a:lnSpc>
              <a:buFontTx/>
              <a:buNone/>
              <a:defRPr sz="3200" b="1" i="0">
                <a:solidFill>
                  <a:srgbClr val="000000"/>
                </a:solidFill>
                <a:latin typeface="+mj-lt"/>
                <a:ea typeface="Roboto Slab" pitchFamily="2" charset="0"/>
              </a:defRPr>
            </a:lvl1pPr>
          </a:lstStyle>
          <a:p>
            <a:r>
              <a:rPr lang="nn-NO" noProof="0"/>
              <a:t>«Lorem </a:t>
            </a:r>
            <a:r>
              <a:rPr lang="nn-NO" noProof="0" err="1"/>
              <a:t>ipsum</a:t>
            </a:r>
            <a:r>
              <a:rPr lang="nn-NO" noProof="0"/>
              <a:t> </a:t>
            </a:r>
            <a:r>
              <a:rPr lang="nn-NO" noProof="0" err="1"/>
              <a:t>dolor</a:t>
            </a:r>
            <a:r>
              <a:rPr lang="nn-NO" noProof="0"/>
              <a:t> sit </a:t>
            </a:r>
            <a:r>
              <a:rPr lang="nn-NO" noProof="0" err="1"/>
              <a:t>amet</a:t>
            </a:r>
            <a:r>
              <a:rPr lang="nn-NO" noProof="0"/>
              <a:t>, </a:t>
            </a:r>
            <a:r>
              <a:rPr lang="nn-NO" noProof="0" err="1"/>
              <a:t>consectetur</a:t>
            </a:r>
            <a:r>
              <a:rPr lang="nn-NO" noProof="0"/>
              <a:t> </a:t>
            </a:r>
            <a:r>
              <a:rPr lang="nn-NO" noProof="0" err="1"/>
              <a:t>adipiscing</a:t>
            </a:r>
            <a:r>
              <a:rPr lang="nn-NO" noProof="0"/>
              <a:t> </a:t>
            </a:r>
            <a:r>
              <a:rPr lang="nn-NO" noProof="0" err="1"/>
              <a:t>elit</a:t>
            </a:r>
            <a:r>
              <a:rPr lang="nn-NO" noProof="0"/>
              <a:t>. In </a:t>
            </a:r>
            <a:r>
              <a:rPr lang="nn-NO" noProof="0" err="1"/>
              <a:t>congue</a:t>
            </a:r>
            <a:r>
              <a:rPr lang="nn-NO" noProof="0"/>
              <a:t> urna </a:t>
            </a:r>
            <a:r>
              <a:rPr lang="nn-NO" noProof="0" err="1"/>
              <a:t>tortor</a:t>
            </a:r>
            <a:r>
              <a:rPr lang="nn-NO" noProof="0"/>
              <a:t>, </a:t>
            </a:r>
            <a:r>
              <a:rPr lang="nn-NO" noProof="0" err="1"/>
              <a:t>quis</a:t>
            </a:r>
            <a:r>
              <a:rPr lang="nn-NO" noProof="0"/>
              <a:t> </a:t>
            </a:r>
            <a:r>
              <a:rPr lang="nn-NO" noProof="0" err="1"/>
              <a:t>accumsan</a:t>
            </a:r>
            <a:r>
              <a:rPr lang="nn-NO" noProof="0"/>
              <a:t> mi </a:t>
            </a:r>
            <a:r>
              <a:rPr lang="nn-NO" noProof="0" err="1"/>
              <a:t>viverra</a:t>
            </a:r>
            <a:r>
              <a:rPr lang="nn-NO" noProof="0"/>
              <a:t>.»</a:t>
            </a:r>
          </a:p>
        </p:txBody>
      </p:sp>
    </p:spTree>
    <p:extLst>
      <p:ext uri="{BB962C8B-B14F-4D97-AF65-F5344CB8AC3E}">
        <p14:creationId xmlns:p14="http://schemas.microsoft.com/office/powerpoint/2010/main" val="20995589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side grå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tekst 8">
            <a:extLst>
              <a:ext uri="{FF2B5EF4-FFF2-40B4-BE49-F238E27FC236}">
                <a16:creationId xmlns:a16="http://schemas.microsoft.com/office/drawing/2014/main" id="{901A4653-38C0-9944-8D35-959C925B5E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1226" y="819882"/>
            <a:ext cx="5868987" cy="287771"/>
          </a:xfrm>
          <a:prstGeom prst="rect">
            <a:avLst/>
          </a:prstGeom>
        </p:spPr>
        <p:txBody>
          <a:bodyPr wrap="square" lIns="90000" rIns="0" anchor="b">
            <a:spAutoFit/>
          </a:bodyPr>
          <a:lstStyle>
            <a:lvl1pPr marL="0" indent="0">
              <a:lnSpc>
                <a:spcPct val="85000"/>
              </a:lnSpc>
              <a:buFontTx/>
              <a:buNone/>
              <a:defRPr sz="2200" b="1" i="0">
                <a:solidFill>
                  <a:srgbClr val="000000"/>
                </a:solidFill>
                <a:latin typeface="+mj-lt"/>
                <a:ea typeface="Roboto Slab" pitchFamily="2" charset="0"/>
              </a:defRPr>
            </a:lvl1pPr>
          </a:lstStyle>
          <a:p>
            <a:r>
              <a:rPr lang="nn-NO" noProof="0"/>
              <a:t>Tittel som seier noko om sitatet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D042E74C-976C-894C-AAC7-488ED63DBA0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11226" y="1260002"/>
            <a:ext cx="5868988" cy="253531"/>
          </a:xfrm>
          <a:prstGeom prst="rect">
            <a:avLst/>
          </a:prstGeom>
        </p:spPr>
        <p:txBody>
          <a:bodyPr wrap="square" rIns="0">
            <a:spAutoFit/>
          </a:bodyPr>
          <a:lstStyle>
            <a:lvl1pPr marL="0" indent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rgbClr val="000000"/>
                </a:solidFill>
                <a:latin typeface="+mj-lt"/>
                <a:ea typeface="Roboto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n-NO" noProof="0"/>
              <a:t>Undertittel</a:t>
            </a:r>
          </a:p>
        </p:txBody>
      </p:sp>
      <p:sp>
        <p:nvSpPr>
          <p:cNvPr id="12" name="Plassholder for tekst 8">
            <a:extLst>
              <a:ext uri="{FF2B5EF4-FFF2-40B4-BE49-F238E27FC236}">
                <a16:creationId xmlns:a16="http://schemas.microsoft.com/office/drawing/2014/main" id="{802E6427-24CC-904E-835F-BF35D1B05CA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21984" y="4235073"/>
            <a:ext cx="5868987" cy="156966"/>
          </a:xfrm>
          <a:prstGeom prst="rect">
            <a:avLst/>
          </a:prstGeom>
        </p:spPr>
        <p:txBody>
          <a:bodyPr wrap="square" lIns="90000" rIns="0" anchor="t">
            <a:spAutoFit/>
          </a:bodyPr>
          <a:lstStyle>
            <a:lvl1pPr marL="0" indent="0">
              <a:lnSpc>
                <a:spcPct val="85000"/>
              </a:lnSpc>
              <a:buFontTx/>
              <a:buNone/>
              <a:defRPr sz="1200" b="0" i="0">
                <a:solidFill>
                  <a:srgbClr val="000000"/>
                </a:solidFill>
                <a:latin typeface="+mj-lt"/>
                <a:ea typeface="Roboto" panose="02000000000000000000" pitchFamily="2" charset="0"/>
              </a:defRPr>
            </a:lvl1pPr>
          </a:lstStyle>
          <a:p>
            <a:r>
              <a:rPr lang="nn-NO" noProof="0"/>
              <a:t>Namn, stilling</a:t>
            </a:r>
          </a:p>
        </p:txBody>
      </p:sp>
      <p:sp>
        <p:nvSpPr>
          <p:cNvPr id="13" name="Plassholder for tekst 8">
            <a:extLst>
              <a:ext uri="{FF2B5EF4-FFF2-40B4-BE49-F238E27FC236}">
                <a16:creationId xmlns:a16="http://schemas.microsoft.com/office/drawing/2014/main" id="{C0702D26-39C7-A04E-A62A-AAE0EB50C4D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11226" y="2690336"/>
            <a:ext cx="8569324" cy="1477328"/>
          </a:xfrm>
          <a:prstGeom prst="rect">
            <a:avLst/>
          </a:prstGeom>
        </p:spPr>
        <p:txBody>
          <a:bodyPr wrap="square" lIns="90000" rIns="0" anchor="b" anchorCtr="0">
            <a:spAutoFit/>
          </a:bodyPr>
          <a:lstStyle>
            <a:lvl1pPr marL="0" indent="0">
              <a:lnSpc>
                <a:spcPct val="100000"/>
              </a:lnSpc>
              <a:buFontTx/>
              <a:buNone/>
              <a:defRPr sz="3200" b="1" i="0">
                <a:solidFill>
                  <a:srgbClr val="000000"/>
                </a:solidFill>
                <a:latin typeface="+mj-lt"/>
                <a:ea typeface="Roboto Slab" pitchFamily="2" charset="0"/>
              </a:defRPr>
            </a:lvl1pPr>
          </a:lstStyle>
          <a:p>
            <a:r>
              <a:rPr lang="nn-NO" noProof="0"/>
              <a:t>«Lorem </a:t>
            </a:r>
            <a:r>
              <a:rPr lang="nn-NO" noProof="0" err="1"/>
              <a:t>ipsum</a:t>
            </a:r>
            <a:r>
              <a:rPr lang="nn-NO" noProof="0"/>
              <a:t> </a:t>
            </a:r>
            <a:r>
              <a:rPr lang="nn-NO" noProof="0" err="1"/>
              <a:t>dolor</a:t>
            </a:r>
            <a:r>
              <a:rPr lang="nn-NO" noProof="0"/>
              <a:t> sit </a:t>
            </a:r>
            <a:r>
              <a:rPr lang="nn-NO" noProof="0" err="1"/>
              <a:t>amet</a:t>
            </a:r>
            <a:r>
              <a:rPr lang="nn-NO" noProof="0"/>
              <a:t>, </a:t>
            </a:r>
            <a:r>
              <a:rPr lang="nn-NO" noProof="0" err="1"/>
              <a:t>consectetur</a:t>
            </a:r>
            <a:r>
              <a:rPr lang="nn-NO" noProof="0"/>
              <a:t> </a:t>
            </a:r>
            <a:r>
              <a:rPr lang="nn-NO" noProof="0" err="1"/>
              <a:t>adipiscing</a:t>
            </a:r>
            <a:r>
              <a:rPr lang="nn-NO" noProof="0"/>
              <a:t> </a:t>
            </a:r>
            <a:r>
              <a:rPr lang="nn-NO" noProof="0" err="1"/>
              <a:t>elit</a:t>
            </a:r>
            <a:r>
              <a:rPr lang="nn-NO" noProof="0"/>
              <a:t>. In </a:t>
            </a:r>
            <a:r>
              <a:rPr lang="nn-NO" noProof="0" err="1"/>
              <a:t>congue</a:t>
            </a:r>
            <a:r>
              <a:rPr lang="nn-NO" noProof="0"/>
              <a:t> urna </a:t>
            </a:r>
            <a:r>
              <a:rPr lang="nn-NO" noProof="0" err="1"/>
              <a:t>tortor</a:t>
            </a:r>
            <a:r>
              <a:rPr lang="nn-NO" noProof="0"/>
              <a:t>, </a:t>
            </a:r>
            <a:r>
              <a:rPr lang="nn-NO" noProof="0" err="1"/>
              <a:t>quis</a:t>
            </a:r>
            <a:r>
              <a:rPr lang="nn-NO" noProof="0"/>
              <a:t> </a:t>
            </a:r>
            <a:r>
              <a:rPr lang="nn-NO" noProof="0" err="1"/>
              <a:t>accumsan</a:t>
            </a:r>
            <a:r>
              <a:rPr lang="nn-NO" noProof="0"/>
              <a:t> mi </a:t>
            </a:r>
            <a:r>
              <a:rPr lang="nn-NO" noProof="0" err="1"/>
              <a:t>viverra</a:t>
            </a:r>
            <a:r>
              <a:rPr lang="nn-NO" noProof="0"/>
              <a:t>.»</a:t>
            </a:r>
          </a:p>
        </p:txBody>
      </p:sp>
    </p:spTree>
    <p:extLst>
      <p:ext uri="{BB962C8B-B14F-4D97-AF65-F5344CB8AC3E}">
        <p14:creationId xmlns:p14="http://schemas.microsoft.com/office/powerpoint/2010/main" val="255581465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side sva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tekst 8">
            <a:extLst>
              <a:ext uri="{FF2B5EF4-FFF2-40B4-BE49-F238E27FC236}">
                <a16:creationId xmlns:a16="http://schemas.microsoft.com/office/drawing/2014/main" id="{901A4653-38C0-9944-8D35-959C925B5E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1226" y="819882"/>
            <a:ext cx="5868987" cy="287771"/>
          </a:xfrm>
          <a:prstGeom prst="rect">
            <a:avLst/>
          </a:prstGeom>
        </p:spPr>
        <p:txBody>
          <a:bodyPr wrap="square" lIns="90000" rIns="0" anchor="b">
            <a:spAutoFit/>
          </a:bodyPr>
          <a:lstStyle>
            <a:lvl1pPr marL="0" indent="0">
              <a:lnSpc>
                <a:spcPct val="85000"/>
              </a:lnSpc>
              <a:buFontTx/>
              <a:buNone/>
              <a:defRPr sz="2200" b="1" i="0">
                <a:solidFill>
                  <a:schemeClr val="bg1"/>
                </a:solidFill>
                <a:latin typeface="+mj-lt"/>
                <a:ea typeface="Roboto Slab" pitchFamily="2" charset="0"/>
              </a:defRPr>
            </a:lvl1pPr>
          </a:lstStyle>
          <a:p>
            <a:r>
              <a:rPr lang="nn-NO" noProof="0"/>
              <a:t>Tittel som seier noko om sitatet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D042E74C-976C-894C-AAC7-488ED63DBA0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11226" y="1260002"/>
            <a:ext cx="5868988" cy="253531"/>
          </a:xfrm>
          <a:prstGeom prst="rect">
            <a:avLst/>
          </a:prstGeom>
        </p:spPr>
        <p:txBody>
          <a:bodyPr wrap="square" rIns="0">
            <a:spAutoFit/>
          </a:bodyPr>
          <a:lstStyle>
            <a:lvl1pPr marL="0" indent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ea typeface="Roboto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n-NO" noProof="0"/>
              <a:t>Undertittel</a:t>
            </a:r>
          </a:p>
        </p:txBody>
      </p:sp>
      <p:sp>
        <p:nvSpPr>
          <p:cNvPr id="12" name="Plassholder for tekst 8">
            <a:extLst>
              <a:ext uri="{FF2B5EF4-FFF2-40B4-BE49-F238E27FC236}">
                <a16:creationId xmlns:a16="http://schemas.microsoft.com/office/drawing/2014/main" id="{802E6427-24CC-904E-835F-BF35D1B05CA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21984" y="4303946"/>
            <a:ext cx="5868987" cy="156966"/>
          </a:xfrm>
          <a:prstGeom prst="rect">
            <a:avLst/>
          </a:prstGeom>
        </p:spPr>
        <p:txBody>
          <a:bodyPr wrap="square" lIns="90000" rIns="0" anchor="t">
            <a:spAutoFit/>
          </a:bodyPr>
          <a:lstStyle>
            <a:lvl1pPr marL="0" indent="0">
              <a:lnSpc>
                <a:spcPct val="85000"/>
              </a:lnSpc>
              <a:buFontTx/>
              <a:buNone/>
              <a:defRPr sz="1200" b="0" i="0">
                <a:solidFill>
                  <a:schemeClr val="bg1"/>
                </a:solidFill>
                <a:latin typeface="+mj-lt"/>
                <a:ea typeface="Roboto" panose="02000000000000000000" pitchFamily="2" charset="0"/>
              </a:defRPr>
            </a:lvl1pPr>
          </a:lstStyle>
          <a:p>
            <a:r>
              <a:rPr lang="nn-NO" noProof="0"/>
              <a:t>Namn, stilling</a:t>
            </a:r>
          </a:p>
        </p:txBody>
      </p:sp>
      <p:sp>
        <p:nvSpPr>
          <p:cNvPr id="13" name="Plassholder for tekst 8">
            <a:extLst>
              <a:ext uri="{FF2B5EF4-FFF2-40B4-BE49-F238E27FC236}">
                <a16:creationId xmlns:a16="http://schemas.microsoft.com/office/drawing/2014/main" id="{C0702D26-39C7-A04E-A62A-AAE0EB50C4D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11226" y="2759209"/>
            <a:ext cx="8569324" cy="1477328"/>
          </a:xfrm>
          <a:prstGeom prst="rect">
            <a:avLst/>
          </a:prstGeom>
        </p:spPr>
        <p:txBody>
          <a:bodyPr wrap="square" lIns="90000" rIns="0" anchor="b" anchorCtr="0">
            <a:spAutoFit/>
          </a:bodyPr>
          <a:lstStyle>
            <a:lvl1pPr marL="0" indent="0">
              <a:lnSpc>
                <a:spcPct val="100000"/>
              </a:lnSpc>
              <a:buFontTx/>
              <a:buNone/>
              <a:defRPr sz="3200" b="1" i="0">
                <a:solidFill>
                  <a:schemeClr val="bg1"/>
                </a:solidFill>
                <a:latin typeface="+mj-lt"/>
                <a:ea typeface="Roboto Slab" pitchFamily="2" charset="0"/>
              </a:defRPr>
            </a:lvl1pPr>
          </a:lstStyle>
          <a:p>
            <a:r>
              <a:rPr lang="nn-NO" noProof="0"/>
              <a:t>«Lorem </a:t>
            </a:r>
            <a:r>
              <a:rPr lang="nn-NO" noProof="0" err="1"/>
              <a:t>ipsum</a:t>
            </a:r>
            <a:r>
              <a:rPr lang="nn-NO" noProof="0"/>
              <a:t> </a:t>
            </a:r>
            <a:r>
              <a:rPr lang="nn-NO" noProof="0" err="1"/>
              <a:t>dolor</a:t>
            </a:r>
            <a:r>
              <a:rPr lang="nn-NO" noProof="0"/>
              <a:t> sit </a:t>
            </a:r>
            <a:r>
              <a:rPr lang="nn-NO" noProof="0" err="1"/>
              <a:t>amet</a:t>
            </a:r>
            <a:r>
              <a:rPr lang="nn-NO" noProof="0"/>
              <a:t>, </a:t>
            </a:r>
            <a:r>
              <a:rPr lang="nn-NO" noProof="0" err="1"/>
              <a:t>consectetur</a:t>
            </a:r>
            <a:r>
              <a:rPr lang="nn-NO" noProof="0"/>
              <a:t> </a:t>
            </a:r>
            <a:r>
              <a:rPr lang="nn-NO" noProof="0" err="1"/>
              <a:t>adipiscing</a:t>
            </a:r>
            <a:r>
              <a:rPr lang="nn-NO" noProof="0"/>
              <a:t> </a:t>
            </a:r>
            <a:r>
              <a:rPr lang="nn-NO" noProof="0" err="1"/>
              <a:t>elit</a:t>
            </a:r>
            <a:r>
              <a:rPr lang="nn-NO" noProof="0"/>
              <a:t>. In </a:t>
            </a:r>
            <a:r>
              <a:rPr lang="nn-NO" noProof="0" err="1"/>
              <a:t>congue</a:t>
            </a:r>
            <a:r>
              <a:rPr lang="nn-NO" noProof="0"/>
              <a:t> urna </a:t>
            </a:r>
            <a:r>
              <a:rPr lang="nn-NO" noProof="0" err="1"/>
              <a:t>tortor</a:t>
            </a:r>
            <a:r>
              <a:rPr lang="nn-NO" noProof="0"/>
              <a:t>, </a:t>
            </a:r>
            <a:r>
              <a:rPr lang="nn-NO" noProof="0" err="1"/>
              <a:t>quis</a:t>
            </a:r>
            <a:r>
              <a:rPr lang="nn-NO" noProof="0"/>
              <a:t> </a:t>
            </a:r>
            <a:r>
              <a:rPr lang="nn-NO" noProof="0" err="1"/>
              <a:t>accumsan</a:t>
            </a:r>
            <a:r>
              <a:rPr lang="nn-NO" noProof="0"/>
              <a:t> mi </a:t>
            </a:r>
            <a:r>
              <a:rPr lang="nn-NO" noProof="0" err="1"/>
              <a:t>viverra</a:t>
            </a:r>
            <a:r>
              <a:rPr lang="nn-NO" noProof="0"/>
              <a:t>.»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3D07386-8D58-CA82-FDB1-849EB78AB3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7426" y="6112467"/>
            <a:ext cx="1462753" cy="375065"/>
          </a:xfrm>
          <a:prstGeom prst="rect">
            <a:avLst/>
          </a:prstGeom>
        </p:spPr>
      </p:pic>
      <p:sp>
        <p:nvSpPr>
          <p:cNvPr id="3" name="Friform 2">
            <a:extLst>
              <a:ext uri="{FF2B5EF4-FFF2-40B4-BE49-F238E27FC236}">
                <a16:creationId xmlns:a16="http://schemas.microsoft.com/office/drawing/2014/main" id="{E62D4D6B-2B0B-88F4-FA04-5E8BA3EDD0DC}"/>
              </a:ext>
            </a:extLst>
          </p:cNvPr>
          <p:cNvSpPr/>
          <p:nvPr userDrawn="1"/>
        </p:nvSpPr>
        <p:spPr>
          <a:xfrm>
            <a:off x="10371772" y="6112217"/>
            <a:ext cx="374015" cy="373999"/>
          </a:xfrm>
          <a:custGeom>
            <a:avLst/>
            <a:gdLst>
              <a:gd name="connsiteX0" fmla="*/ 326390 w 374015"/>
              <a:gd name="connsiteY0" fmla="*/ 635 h 373999"/>
              <a:gd name="connsiteX1" fmla="*/ 326390 w 374015"/>
              <a:gd name="connsiteY1" fmla="*/ 635 h 373999"/>
              <a:gd name="connsiteX2" fmla="*/ 310515 w 374015"/>
              <a:gd name="connsiteY2" fmla="*/ 635 h 373999"/>
              <a:gd name="connsiteX3" fmla="*/ 310515 w 374015"/>
              <a:gd name="connsiteY3" fmla="*/ 133979 h 373999"/>
              <a:gd name="connsiteX4" fmla="*/ 339725 w 374015"/>
              <a:gd name="connsiteY4" fmla="*/ 102866 h 373999"/>
              <a:gd name="connsiteX5" fmla="*/ 339725 w 374015"/>
              <a:gd name="connsiteY5" fmla="*/ 2540 h 373999"/>
              <a:gd name="connsiteX6" fmla="*/ 327025 w 374015"/>
              <a:gd name="connsiteY6" fmla="*/ 635 h 373999"/>
              <a:gd name="connsiteX7" fmla="*/ 326390 w 374015"/>
              <a:gd name="connsiteY7" fmla="*/ 635 h 373999"/>
              <a:gd name="connsiteX8" fmla="*/ 344170 w 374015"/>
              <a:gd name="connsiteY8" fmla="*/ 3810 h 373999"/>
              <a:gd name="connsiteX9" fmla="*/ 344170 w 374015"/>
              <a:gd name="connsiteY9" fmla="*/ 97786 h 373999"/>
              <a:gd name="connsiteX10" fmla="*/ 352425 w 374015"/>
              <a:gd name="connsiteY10" fmla="*/ 88896 h 373999"/>
              <a:gd name="connsiteX11" fmla="*/ 374015 w 374015"/>
              <a:gd name="connsiteY11" fmla="*/ 47623 h 373999"/>
              <a:gd name="connsiteX12" fmla="*/ 344170 w 374015"/>
              <a:gd name="connsiteY12" fmla="*/ 3810 h 373999"/>
              <a:gd name="connsiteX13" fmla="*/ 33655 w 374015"/>
              <a:gd name="connsiteY13" fmla="*/ 374000 h 373999"/>
              <a:gd name="connsiteX14" fmla="*/ 41910 w 374015"/>
              <a:gd name="connsiteY14" fmla="*/ 374000 h 373999"/>
              <a:gd name="connsiteX15" fmla="*/ 41910 w 374015"/>
              <a:gd name="connsiteY15" fmla="*/ 0 h 373999"/>
              <a:gd name="connsiteX16" fmla="*/ 33655 w 374015"/>
              <a:gd name="connsiteY16" fmla="*/ 0 h 373999"/>
              <a:gd name="connsiteX17" fmla="*/ 33655 w 374015"/>
              <a:gd name="connsiteY17" fmla="*/ 374000 h 373999"/>
              <a:gd name="connsiteX18" fmla="*/ 109220 w 374015"/>
              <a:gd name="connsiteY18" fmla="*/ 351776 h 373999"/>
              <a:gd name="connsiteX19" fmla="*/ 111760 w 374015"/>
              <a:gd name="connsiteY19" fmla="*/ 349236 h 373999"/>
              <a:gd name="connsiteX20" fmla="*/ 125730 w 374015"/>
              <a:gd name="connsiteY20" fmla="*/ 333996 h 373999"/>
              <a:gd name="connsiteX21" fmla="*/ 125730 w 374015"/>
              <a:gd name="connsiteY21" fmla="*/ 635 h 373999"/>
              <a:gd name="connsiteX22" fmla="*/ 109220 w 374015"/>
              <a:gd name="connsiteY22" fmla="*/ 635 h 373999"/>
              <a:gd name="connsiteX23" fmla="*/ 109220 w 374015"/>
              <a:gd name="connsiteY23" fmla="*/ 351776 h 373999"/>
              <a:gd name="connsiteX24" fmla="*/ 193675 w 374015"/>
              <a:gd name="connsiteY24" fmla="*/ 260339 h 373999"/>
              <a:gd name="connsiteX25" fmla="*/ 218440 w 374015"/>
              <a:gd name="connsiteY25" fmla="*/ 233036 h 373999"/>
              <a:gd name="connsiteX26" fmla="*/ 218440 w 374015"/>
              <a:gd name="connsiteY26" fmla="*/ 0 h 373999"/>
              <a:gd name="connsiteX27" fmla="*/ 193675 w 374015"/>
              <a:gd name="connsiteY27" fmla="*/ 0 h 373999"/>
              <a:gd name="connsiteX28" fmla="*/ 193675 w 374015"/>
              <a:gd name="connsiteY28" fmla="*/ 260339 h 373999"/>
              <a:gd name="connsiteX29" fmla="*/ 151130 w 374015"/>
              <a:gd name="connsiteY29" fmla="*/ 306692 h 373999"/>
              <a:gd name="connsiteX30" fmla="*/ 173990 w 374015"/>
              <a:gd name="connsiteY30" fmla="*/ 281929 h 373999"/>
              <a:gd name="connsiteX31" fmla="*/ 173990 w 374015"/>
              <a:gd name="connsiteY31" fmla="*/ 635 h 373999"/>
              <a:gd name="connsiteX32" fmla="*/ 151130 w 374015"/>
              <a:gd name="connsiteY32" fmla="*/ 635 h 373999"/>
              <a:gd name="connsiteX33" fmla="*/ 151130 w 374015"/>
              <a:gd name="connsiteY33" fmla="*/ 306692 h 373999"/>
              <a:gd name="connsiteX34" fmla="*/ 274320 w 374015"/>
              <a:gd name="connsiteY34" fmla="*/ 173348 h 373999"/>
              <a:gd name="connsiteX35" fmla="*/ 302260 w 374015"/>
              <a:gd name="connsiteY35" fmla="*/ 142869 h 373999"/>
              <a:gd name="connsiteX36" fmla="*/ 302260 w 374015"/>
              <a:gd name="connsiteY36" fmla="*/ 635 h 373999"/>
              <a:gd name="connsiteX37" fmla="*/ 274320 w 374015"/>
              <a:gd name="connsiteY37" fmla="*/ 635 h 373999"/>
              <a:gd name="connsiteX38" fmla="*/ 274320 w 374015"/>
              <a:gd name="connsiteY38" fmla="*/ 173348 h 373999"/>
              <a:gd name="connsiteX39" fmla="*/ 0 w 374015"/>
              <a:gd name="connsiteY39" fmla="*/ 374000 h 373999"/>
              <a:gd name="connsiteX40" fmla="*/ 4445 w 374015"/>
              <a:gd name="connsiteY40" fmla="*/ 374000 h 373999"/>
              <a:gd name="connsiteX41" fmla="*/ 4445 w 374015"/>
              <a:gd name="connsiteY41" fmla="*/ 0 h 373999"/>
              <a:gd name="connsiteX42" fmla="*/ 0 w 374015"/>
              <a:gd name="connsiteY42" fmla="*/ 0 h 373999"/>
              <a:gd name="connsiteX43" fmla="*/ 0 w 374015"/>
              <a:gd name="connsiteY43" fmla="*/ 374000 h 373999"/>
              <a:gd name="connsiteX44" fmla="*/ 234950 w 374015"/>
              <a:gd name="connsiteY44" fmla="*/ 215891 h 373999"/>
              <a:gd name="connsiteX45" fmla="*/ 261620 w 374015"/>
              <a:gd name="connsiteY45" fmla="*/ 186683 h 373999"/>
              <a:gd name="connsiteX46" fmla="*/ 261620 w 374015"/>
              <a:gd name="connsiteY46" fmla="*/ 635 h 373999"/>
              <a:gd name="connsiteX47" fmla="*/ 234950 w 374015"/>
              <a:gd name="connsiteY47" fmla="*/ 635 h 373999"/>
              <a:gd name="connsiteX48" fmla="*/ 234950 w 374015"/>
              <a:gd name="connsiteY48" fmla="*/ 215891 h 373999"/>
              <a:gd name="connsiteX49" fmla="*/ 70485 w 374015"/>
              <a:gd name="connsiteY49" fmla="*/ 374000 h 373999"/>
              <a:gd name="connsiteX50" fmla="*/ 83185 w 374015"/>
              <a:gd name="connsiteY50" fmla="*/ 372095 h 373999"/>
              <a:gd name="connsiteX51" fmla="*/ 83185 w 374015"/>
              <a:gd name="connsiteY51" fmla="*/ 0 h 373999"/>
              <a:gd name="connsiteX52" fmla="*/ 70485 w 374015"/>
              <a:gd name="connsiteY52" fmla="*/ 0 h 373999"/>
              <a:gd name="connsiteX53" fmla="*/ 70485 w 374015"/>
              <a:gd name="connsiteY53" fmla="*/ 374000 h 37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74015" h="373999">
                <a:moveTo>
                  <a:pt x="326390" y="635"/>
                </a:moveTo>
                <a:lnTo>
                  <a:pt x="326390" y="635"/>
                </a:lnTo>
                <a:lnTo>
                  <a:pt x="310515" y="635"/>
                </a:lnTo>
                <a:lnTo>
                  <a:pt x="310515" y="133979"/>
                </a:lnTo>
                <a:cubicBezTo>
                  <a:pt x="322580" y="121280"/>
                  <a:pt x="332105" y="110486"/>
                  <a:pt x="339725" y="102866"/>
                </a:cubicBezTo>
                <a:lnTo>
                  <a:pt x="339725" y="2540"/>
                </a:lnTo>
                <a:cubicBezTo>
                  <a:pt x="335915" y="1270"/>
                  <a:pt x="331470" y="635"/>
                  <a:pt x="327025" y="635"/>
                </a:cubicBezTo>
                <a:cubicBezTo>
                  <a:pt x="327025" y="635"/>
                  <a:pt x="327025" y="635"/>
                  <a:pt x="326390" y="635"/>
                </a:cubicBezTo>
                <a:moveTo>
                  <a:pt x="344170" y="3810"/>
                </a:moveTo>
                <a:lnTo>
                  <a:pt x="344170" y="97786"/>
                </a:lnTo>
                <a:cubicBezTo>
                  <a:pt x="348615" y="92706"/>
                  <a:pt x="351790" y="89531"/>
                  <a:pt x="352425" y="88896"/>
                </a:cubicBezTo>
                <a:cubicBezTo>
                  <a:pt x="367030" y="73022"/>
                  <a:pt x="374015" y="66037"/>
                  <a:pt x="374015" y="47623"/>
                </a:cubicBezTo>
                <a:cubicBezTo>
                  <a:pt x="374015" y="27304"/>
                  <a:pt x="361950" y="10159"/>
                  <a:pt x="344170" y="3810"/>
                </a:cubicBezTo>
                <a:moveTo>
                  <a:pt x="33655" y="374000"/>
                </a:moveTo>
                <a:lnTo>
                  <a:pt x="41910" y="374000"/>
                </a:lnTo>
                <a:lnTo>
                  <a:pt x="41910" y="0"/>
                </a:lnTo>
                <a:lnTo>
                  <a:pt x="33655" y="0"/>
                </a:lnTo>
                <a:lnTo>
                  <a:pt x="33655" y="374000"/>
                </a:lnTo>
                <a:close/>
                <a:moveTo>
                  <a:pt x="109220" y="351776"/>
                </a:moveTo>
                <a:cubicBezTo>
                  <a:pt x="109855" y="351141"/>
                  <a:pt x="110490" y="349871"/>
                  <a:pt x="111760" y="349236"/>
                </a:cubicBezTo>
                <a:cubicBezTo>
                  <a:pt x="113665" y="346696"/>
                  <a:pt x="118745" y="341616"/>
                  <a:pt x="125730" y="333996"/>
                </a:cubicBezTo>
                <a:lnTo>
                  <a:pt x="125730" y="635"/>
                </a:lnTo>
                <a:lnTo>
                  <a:pt x="109220" y="635"/>
                </a:lnTo>
                <a:lnTo>
                  <a:pt x="109220" y="351776"/>
                </a:lnTo>
                <a:close/>
                <a:moveTo>
                  <a:pt x="193675" y="260339"/>
                </a:moveTo>
                <a:cubicBezTo>
                  <a:pt x="201930" y="251450"/>
                  <a:pt x="210185" y="242560"/>
                  <a:pt x="218440" y="233036"/>
                </a:cubicBezTo>
                <a:lnTo>
                  <a:pt x="218440" y="0"/>
                </a:lnTo>
                <a:lnTo>
                  <a:pt x="193675" y="0"/>
                </a:lnTo>
                <a:lnTo>
                  <a:pt x="193675" y="260339"/>
                </a:lnTo>
                <a:close/>
                <a:moveTo>
                  <a:pt x="151130" y="306692"/>
                </a:moveTo>
                <a:cubicBezTo>
                  <a:pt x="158115" y="299073"/>
                  <a:pt x="165735" y="290818"/>
                  <a:pt x="173990" y="281929"/>
                </a:cubicBezTo>
                <a:lnTo>
                  <a:pt x="173990" y="635"/>
                </a:lnTo>
                <a:lnTo>
                  <a:pt x="151130" y="635"/>
                </a:lnTo>
                <a:lnTo>
                  <a:pt x="151130" y="306692"/>
                </a:lnTo>
                <a:close/>
                <a:moveTo>
                  <a:pt x="274320" y="173348"/>
                </a:moveTo>
                <a:cubicBezTo>
                  <a:pt x="284480" y="162553"/>
                  <a:pt x="294005" y="152394"/>
                  <a:pt x="302260" y="142869"/>
                </a:cubicBezTo>
                <a:lnTo>
                  <a:pt x="302260" y="635"/>
                </a:lnTo>
                <a:lnTo>
                  <a:pt x="274320" y="635"/>
                </a:lnTo>
                <a:lnTo>
                  <a:pt x="274320" y="173348"/>
                </a:lnTo>
                <a:close/>
                <a:moveTo>
                  <a:pt x="0" y="374000"/>
                </a:moveTo>
                <a:lnTo>
                  <a:pt x="4445" y="374000"/>
                </a:lnTo>
                <a:lnTo>
                  <a:pt x="4445" y="0"/>
                </a:lnTo>
                <a:lnTo>
                  <a:pt x="0" y="0"/>
                </a:lnTo>
                <a:lnTo>
                  <a:pt x="0" y="374000"/>
                </a:lnTo>
                <a:close/>
                <a:moveTo>
                  <a:pt x="234950" y="215891"/>
                </a:moveTo>
                <a:cubicBezTo>
                  <a:pt x="243840" y="206367"/>
                  <a:pt x="252730" y="196207"/>
                  <a:pt x="261620" y="186683"/>
                </a:cubicBezTo>
                <a:lnTo>
                  <a:pt x="261620" y="635"/>
                </a:lnTo>
                <a:lnTo>
                  <a:pt x="234950" y="635"/>
                </a:lnTo>
                <a:lnTo>
                  <a:pt x="234950" y="215891"/>
                </a:lnTo>
                <a:close/>
                <a:moveTo>
                  <a:pt x="70485" y="374000"/>
                </a:moveTo>
                <a:cubicBezTo>
                  <a:pt x="74930" y="374000"/>
                  <a:pt x="79375" y="373365"/>
                  <a:pt x="83185" y="372095"/>
                </a:cubicBezTo>
                <a:lnTo>
                  <a:pt x="83185" y="0"/>
                </a:lnTo>
                <a:lnTo>
                  <a:pt x="70485" y="0"/>
                </a:lnTo>
                <a:lnTo>
                  <a:pt x="70485" y="374000"/>
                </a:ln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404334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side rau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tekst 8">
            <a:extLst>
              <a:ext uri="{FF2B5EF4-FFF2-40B4-BE49-F238E27FC236}">
                <a16:creationId xmlns:a16="http://schemas.microsoft.com/office/drawing/2014/main" id="{901A4653-38C0-9944-8D35-959C925B5E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1226" y="819882"/>
            <a:ext cx="5868987" cy="287771"/>
          </a:xfrm>
          <a:prstGeom prst="rect">
            <a:avLst/>
          </a:prstGeom>
        </p:spPr>
        <p:txBody>
          <a:bodyPr wrap="square" lIns="90000" rIns="0" anchor="b">
            <a:spAutoFit/>
          </a:bodyPr>
          <a:lstStyle>
            <a:lvl1pPr marL="0" indent="0">
              <a:lnSpc>
                <a:spcPct val="85000"/>
              </a:lnSpc>
              <a:buFontTx/>
              <a:buNone/>
              <a:defRPr sz="2200" b="1" i="0">
                <a:solidFill>
                  <a:schemeClr val="bg1"/>
                </a:solidFill>
                <a:latin typeface="+mj-lt"/>
                <a:ea typeface="Roboto Slab" pitchFamily="2" charset="0"/>
              </a:defRPr>
            </a:lvl1pPr>
          </a:lstStyle>
          <a:p>
            <a:r>
              <a:rPr lang="nn-NO" noProof="0"/>
              <a:t>Tittel som seier noko om sitatet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D042E74C-976C-894C-AAC7-488ED63DBA0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11226" y="1260002"/>
            <a:ext cx="5868988" cy="253531"/>
          </a:xfrm>
          <a:prstGeom prst="rect">
            <a:avLst/>
          </a:prstGeom>
        </p:spPr>
        <p:txBody>
          <a:bodyPr wrap="square" rIns="0">
            <a:spAutoFit/>
          </a:bodyPr>
          <a:lstStyle>
            <a:lvl1pPr marL="0" indent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chemeClr val="bg1"/>
                </a:solidFill>
                <a:latin typeface="+mj-lt"/>
                <a:ea typeface="Roboto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n-NO" noProof="0"/>
              <a:t>Undertittel</a:t>
            </a:r>
          </a:p>
        </p:txBody>
      </p:sp>
      <p:sp>
        <p:nvSpPr>
          <p:cNvPr id="12" name="Plassholder for tekst 8">
            <a:extLst>
              <a:ext uri="{FF2B5EF4-FFF2-40B4-BE49-F238E27FC236}">
                <a16:creationId xmlns:a16="http://schemas.microsoft.com/office/drawing/2014/main" id="{802E6427-24CC-904E-835F-BF35D1B05CA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21984" y="4235073"/>
            <a:ext cx="5868987" cy="156966"/>
          </a:xfrm>
          <a:prstGeom prst="rect">
            <a:avLst/>
          </a:prstGeom>
        </p:spPr>
        <p:txBody>
          <a:bodyPr wrap="square" lIns="90000" rIns="0" anchor="t">
            <a:spAutoFit/>
          </a:bodyPr>
          <a:lstStyle>
            <a:lvl1pPr marL="0" indent="0">
              <a:lnSpc>
                <a:spcPct val="85000"/>
              </a:lnSpc>
              <a:buFontTx/>
              <a:buNone/>
              <a:defRPr sz="1200" b="0" i="0">
                <a:solidFill>
                  <a:schemeClr val="bg1"/>
                </a:solidFill>
                <a:latin typeface="+mj-lt"/>
                <a:ea typeface="Roboto" panose="02000000000000000000" pitchFamily="2" charset="0"/>
              </a:defRPr>
            </a:lvl1pPr>
          </a:lstStyle>
          <a:p>
            <a:r>
              <a:rPr lang="nn-NO" noProof="0"/>
              <a:t>Namn, stilling</a:t>
            </a:r>
          </a:p>
        </p:txBody>
      </p:sp>
      <p:sp>
        <p:nvSpPr>
          <p:cNvPr id="13" name="Plassholder for tekst 8">
            <a:extLst>
              <a:ext uri="{FF2B5EF4-FFF2-40B4-BE49-F238E27FC236}">
                <a16:creationId xmlns:a16="http://schemas.microsoft.com/office/drawing/2014/main" id="{C0702D26-39C7-A04E-A62A-AAE0EB50C4D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11226" y="2690336"/>
            <a:ext cx="8569324" cy="1477328"/>
          </a:xfrm>
          <a:prstGeom prst="rect">
            <a:avLst/>
          </a:prstGeom>
        </p:spPr>
        <p:txBody>
          <a:bodyPr wrap="square" lIns="90000" rIns="0" anchor="b" anchorCtr="0">
            <a:spAutoFit/>
          </a:bodyPr>
          <a:lstStyle>
            <a:lvl1pPr marL="0" indent="0">
              <a:lnSpc>
                <a:spcPct val="100000"/>
              </a:lnSpc>
              <a:buFontTx/>
              <a:buNone/>
              <a:defRPr sz="3200" b="1" i="0">
                <a:solidFill>
                  <a:schemeClr val="bg1"/>
                </a:solidFill>
                <a:latin typeface="+mj-lt"/>
                <a:ea typeface="Roboto Slab" pitchFamily="2" charset="0"/>
              </a:defRPr>
            </a:lvl1pPr>
          </a:lstStyle>
          <a:p>
            <a:r>
              <a:rPr lang="nn-NO" noProof="0"/>
              <a:t>«Lorem </a:t>
            </a:r>
            <a:r>
              <a:rPr lang="nn-NO" noProof="0" err="1"/>
              <a:t>ipsum</a:t>
            </a:r>
            <a:r>
              <a:rPr lang="nn-NO" noProof="0"/>
              <a:t> </a:t>
            </a:r>
            <a:r>
              <a:rPr lang="nn-NO" noProof="0" err="1"/>
              <a:t>dolor</a:t>
            </a:r>
            <a:r>
              <a:rPr lang="nn-NO" noProof="0"/>
              <a:t> sit </a:t>
            </a:r>
            <a:r>
              <a:rPr lang="nn-NO" noProof="0" err="1"/>
              <a:t>amet</a:t>
            </a:r>
            <a:r>
              <a:rPr lang="nn-NO" noProof="0"/>
              <a:t>, </a:t>
            </a:r>
            <a:r>
              <a:rPr lang="nn-NO" noProof="0" err="1"/>
              <a:t>consectetur</a:t>
            </a:r>
            <a:r>
              <a:rPr lang="nn-NO" noProof="0"/>
              <a:t> </a:t>
            </a:r>
            <a:r>
              <a:rPr lang="nn-NO" noProof="0" err="1"/>
              <a:t>adipiscing</a:t>
            </a:r>
            <a:r>
              <a:rPr lang="nn-NO" noProof="0"/>
              <a:t> </a:t>
            </a:r>
            <a:r>
              <a:rPr lang="nn-NO" noProof="0" err="1"/>
              <a:t>elit</a:t>
            </a:r>
            <a:r>
              <a:rPr lang="nn-NO" noProof="0"/>
              <a:t>. In </a:t>
            </a:r>
            <a:r>
              <a:rPr lang="nn-NO" noProof="0" err="1"/>
              <a:t>congue</a:t>
            </a:r>
            <a:r>
              <a:rPr lang="nn-NO" noProof="0"/>
              <a:t> urna </a:t>
            </a:r>
            <a:r>
              <a:rPr lang="nn-NO" noProof="0" err="1"/>
              <a:t>tortor</a:t>
            </a:r>
            <a:r>
              <a:rPr lang="nn-NO" noProof="0"/>
              <a:t>, </a:t>
            </a:r>
            <a:r>
              <a:rPr lang="nn-NO" noProof="0" err="1"/>
              <a:t>quis</a:t>
            </a:r>
            <a:r>
              <a:rPr lang="nn-NO" noProof="0"/>
              <a:t> </a:t>
            </a:r>
            <a:r>
              <a:rPr lang="nn-NO" noProof="0" err="1"/>
              <a:t>accumsan</a:t>
            </a:r>
            <a:r>
              <a:rPr lang="nn-NO" noProof="0"/>
              <a:t> mi </a:t>
            </a:r>
            <a:r>
              <a:rPr lang="nn-NO" noProof="0" err="1"/>
              <a:t>viverra</a:t>
            </a:r>
            <a:r>
              <a:rPr lang="nn-NO" noProof="0"/>
              <a:t>.»</a:t>
            </a:r>
          </a:p>
        </p:txBody>
      </p:sp>
      <p:sp>
        <p:nvSpPr>
          <p:cNvPr id="4" name="Friform 3">
            <a:extLst>
              <a:ext uri="{FF2B5EF4-FFF2-40B4-BE49-F238E27FC236}">
                <a16:creationId xmlns:a16="http://schemas.microsoft.com/office/drawing/2014/main" id="{DDBE419A-D256-2D6B-5BD3-B44C5B10CCD7}"/>
              </a:ext>
            </a:extLst>
          </p:cNvPr>
          <p:cNvSpPr/>
          <p:nvPr userDrawn="1"/>
        </p:nvSpPr>
        <p:spPr>
          <a:xfrm>
            <a:off x="11251247" y="6112217"/>
            <a:ext cx="374015" cy="373999"/>
          </a:xfrm>
          <a:custGeom>
            <a:avLst/>
            <a:gdLst>
              <a:gd name="connsiteX0" fmla="*/ 69850 w 374015"/>
              <a:gd name="connsiteY0" fmla="*/ 374000 h 373999"/>
              <a:gd name="connsiteX1" fmla="*/ 82550 w 374015"/>
              <a:gd name="connsiteY1" fmla="*/ 374000 h 373999"/>
              <a:gd name="connsiteX2" fmla="*/ 82550 w 374015"/>
              <a:gd name="connsiteY2" fmla="*/ 1905 h 373999"/>
              <a:gd name="connsiteX3" fmla="*/ 69850 w 374015"/>
              <a:gd name="connsiteY3" fmla="*/ 0 h 373999"/>
              <a:gd name="connsiteX4" fmla="*/ 69850 w 374015"/>
              <a:gd name="connsiteY4" fmla="*/ 374000 h 373999"/>
              <a:gd name="connsiteX5" fmla="*/ 311150 w 374015"/>
              <a:gd name="connsiteY5" fmla="*/ 374000 h 373999"/>
              <a:gd name="connsiteX6" fmla="*/ 327025 w 374015"/>
              <a:gd name="connsiteY6" fmla="*/ 374000 h 373999"/>
              <a:gd name="connsiteX7" fmla="*/ 327025 w 374015"/>
              <a:gd name="connsiteY7" fmla="*/ 374000 h 373999"/>
              <a:gd name="connsiteX8" fmla="*/ 327660 w 374015"/>
              <a:gd name="connsiteY8" fmla="*/ 374000 h 373999"/>
              <a:gd name="connsiteX9" fmla="*/ 340360 w 374015"/>
              <a:gd name="connsiteY9" fmla="*/ 372095 h 373999"/>
              <a:gd name="connsiteX10" fmla="*/ 340360 w 374015"/>
              <a:gd name="connsiteY10" fmla="*/ 271769 h 373999"/>
              <a:gd name="connsiteX11" fmla="*/ 311150 w 374015"/>
              <a:gd name="connsiteY11" fmla="*/ 240655 h 373999"/>
              <a:gd name="connsiteX12" fmla="*/ 311150 w 374015"/>
              <a:gd name="connsiteY12" fmla="*/ 374000 h 373999"/>
              <a:gd name="connsiteX13" fmla="*/ 274320 w 374015"/>
              <a:gd name="connsiteY13" fmla="*/ 374000 h 373999"/>
              <a:gd name="connsiteX14" fmla="*/ 302260 w 374015"/>
              <a:gd name="connsiteY14" fmla="*/ 374000 h 373999"/>
              <a:gd name="connsiteX15" fmla="*/ 302260 w 374015"/>
              <a:gd name="connsiteY15" fmla="*/ 231766 h 373999"/>
              <a:gd name="connsiteX16" fmla="*/ 274320 w 374015"/>
              <a:gd name="connsiteY16" fmla="*/ 201287 h 373999"/>
              <a:gd name="connsiteX17" fmla="*/ 274320 w 374015"/>
              <a:gd name="connsiteY17" fmla="*/ 374000 h 373999"/>
              <a:gd name="connsiteX18" fmla="*/ 352425 w 374015"/>
              <a:gd name="connsiteY18" fmla="*/ 286373 h 373999"/>
              <a:gd name="connsiteX19" fmla="*/ 344170 w 374015"/>
              <a:gd name="connsiteY19" fmla="*/ 277484 h 373999"/>
              <a:gd name="connsiteX20" fmla="*/ 344170 w 374015"/>
              <a:gd name="connsiteY20" fmla="*/ 371460 h 373999"/>
              <a:gd name="connsiteX21" fmla="*/ 374015 w 374015"/>
              <a:gd name="connsiteY21" fmla="*/ 327646 h 373999"/>
              <a:gd name="connsiteX22" fmla="*/ 352425 w 374015"/>
              <a:gd name="connsiteY22" fmla="*/ 286373 h 373999"/>
              <a:gd name="connsiteX23" fmla="*/ 234950 w 374015"/>
              <a:gd name="connsiteY23" fmla="*/ 374000 h 373999"/>
              <a:gd name="connsiteX24" fmla="*/ 261620 w 374015"/>
              <a:gd name="connsiteY24" fmla="*/ 374000 h 373999"/>
              <a:gd name="connsiteX25" fmla="*/ 261620 w 374015"/>
              <a:gd name="connsiteY25" fmla="*/ 187952 h 373999"/>
              <a:gd name="connsiteX26" fmla="*/ 234950 w 374015"/>
              <a:gd name="connsiteY26" fmla="*/ 158744 h 373999"/>
              <a:gd name="connsiteX27" fmla="*/ 234950 w 374015"/>
              <a:gd name="connsiteY27" fmla="*/ 374000 h 373999"/>
              <a:gd name="connsiteX28" fmla="*/ 151130 w 374015"/>
              <a:gd name="connsiteY28" fmla="*/ 374000 h 373999"/>
              <a:gd name="connsiteX29" fmla="*/ 173990 w 374015"/>
              <a:gd name="connsiteY29" fmla="*/ 374000 h 373999"/>
              <a:gd name="connsiteX30" fmla="*/ 173990 w 374015"/>
              <a:gd name="connsiteY30" fmla="*/ 92706 h 373999"/>
              <a:gd name="connsiteX31" fmla="*/ 151130 w 374015"/>
              <a:gd name="connsiteY31" fmla="*/ 67942 h 373999"/>
              <a:gd name="connsiteX32" fmla="*/ 151130 w 374015"/>
              <a:gd name="connsiteY32" fmla="*/ 374000 h 373999"/>
              <a:gd name="connsiteX33" fmla="*/ 109220 w 374015"/>
              <a:gd name="connsiteY33" fmla="*/ 22859 h 373999"/>
              <a:gd name="connsiteX34" fmla="*/ 109220 w 374015"/>
              <a:gd name="connsiteY34" fmla="*/ 374000 h 373999"/>
              <a:gd name="connsiteX35" fmla="*/ 125730 w 374015"/>
              <a:gd name="connsiteY35" fmla="*/ 374000 h 373999"/>
              <a:gd name="connsiteX36" fmla="*/ 125730 w 374015"/>
              <a:gd name="connsiteY36" fmla="*/ 41273 h 373999"/>
              <a:gd name="connsiteX37" fmla="*/ 111760 w 374015"/>
              <a:gd name="connsiteY37" fmla="*/ 26034 h 373999"/>
              <a:gd name="connsiteX38" fmla="*/ 109220 w 374015"/>
              <a:gd name="connsiteY38" fmla="*/ 22859 h 373999"/>
              <a:gd name="connsiteX39" fmla="*/ 33655 w 374015"/>
              <a:gd name="connsiteY39" fmla="*/ 374000 h 373999"/>
              <a:gd name="connsiteX40" fmla="*/ 41910 w 374015"/>
              <a:gd name="connsiteY40" fmla="*/ 374000 h 373999"/>
              <a:gd name="connsiteX41" fmla="*/ 41910 w 374015"/>
              <a:gd name="connsiteY41" fmla="*/ 0 h 373999"/>
              <a:gd name="connsiteX42" fmla="*/ 33655 w 374015"/>
              <a:gd name="connsiteY42" fmla="*/ 0 h 373999"/>
              <a:gd name="connsiteX43" fmla="*/ 33655 w 374015"/>
              <a:gd name="connsiteY43" fmla="*/ 374000 h 373999"/>
              <a:gd name="connsiteX44" fmla="*/ 0 w 374015"/>
              <a:gd name="connsiteY44" fmla="*/ 374000 h 373999"/>
              <a:gd name="connsiteX45" fmla="*/ 4445 w 374015"/>
              <a:gd name="connsiteY45" fmla="*/ 374000 h 373999"/>
              <a:gd name="connsiteX46" fmla="*/ 4445 w 374015"/>
              <a:gd name="connsiteY46" fmla="*/ 0 h 373999"/>
              <a:gd name="connsiteX47" fmla="*/ 0 w 374015"/>
              <a:gd name="connsiteY47" fmla="*/ 0 h 373999"/>
              <a:gd name="connsiteX48" fmla="*/ 0 w 374015"/>
              <a:gd name="connsiteY48" fmla="*/ 374000 h 373999"/>
              <a:gd name="connsiteX49" fmla="*/ 193675 w 374015"/>
              <a:gd name="connsiteY49" fmla="*/ 374000 h 373999"/>
              <a:gd name="connsiteX50" fmla="*/ 218440 w 374015"/>
              <a:gd name="connsiteY50" fmla="*/ 374000 h 373999"/>
              <a:gd name="connsiteX51" fmla="*/ 218440 w 374015"/>
              <a:gd name="connsiteY51" fmla="*/ 140964 h 373999"/>
              <a:gd name="connsiteX52" fmla="*/ 193675 w 374015"/>
              <a:gd name="connsiteY52" fmla="*/ 113661 h 373999"/>
              <a:gd name="connsiteX53" fmla="*/ 193675 w 374015"/>
              <a:gd name="connsiteY53" fmla="*/ 374000 h 37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74015" h="373999">
                <a:moveTo>
                  <a:pt x="69850" y="374000"/>
                </a:moveTo>
                <a:lnTo>
                  <a:pt x="82550" y="374000"/>
                </a:lnTo>
                <a:lnTo>
                  <a:pt x="82550" y="1905"/>
                </a:lnTo>
                <a:cubicBezTo>
                  <a:pt x="78740" y="635"/>
                  <a:pt x="74930" y="0"/>
                  <a:pt x="69850" y="0"/>
                </a:cubicBezTo>
                <a:lnTo>
                  <a:pt x="69850" y="374000"/>
                </a:lnTo>
                <a:close/>
                <a:moveTo>
                  <a:pt x="311150" y="374000"/>
                </a:moveTo>
                <a:lnTo>
                  <a:pt x="327025" y="374000"/>
                </a:lnTo>
                <a:lnTo>
                  <a:pt x="327025" y="374000"/>
                </a:lnTo>
                <a:cubicBezTo>
                  <a:pt x="327025" y="374000"/>
                  <a:pt x="327660" y="374000"/>
                  <a:pt x="327660" y="374000"/>
                </a:cubicBezTo>
                <a:cubicBezTo>
                  <a:pt x="332105" y="374000"/>
                  <a:pt x="336550" y="373365"/>
                  <a:pt x="340360" y="372095"/>
                </a:cubicBezTo>
                <a:lnTo>
                  <a:pt x="340360" y="271769"/>
                </a:lnTo>
                <a:cubicBezTo>
                  <a:pt x="333375" y="264149"/>
                  <a:pt x="323215" y="253355"/>
                  <a:pt x="311150" y="240655"/>
                </a:cubicBezTo>
                <a:lnTo>
                  <a:pt x="311150" y="374000"/>
                </a:lnTo>
                <a:close/>
                <a:moveTo>
                  <a:pt x="274320" y="374000"/>
                </a:moveTo>
                <a:lnTo>
                  <a:pt x="302260" y="374000"/>
                </a:lnTo>
                <a:lnTo>
                  <a:pt x="302260" y="231766"/>
                </a:lnTo>
                <a:cubicBezTo>
                  <a:pt x="293370" y="222241"/>
                  <a:pt x="283845" y="212081"/>
                  <a:pt x="274320" y="201287"/>
                </a:cubicBezTo>
                <a:lnTo>
                  <a:pt x="274320" y="374000"/>
                </a:lnTo>
                <a:close/>
                <a:moveTo>
                  <a:pt x="352425" y="286373"/>
                </a:moveTo>
                <a:cubicBezTo>
                  <a:pt x="351790" y="285738"/>
                  <a:pt x="348615" y="282563"/>
                  <a:pt x="344170" y="277484"/>
                </a:cubicBezTo>
                <a:lnTo>
                  <a:pt x="344170" y="371460"/>
                </a:lnTo>
                <a:cubicBezTo>
                  <a:pt x="361315" y="364475"/>
                  <a:pt x="374015" y="347966"/>
                  <a:pt x="374015" y="327646"/>
                </a:cubicBezTo>
                <a:cubicBezTo>
                  <a:pt x="374015" y="309232"/>
                  <a:pt x="367030" y="301613"/>
                  <a:pt x="352425" y="286373"/>
                </a:cubicBezTo>
                <a:moveTo>
                  <a:pt x="234950" y="374000"/>
                </a:moveTo>
                <a:lnTo>
                  <a:pt x="261620" y="374000"/>
                </a:lnTo>
                <a:lnTo>
                  <a:pt x="261620" y="187952"/>
                </a:lnTo>
                <a:cubicBezTo>
                  <a:pt x="252730" y="178428"/>
                  <a:pt x="243840" y="168903"/>
                  <a:pt x="234950" y="158744"/>
                </a:cubicBezTo>
                <a:lnTo>
                  <a:pt x="234950" y="374000"/>
                </a:lnTo>
                <a:close/>
                <a:moveTo>
                  <a:pt x="151130" y="374000"/>
                </a:moveTo>
                <a:lnTo>
                  <a:pt x="173990" y="374000"/>
                </a:lnTo>
                <a:lnTo>
                  <a:pt x="173990" y="92706"/>
                </a:lnTo>
                <a:cubicBezTo>
                  <a:pt x="165735" y="83817"/>
                  <a:pt x="158115" y="75562"/>
                  <a:pt x="151130" y="67942"/>
                </a:cubicBezTo>
                <a:lnTo>
                  <a:pt x="151130" y="374000"/>
                </a:lnTo>
                <a:close/>
                <a:moveTo>
                  <a:pt x="109220" y="22859"/>
                </a:moveTo>
                <a:lnTo>
                  <a:pt x="109220" y="374000"/>
                </a:lnTo>
                <a:lnTo>
                  <a:pt x="125730" y="374000"/>
                </a:lnTo>
                <a:lnTo>
                  <a:pt x="125730" y="41273"/>
                </a:lnTo>
                <a:cubicBezTo>
                  <a:pt x="118745" y="33654"/>
                  <a:pt x="113665" y="28574"/>
                  <a:pt x="111760" y="26034"/>
                </a:cubicBezTo>
                <a:cubicBezTo>
                  <a:pt x="111125" y="24764"/>
                  <a:pt x="110490" y="24129"/>
                  <a:pt x="109220" y="22859"/>
                </a:cubicBezTo>
                <a:moveTo>
                  <a:pt x="33655" y="374000"/>
                </a:moveTo>
                <a:lnTo>
                  <a:pt x="41910" y="374000"/>
                </a:lnTo>
                <a:lnTo>
                  <a:pt x="41910" y="0"/>
                </a:lnTo>
                <a:lnTo>
                  <a:pt x="33655" y="0"/>
                </a:lnTo>
                <a:lnTo>
                  <a:pt x="33655" y="374000"/>
                </a:lnTo>
                <a:close/>
                <a:moveTo>
                  <a:pt x="0" y="374000"/>
                </a:moveTo>
                <a:lnTo>
                  <a:pt x="4445" y="374000"/>
                </a:lnTo>
                <a:lnTo>
                  <a:pt x="4445" y="0"/>
                </a:lnTo>
                <a:lnTo>
                  <a:pt x="0" y="0"/>
                </a:lnTo>
                <a:lnTo>
                  <a:pt x="0" y="374000"/>
                </a:lnTo>
                <a:close/>
                <a:moveTo>
                  <a:pt x="193675" y="374000"/>
                </a:moveTo>
                <a:lnTo>
                  <a:pt x="218440" y="374000"/>
                </a:lnTo>
                <a:lnTo>
                  <a:pt x="218440" y="140964"/>
                </a:lnTo>
                <a:cubicBezTo>
                  <a:pt x="210185" y="132075"/>
                  <a:pt x="201295" y="122550"/>
                  <a:pt x="193675" y="113661"/>
                </a:cubicBezTo>
                <a:lnTo>
                  <a:pt x="193675" y="374000"/>
                </a:ln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676455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2 innha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DC719F3-7C27-5469-9D14-E8D85B4ED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nn-NO"/>
          </a:p>
        </p:txBody>
      </p:sp>
      <p:sp>
        <p:nvSpPr>
          <p:cNvPr id="7" name="Plassholder for innhold 6">
            <a:extLst>
              <a:ext uri="{FF2B5EF4-FFF2-40B4-BE49-F238E27FC236}">
                <a16:creationId xmlns:a16="http://schemas.microsoft.com/office/drawing/2014/main" id="{039BDBE1-24B2-DA24-09C6-DC8C6DE41279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56800" y="1808163"/>
            <a:ext cx="5208728" cy="4105275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  <p:sp>
        <p:nvSpPr>
          <p:cNvPr id="9" name="Plassholder for innhold 8">
            <a:extLst>
              <a:ext uri="{FF2B5EF4-FFF2-40B4-BE49-F238E27FC236}">
                <a16:creationId xmlns:a16="http://schemas.microsoft.com/office/drawing/2014/main" id="{E7F22B0D-6536-7309-2FE8-531F1F11B2D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432410" y="1808163"/>
            <a:ext cx="5208728" cy="4105275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254492568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1/2 tekst og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DC719F3-7C27-5469-9D14-E8D85B4ED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000" y="557999"/>
            <a:ext cx="5207528" cy="1250163"/>
          </a:xfrm>
        </p:spPr>
        <p:txBody>
          <a:bodyPr/>
          <a:lstStyle>
            <a:lvl1pPr>
              <a:defRPr sz="2800"/>
            </a:lvl1pPr>
          </a:lstStyle>
          <a:p>
            <a:r>
              <a:rPr lang="nb-NO"/>
              <a:t>Klikk for å redigere tittelstil</a:t>
            </a:r>
            <a:endParaRPr lang="nn-NO"/>
          </a:p>
        </p:txBody>
      </p:sp>
      <p:sp>
        <p:nvSpPr>
          <p:cNvPr id="7" name="Plassholder for innhold 6">
            <a:extLst>
              <a:ext uri="{FF2B5EF4-FFF2-40B4-BE49-F238E27FC236}">
                <a16:creationId xmlns:a16="http://schemas.microsoft.com/office/drawing/2014/main" id="{039BDBE1-24B2-DA24-09C6-DC8C6DE41279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58000" y="2006931"/>
            <a:ext cx="5208728" cy="390650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  <p:sp>
        <p:nvSpPr>
          <p:cNvPr id="5" name="Plassholder for diagram 4">
            <a:extLst>
              <a:ext uri="{FF2B5EF4-FFF2-40B4-BE49-F238E27FC236}">
                <a16:creationId xmlns:a16="http://schemas.microsoft.com/office/drawing/2014/main" id="{22117540-BEDA-05D3-9D6D-301355F42805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6096000" y="549275"/>
            <a:ext cx="5545138" cy="5364163"/>
          </a:xfrm>
        </p:spPr>
        <p:txBody>
          <a:bodyPr/>
          <a:lstStyle/>
          <a:p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2991815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beige 1/3 fot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1783C94-8A74-A54F-BB37-E49E29F281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2175724"/>
            <a:ext cx="7192743" cy="12532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nb-NO"/>
              <a:t>Klikk for å legge til en tittel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6B8BAC05-7EBB-444C-9DE0-6B5FE960B9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7428" y="3555124"/>
            <a:ext cx="7192743" cy="245671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nb-NO"/>
              <a:t>Klikk for å legge til tekst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6BE1E08-6700-F245-FBD8-A672F4A278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29613" y="0"/>
            <a:ext cx="3862387" cy="6858000"/>
          </a:xfrm>
          <a:prstGeom prst="rect">
            <a:avLst/>
          </a:prstGeom>
        </p:spPr>
        <p:txBody>
          <a:bodyPr/>
          <a:lstStyle/>
          <a:p>
            <a:r>
              <a:rPr lang="nb-NO"/>
              <a:t>Klikk på ikonet for å legge til et bilde</a:t>
            </a:r>
          </a:p>
        </p:txBody>
      </p:sp>
    </p:spTree>
    <p:extLst>
      <p:ext uri="{BB962C8B-B14F-4D97-AF65-F5344CB8AC3E}">
        <p14:creationId xmlns:p14="http://schemas.microsoft.com/office/powerpoint/2010/main" val="59554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3 innha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DC719F3-7C27-5469-9D14-E8D85B4ED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nn-NO"/>
          </a:p>
        </p:txBody>
      </p:sp>
      <p:sp>
        <p:nvSpPr>
          <p:cNvPr id="7" name="Plassholder for innhold 6">
            <a:extLst>
              <a:ext uri="{FF2B5EF4-FFF2-40B4-BE49-F238E27FC236}">
                <a16:creationId xmlns:a16="http://schemas.microsoft.com/office/drawing/2014/main" id="{CB3CD265-843F-6E28-A374-28608280F2F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402481" y="1808163"/>
            <a:ext cx="3240000" cy="4099646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  <p:sp>
        <p:nvSpPr>
          <p:cNvPr id="8" name="Plassholder for innhold 6">
            <a:extLst>
              <a:ext uri="{FF2B5EF4-FFF2-40B4-BE49-F238E27FC236}">
                <a16:creationId xmlns:a16="http://schemas.microsoft.com/office/drawing/2014/main" id="{E14DE08B-1DB1-B7EA-FACB-CD4C5CA75A9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476001" y="1808163"/>
            <a:ext cx="3240000" cy="4105275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  <p:sp>
        <p:nvSpPr>
          <p:cNvPr id="9" name="Plassholder for innhold 6">
            <a:extLst>
              <a:ext uri="{FF2B5EF4-FFF2-40B4-BE49-F238E27FC236}">
                <a16:creationId xmlns:a16="http://schemas.microsoft.com/office/drawing/2014/main" id="{CF585CDA-3A62-EC95-9E28-B501D3CA429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549519" y="1808163"/>
            <a:ext cx="3240000" cy="41230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20312862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3 innhald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DC719F3-7C27-5469-9D14-E8D85B4ED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nn-NO"/>
          </a:p>
        </p:txBody>
      </p:sp>
      <p:sp>
        <p:nvSpPr>
          <p:cNvPr id="7" name="Plassholder for innhold 6">
            <a:extLst>
              <a:ext uri="{FF2B5EF4-FFF2-40B4-BE49-F238E27FC236}">
                <a16:creationId xmlns:a16="http://schemas.microsoft.com/office/drawing/2014/main" id="{CB3CD265-843F-6E28-A374-28608280F2F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402481" y="1802534"/>
            <a:ext cx="3240000" cy="4105275"/>
          </a:xfrm>
          <a:prstGeom prst="roundRect">
            <a:avLst>
              <a:gd name="adj" fmla="val 7596"/>
            </a:avLst>
          </a:prstGeom>
          <a:solidFill>
            <a:schemeClr val="bg2"/>
          </a:solidFill>
        </p:spPr>
        <p:txBody>
          <a:bodyPr lIns="144000" tIns="144000" rIns="144000" bIns="144000" anchor="ctr"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44612" indent="0">
              <a:buNone/>
              <a:defRPr/>
            </a:lvl4pPr>
            <a:lvl5pPr marL="1797050" indent="0">
              <a:buNone/>
              <a:defRPr/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  <p:sp>
        <p:nvSpPr>
          <p:cNvPr id="8" name="Plassholder for innhold 6">
            <a:extLst>
              <a:ext uri="{FF2B5EF4-FFF2-40B4-BE49-F238E27FC236}">
                <a16:creationId xmlns:a16="http://schemas.microsoft.com/office/drawing/2014/main" id="{E14DE08B-1DB1-B7EA-FACB-CD4C5CA75A9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476001" y="1808163"/>
            <a:ext cx="3240000" cy="4105275"/>
          </a:xfrm>
          <a:prstGeom prst="roundRect">
            <a:avLst>
              <a:gd name="adj" fmla="val 7092"/>
            </a:avLst>
          </a:prstGeom>
          <a:solidFill>
            <a:schemeClr val="bg2"/>
          </a:solidFill>
        </p:spPr>
        <p:txBody>
          <a:bodyPr lIns="144000" tIns="144000" rIns="144000" bIns="144000" anchor="ctr"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44612" indent="0">
              <a:buNone/>
              <a:defRPr/>
            </a:lvl4pPr>
            <a:lvl5pPr marL="1797050" indent="0">
              <a:buNone/>
              <a:defRPr/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  <p:sp>
        <p:nvSpPr>
          <p:cNvPr id="9" name="Plassholder for innhold 6">
            <a:extLst>
              <a:ext uri="{FF2B5EF4-FFF2-40B4-BE49-F238E27FC236}">
                <a16:creationId xmlns:a16="http://schemas.microsoft.com/office/drawing/2014/main" id="{CF585CDA-3A62-EC95-9E28-B501D3CA429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549519" y="1825976"/>
            <a:ext cx="3240000" cy="4105275"/>
          </a:xfrm>
          <a:prstGeom prst="roundRect">
            <a:avLst>
              <a:gd name="adj" fmla="val 8604"/>
            </a:avLst>
          </a:prstGeom>
          <a:solidFill>
            <a:schemeClr val="bg2"/>
          </a:solidFill>
        </p:spPr>
        <p:txBody>
          <a:bodyPr lIns="144000" tIns="144000" rIns="144000" bIns="144000" anchor="ctr"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44612" indent="0">
              <a:buNone/>
              <a:defRPr/>
            </a:lvl4pPr>
            <a:lvl5pPr marL="1797050" indent="0">
              <a:buNone/>
              <a:defRPr/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n-NO"/>
          </a:p>
        </p:txBody>
      </p:sp>
    </p:spTree>
    <p:extLst>
      <p:ext uri="{BB962C8B-B14F-4D97-AF65-F5344CB8AC3E}">
        <p14:creationId xmlns:p14="http://schemas.microsoft.com/office/powerpoint/2010/main" val="64916784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e media vertik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269F660-D0A4-BD44-B3FC-5E95CE7AFF1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83404" y="549275"/>
            <a:ext cx="3240000" cy="53658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n-NO" noProof="0"/>
              <a:t>Klikk på symbolet til ønska media. Til dømes så trykker du på filmikonet om du ynskjer film på sida eller ikonet for bilete for å sette inn bilete.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98270D3-9121-3C41-94EC-48E50C0A937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492271" y="549274"/>
            <a:ext cx="3240000" cy="53641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n-NO" noProof="0"/>
              <a:t>Klikk på symbolet til ønska media. Til dømes så trykker du på filmikonet om du ynskjer film på sida eller ikonet for bilete for å sette inn bilete.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24B26D93-C44E-064D-90BC-F60113095A9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401138" y="549275"/>
            <a:ext cx="3240000" cy="53658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n-NO" noProof="0"/>
              <a:t>Klikk på symbolet til ønska media. Til dømes så trykker du på filmikonet om du ynskjer film på sida eller ikonet for bilete for å sette inn bilete.</a:t>
            </a:r>
          </a:p>
        </p:txBody>
      </p:sp>
    </p:spTree>
    <p:extLst>
      <p:ext uri="{BB962C8B-B14F-4D97-AF65-F5344CB8AC3E}">
        <p14:creationId xmlns:p14="http://schemas.microsoft.com/office/powerpoint/2010/main" val="1420574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grå 1/3 fot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1783C94-8A74-A54F-BB37-E49E29F281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2175724"/>
            <a:ext cx="7192743" cy="12532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nb-NO"/>
              <a:t>Klikk for å legge til en tittel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6B8BAC05-7EBB-444C-9DE0-6B5FE960B9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7428" y="3555124"/>
            <a:ext cx="7192743" cy="245671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nb-NO"/>
              <a:t>Klikk for å legge til tekst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6BE1E08-6700-F245-FBD8-A672F4A278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29613" y="0"/>
            <a:ext cx="3862387" cy="6858000"/>
          </a:xfrm>
          <a:prstGeom prst="rect">
            <a:avLst/>
          </a:prstGeom>
        </p:spPr>
        <p:txBody>
          <a:bodyPr/>
          <a:lstStyle/>
          <a:p>
            <a:r>
              <a:rPr lang="nb-NO"/>
              <a:t>Klikk på ikonet for å legge til et bilde</a:t>
            </a:r>
          </a:p>
        </p:txBody>
      </p:sp>
    </p:spTree>
    <p:extLst>
      <p:ext uri="{BB962C8B-B14F-4D97-AF65-F5344CB8AC3E}">
        <p14:creationId xmlns:p14="http://schemas.microsoft.com/office/powerpoint/2010/main" val="3307486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raud 1/3 f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1783C94-8A74-A54F-BB37-E49E29F281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2175724"/>
            <a:ext cx="7192743" cy="1253276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legge til en tittel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6B8BAC05-7EBB-444C-9DE0-6B5FE960B9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7428" y="3555124"/>
            <a:ext cx="7192743" cy="2020486"/>
          </a:xfr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Klikk for å legge til tekst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6BE1E08-6700-F245-FBD8-A672F4A278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29613" y="0"/>
            <a:ext cx="3862387" cy="6858000"/>
          </a:xfrm>
          <a:prstGeom prst="rect">
            <a:avLst/>
          </a:prstGeom>
        </p:spPr>
        <p:txBody>
          <a:bodyPr/>
          <a:lstStyle/>
          <a:p>
            <a:r>
              <a:rPr lang="nb-NO"/>
              <a:t>Klikk på ikonet for å legge til et bilde</a:t>
            </a:r>
          </a:p>
        </p:txBody>
      </p:sp>
    </p:spTree>
    <p:extLst>
      <p:ext uri="{BB962C8B-B14F-4D97-AF65-F5344CB8AC3E}">
        <p14:creationId xmlns:p14="http://schemas.microsoft.com/office/powerpoint/2010/main" val="4091651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svart 1/3 f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1783C94-8A74-A54F-BB37-E49E29F281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2224623"/>
            <a:ext cx="7192743" cy="1253276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legge til en tittel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6B8BAC05-7EBB-444C-9DE0-6B5FE960B9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7428" y="3604023"/>
            <a:ext cx="7192743" cy="2194611"/>
          </a:xfr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Klikk for å legge til tekst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6BE1E08-6700-F245-FBD8-A672F4A278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29613" y="0"/>
            <a:ext cx="3862387" cy="6858000"/>
          </a:xfrm>
          <a:prstGeom prst="rect">
            <a:avLst/>
          </a:prstGeom>
        </p:spPr>
        <p:txBody>
          <a:bodyPr/>
          <a:lstStyle/>
          <a:p>
            <a:r>
              <a:rPr lang="nb-NO"/>
              <a:t>Klikk på ikonet for å legge til et bilde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B9C184C4-41A4-5A41-DBA0-C60C23C012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9835" y="566625"/>
            <a:ext cx="1462753" cy="37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090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grå mønste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B71A842-E896-5349-BD8E-99C14D283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8803" y="1869853"/>
            <a:ext cx="5114757" cy="2046225"/>
          </a:xfrm>
          <a:prstGeom prst="rect">
            <a:avLst/>
          </a:prstGeom>
        </p:spPr>
        <p:txBody>
          <a:bodyPr/>
          <a:lstStyle/>
          <a:p>
            <a:r>
              <a:rPr lang="nb-NO" b="1">
                <a:effectLst/>
                <a:latin typeface="Arial" panose="020B0604020202020204" pitchFamily="34" charset="0"/>
              </a:rPr>
              <a:t>Klikk for å legge til tittel</a:t>
            </a:r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8B4C41C3-9196-744B-B5A5-616E02BA7D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8801" y="3916079"/>
            <a:ext cx="5114757" cy="1369599"/>
          </a:xfrm>
        </p:spPr>
        <p:txBody>
          <a:bodyPr/>
          <a:lstStyle/>
          <a:p>
            <a:pPr lvl="0"/>
            <a:r>
              <a:rPr lang="nb-NO"/>
              <a:t>Undertittel</a:t>
            </a:r>
          </a:p>
        </p:txBody>
      </p:sp>
      <p:pic>
        <p:nvPicPr>
          <p:cNvPr id="6" name="Bilde 5" descr="Et bilde som inneholder skjermbilde, Grafikk, grafisk design, Fargerikt&#10;&#10;KI-generert innhold kan være feil.">
            <a:extLst>
              <a:ext uri="{FF2B5EF4-FFF2-40B4-BE49-F238E27FC236}">
                <a16:creationId xmlns:a16="http://schemas.microsoft.com/office/drawing/2014/main" id="{A2388CD7-293F-EBFE-A2D2-4E9A4AB367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00592" y="1028621"/>
            <a:ext cx="5023779" cy="502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94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26" Type="http://schemas.openxmlformats.org/officeDocument/2006/relationships/slideLayout" Target="../slideLayouts/slideLayout42.xml"/><Relationship Id="rId21" Type="http://schemas.openxmlformats.org/officeDocument/2006/relationships/slideLayout" Target="../slideLayouts/slideLayout37.xml"/><Relationship Id="rId34" Type="http://schemas.openxmlformats.org/officeDocument/2006/relationships/slideLayout" Target="../slideLayouts/slideLayout50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5" Type="http://schemas.openxmlformats.org/officeDocument/2006/relationships/slideLayout" Target="../slideLayouts/slideLayout41.xml"/><Relationship Id="rId3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6.xml"/><Relationship Id="rId29" Type="http://schemas.openxmlformats.org/officeDocument/2006/relationships/slideLayout" Target="../slideLayouts/slideLayout45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24" Type="http://schemas.openxmlformats.org/officeDocument/2006/relationships/slideLayout" Target="../slideLayouts/slideLayout40.xml"/><Relationship Id="rId32" Type="http://schemas.openxmlformats.org/officeDocument/2006/relationships/slideLayout" Target="../slideLayouts/slideLayout48.xml"/><Relationship Id="rId37" Type="http://schemas.openxmlformats.org/officeDocument/2006/relationships/theme" Target="../theme/theme2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23" Type="http://schemas.openxmlformats.org/officeDocument/2006/relationships/slideLayout" Target="../slideLayouts/slideLayout39.xml"/><Relationship Id="rId28" Type="http://schemas.openxmlformats.org/officeDocument/2006/relationships/slideLayout" Target="../slideLayouts/slideLayout44.xml"/><Relationship Id="rId36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31" Type="http://schemas.openxmlformats.org/officeDocument/2006/relationships/slideLayout" Target="../slideLayouts/slideLayout47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Relationship Id="rId22" Type="http://schemas.openxmlformats.org/officeDocument/2006/relationships/slideLayout" Target="../slideLayouts/slideLayout38.xml"/><Relationship Id="rId27" Type="http://schemas.openxmlformats.org/officeDocument/2006/relationships/slideLayout" Target="../slideLayouts/slideLayout43.xml"/><Relationship Id="rId30" Type="http://schemas.openxmlformats.org/officeDocument/2006/relationships/slideLayout" Target="../slideLayouts/slideLayout46.xml"/><Relationship Id="rId35" Type="http://schemas.openxmlformats.org/officeDocument/2006/relationships/slideLayout" Target="../slideLayouts/slideLayout51.xml"/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69F8C554-70B9-4149-A655-9AD47EF14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435" y="1282262"/>
            <a:ext cx="11083138" cy="100031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nb-NO"/>
              <a:t>Sett inn tittel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B2F44AF-3821-6946-95D1-7281206838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435" y="2506394"/>
            <a:ext cx="11083137" cy="5100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/>
              <a:t>Sett inn undertittel</a:t>
            </a:r>
          </a:p>
        </p:txBody>
      </p:sp>
      <p:grpSp>
        <p:nvGrpSpPr>
          <p:cNvPr id="13" name="Grafikk 11">
            <a:extLst>
              <a:ext uri="{FF2B5EF4-FFF2-40B4-BE49-F238E27FC236}">
                <a16:creationId xmlns:a16="http://schemas.microsoft.com/office/drawing/2014/main" id="{0A5560EC-FDB2-A34F-8AC7-74385F68CF62}"/>
              </a:ext>
            </a:extLst>
          </p:cNvPr>
          <p:cNvGrpSpPr>
            <a:grpSpLocks noChangeAspect="1"/>
          </p:cNvGrpSpPr>
          <p:nvPr/>
        </p:nvGrpSpPr>
        <p:grpSpPr>
          <a:xfrm>
            <a:off x="190626" y="134470"/>
            <a:ext cx="2189503" cy="1231595"/>
            <a:chOff x="638734" y="-399631"/>
            <a:chExt cx="5945841" cy="3344536"/>
          </a:xfrm>
        </p:grpSpPr>
        <p:sp>
          <p:nvSpPr>
            <p:cNvPr id="14" name="Friform 13">
              <a:extLst>
                <a:ext uri="{FF2B5EF4-FFF2-40B4-BE49-F238E27FC236}">
                  <a16:creationId xmlns:a16="http://schemas.microsoft.com/office/drawing/2014/main" id="{B13CEF2F-E1B5-164D-9605-5B8CAAFA4599}"/>
                </a:ext>
              </a:extLst>
            </p:cNvPr>
            <p:cNvSpPr/>
            <p:nvPr/>
          </p:nvSpPr>
          <p:spPr>
            <a:xfrm>
              <a:off x="1618551" y="761975"/>
              <a:ext cx="3120345" cy="1018535"/>
            </a:xfrm>
            <a:custGeom>
              <a:avLst/>
              <a:gdLst>
                <a:gd name="connsiteX0" fmla="*/ 3120336 w 3120345"/>
                <a:gd name="connsiteY0" fmla="*/ 632675 h 1018535"/>
                <a:gd name="connsiteX1" fmla="*/ 2908205 w 3120345"/>
                <a:gd name="connsiteY1" fmla="*/ 466067 h 1018535"/>
                <a:gd name="connsiteX2" fmla="*/ 2790218 w 3120345"/>
                <a:gd name="connsiteY2" fmla="*/ 445319 h 1018535"/>
                <a:gd name="connsiteX3" fmla="*/ 2725495 w 3120345"/>
                <a:gd name="connsiteY3" fmla="*/ 392673 h 1018535"/>
                <a:gd name="connsiteX4" fmla="*/ 2755533 w 3120345"/>
                <a:gd name="connsiteY4" fmla="*/ 354273 h 1018535"/>
                <a:gd name="connsiteX5" fmla="*/ 2873521 w 3120345"/>
                <a:gd name="connsiteY5" fmla="*/ 340338 h 1018535"/>
                <a:gd name="connsiteX6" fmla="*/ 3046013 w 3120345"/>
                <a:gd name="connsiteY6" fmla="*/ 351176 h 1018535"/>
                <a:gd name="connsiteX7" fmla="*/ 3057161 w 3120345"/>
                <a:gd name="connsiteY7" fmla="*/ 352415 h 1018535"/>
                <a:gd name="connsiteX8" fmla="*/ 3072335 w 3120345"/>
                <a:gd name="connsiteY8" fmla="*/ 251460 h 1018535"/>
                <a:gd name="connsiteX9" fmla="*/ 3060258 w 3120345"/>
                <a:gd name="connsiteY9" fmla="*/ 249911 h 1018535"/>
                <a:gd name="connsiteX10" fmla="*/ 2845960 w 3120345"/>
                <a:gd name="connsiteY10" fmla="*/ 236905 h 1018535"/>
                <a:gd name="connsiteX11" fmla="*/ 2585210 w 3120345"/>
                <a:gd name="connsiteY11" fmla="*/ 390506 h 1018535"/>
                <a:gd name="connsiteX12" fmla="*/ 2686475 w 3120345"/>
                <a:gd name="connsiteY12" fmla="*/ 528622 h 1018535"/>
                <a:gd name="connsiteX13" fmla="*/ 2832334 w 3120345"/>
                <a:gd name="connsiteY13" fmla="*/ 561449 h 1018535"/>
                <a:gd name="connsiteX14" fmla="*/ 2917496 w 3120345"/>
                <a:gd name="connsiteY14" fmla="*/ 580339 h 1018535"/>
                <a:gd name="connsiteX15" fmla="*/ 2976025 w 3120345"/>
                <a:gd name="connsiteY15" fmla="*/ 635772 h 1018535"/>
                <a:gd name="connsiteX16" fmla="*/ 2938864 w 3120345"/>
                <a:gd name="connsiteY16" fmla="*/ 681914 h 1018535"/>
                <a:gd name="connsiteX17" fmla="*/ 2814992 w 3120345"/>
                <a:gd name="connsiteY17" fmla="*/ 700185 h 1018535"/>
                <a:gd name="connsiteX18" fmla="*/ 2621442 w 3120345"/>
                <a:gd name="connsiteY18" fmla="*/ 688417 h 1018535"/>
                <a:gd name="connsiteX19" fmla="*/ 2610604 w 3120345"/>
                <a:gd name="connsiteY19" fmla="*/ 687488 h 1018535"/>
                <a:gd name="connsiteX20" fmla="*/ 2609055 w 3120345"/>
                <a:gd name="connsiteY20" fmla="*/ 698017 h 1018535"/>
                <a:gd name="connsiteX21" fmla="*/ 2592333 w 3120345"/>
                <a:gd name="connsiteY21" fmla="*/ 791850 h 1018535"/>
                <a:gd name="connsiteX22" fmla="*/ 2605029 w 3120345"/>
                <a:gd name="connsiteY22" fmla="*/ 793089 h 1018535"/>
                <a:gd name="connsiteX23" fmla="*/ 2820256 w 3120345"/>
                <a:gd name="connsiteY23" fmla="*/ 805166 h 1018535"/>
                <a:gd name="connsiteX24" fmla="*/ 3120336 w 3120345"/>
                <a:gd name="connsiteY24" fmla="*/ 632675 h 1018535"/>
                <a:gd name="connsiteX25" fmla="*/ 2521416 w 3120345"/>
                <a:gd name="connsiteY25" fmla="*/ 632675 h 1018535"/>
                <a:gd name="connsiteX26" fmla="*/ 2309286 w 3120345"/>
                <a:gd name="connsiteY26" fmla="*/ 466067 h 1018535"/>
                <a:gd name="connsiteX27" fmla="*/ 2191298 w 3120345"/>
                <a:gd name="connsiteY27" fmla="*/ 445319 h 1018535"/>
                <a:gd name="connsiteX28" fmla="*/ 2126575 w 3120345"/>
                <a:gd name="connsiteY28" fmla="*/ 392673 h 1018535"/>
                <a:gd name="connsiteX29" fmla="*/ 2156614 w 3120345"/>
                <a:gd name="connsiteY29" fmla="*/ 354273 h 1018535"/>
                <a:gd name="connsiteX30" fmla="*/ 2274602 w 3120345"/>
                <a:gd name="connsiteY30" fmla="*/ 340338 h 1018535"/>
                <a:gd name="connsiteX31" fmla="*/ 2447093 w 3120345"/>
                <a:gd name="connsiteY31" fmla="*/ 351176 h 1018535"/>
                <a:gd name="connsiteX32" fmla="*/ 2458241 w 3120345"/>
                <a:gd name="connsiteY32" fmla="*/ 352415 h 1018535"/>
                <a:gd name="connsiteX33" fmla="*/ 2473416 w 3120345"/>
                <a:gd name="connsiteY33" fmla="*/ 251460 h 1018535"/>
                <a:gd name="connsiteX34" fmla="*/ 2461648 w 3120345"/>
                <a:gd name="connsiteY34" fmla="*/ 249911 h 1018535"/>
                <a:gd name="connsiteX35" fmla="*/ 2247350 w 3120345"/>
                <a:gd name="connsiteY35" fmla="*/ 236905 h 1018535"/>
                <a:gd name="connsiteX36" fmla="*/ 1986600 w 3120345"/>
                <a:gd name="connsiteY36" fmla="*/ 390506 h 1018535"/>
                <a:gd name="connsiteX37" fmla="*/ 2087865 w 3120345"/>
                <a:gd name="connsiteY37" fmla="*/ 528622 h 1018535"/>
                <a:gd name="connsiteX38" fmla="*/ 2233724 w 3120345"/>
                <a:gd name="connsiteY38" fmla="*/ 561449 h 1018535"/>
                <a:gd name="connsiteX39" fmla="*/ 2318886 w 3120345"/>
                <a:gd name="connsiteY39" fmla="*/ 580339 h 1018535"/>
                <a:gd name="connsiteX40" fmla="*/ 2377415 w 3120345"/>
                <a:gd name="connsiteY40" fmla="*/ 635772 h 1018535"/>
                <a:gd name="connsiteX41" fmla="*/ 2340254 w 3120345"/>
                <a:gd name="connsiteY41" fmla="*/ 681914 h 1018535"/>
                <a:gd name="connsiteX42" fmla="*/ 2216382 w 3120345"/>
                <a:gd name="connsiteY42" fmla="*/ 700185 h 1018535"/>
                <a:gd name="connsiteX43" fmla="*/ 2022832 w 3120345"/>
                <a:gd name="connsiteY43" fmla="*/ 688417 h 1018535"/>
                <a:gd name="connsiteX44" fmla="*/ 2011994 w 3120345"/>
                <a:gd name="connsiteY44" fmla="*/ 687488 h 1018535"/>
                <a:gd name="connsiteX45" fmla="*/ 2010136 w 3120345"/>
                <a:gd name="connsiteY45" fmla="*/ 698017 h 1018535"/>
                <a:gd name="connsiteX46" fmla="*/ 1993413 w 3120345"/>
                <a:gd name="connsiteY46" fmla="*/ 791850 h 1018535"/>
                <a:gd name="connsiteX47" fmla="*/ 2006110 w 3120345"/>
                <a:gd name="connsiteY47" fmla="*/ 793089 h 1018535"/>
                <a:gd name="connsiteX48" fmla="*/ 2221337 w 3120345"/>
                <a:gd name="connsiteY48" fmla="*/ 805166 h 1018535"/>
                <a:gd name="connsiteX49" fmla="*/ 2521416 w 3120345"/>
                <a:gd name="connsiteY49" fmla="*/ 632675 h 1018535"/>
                <a:gd name="connsiteX50" fmla="*/ 1892148 w 3120345"/>
                <a:gd name="connsiteY50" fmla="*/ 778843 h 1018535"/>
                <a:gd name="connsiteX51" fmla="*/ 1892148 w 3120345"/>
                <a:gd name="connsiteY51" fmla="*/ 241550 h 1018535"/>
                <a:gd name="connsiteX52" fmla="*/ 1747528 w 3120345"/>
                <a:gd name="connsiteY52" fmla="*/ 241550 h 1018535"/>
                <a:gd name="connsiteX53" fmla="*/ 1747528 w 3120345"/>
                <a:gd name="connsiteY53" fmla="*/ 692443 h 1018535"/>
                <a:gd name="connsiteX54" fmla="*/ 1636972 w 3120345"/>
                <a:gd name="connsiteY54" fmla="*/ 701423 h 1018535"/>
                <a:gd name="connsiteX55" fmla="*/ 1451784 w 3120345"/>
                <a:gd name="connsiteY55" fmla="*/ 559590 h 1018535"/>
                <a:gd name="connsiteX56" fmla="*/ 1451784 w 3120345"/>
                <a:gd name="connsiteY56" fmla="*/ 241550 h 1018535"/>
                <a:gd name="connsiteX57" fmla="*/ 1307473 w 3120345"/>
                <a:gd name="connsiteY57" fmla="*/ 241550 h 1018535"/>
                <a:gd name="connsiteX58" fmla="*/ 1307473 w 3120345"/>
                <a:gd name="connsiteY58" fmla="*/ 561139 h 1018535"/>
                <a:gd name="connsiteX59" fmla="*/ 1620559 w 3120345"/>
                <a:gd name="connsiteY59" fmla="*/ 806714 h 1018535"/>
                <a:gd name="connsiteX60" fmla="*/ 1746599 w 3120345"/>
                <a:gd name="connsiteY60" fmla="*/ 792160 h 1018535"/>
                <a:gd name="connsiteX61" fmla="*/ 1722134 w 3120345"/>
                <a:gd name="connsiteY61" fmla="*/ 885683 h 1018535"/>
                <a:gd name="connsiteX62" fmla="*/ 1579681 w 3120345"/>
                <a:gd name="connsiteY62" fmla="*/ 911386 h 1018535"/>
                <a:gd name="connsiteX63" fmla="*/ 1368171 w 3120345"/>
                <a:gd name="connsiteY63" fmla="*/ 892805 h 1018535"/>
                <a:gd name="connsiteX64" fmla="*/ 1350828 w 3120345"/>
                <a:gd name="connsiteY64" fmla="*/ 996238 h 1018535"/>
                <a:gd name="connsiteX65" fmla="*/ 1586185 w 3120345"/>
                <a:gd name="connsiteY65" fmla="*/ 1018535 h 1018535"/>
                <a:gd name="connsiteX66" fmla="*/ 1892148 w 3120345"/>
                <a:gd name="connsiteY66" fmla="*/ 778843 h 1018535"/>
                <a:gd name="connsiteX67" fmla="*/ 1235628 w 3120345"/>
                <a:gd name="connsiteY67" fmla="*/ 798663 h 1018535"/>
                <a:gd name="connsiteX68" fmla="*/ 911394 w 3120345"/>
                <a:gd name="connsiteY68" fmla="*/ 487126 h 1018535"/>
                <a:gd name="connsiteX69" fmla="*/ 1229124 w 3120345"/>
                <a:gd name="connsiteY69" fmla="*/ 241550 h 1018535"/>
                <a:gd name="connsiteX70" fmla="*/ 1044556 w 3120345"/>
                <a:gd name="connsiteY70" fmla="*/ 241550 h 1018535"/>
                <a:gd name="connsiteX71" fmla="*/ 788761 w 3120345"/>
                <a:gd name="connsiteY71" fmla="*/ 436648 h 1018535"/>
                <a:gd name="connsiteX72" fmla="*/ 760270 w 3120345"/>
                <a:gd name="connsiteY72" fmla="*/ 436648 h 1018535"/>
                <a:gd name="connsiteX73" fmla="*/ 760270 w 3120345"/>
                <a:gd name="connsiteY73" fmla="*/ 0 h 1018535"/>
                <a:gd name="connsiteX74" fmla="*/ 621224 w 3120345"/>
                <a:gd name="connsiteY74" fmla="*/ 0 h 1018535"/>
                <a:gd name="connsiteX75" fmla="*/ 621224 w 3120345"/>
                <a:gd name="connsiteY75" fmla="*/ 798663 h 1018535"/>
                <a:gd name="connsiteX76" fmla="*/ 759960 w 3120345"/>
                <a:gd name="connsiteY76" fmla="*/ 798663 h 1018535"/>
                <a:gd name="connsiteX77" fmla="*/ 759960 w 3120345"/>
                <a:gd name="connsiteY77" fmla="*/ 536984 h 1018535"/>
                <a:gd name="connsiteX78" fmla="*/ 785045 w 3120345"/>
                <a:gd name="connsiteY78" fmla="*/ 536984 h 1018535"/>
                <a:gd name="connsiteX79" fmla="*/ 1053846 w 3120345"/>
                <a:gd name="connsiteY79" fmla="*/ 798663 h 1018535"/>
                <a:gd name="connsiteX80" fmla="*/ 1235628 w 3120345"/>
                <a:gd name="connsiteY80" fmla="*/ 798663 h 1018535"/>
                <a:gd name="connsiteX81" fmla="*/ 534824 w 3120345"/>
                <a:gd name="connsiteY81" fmla="*/ 632675 h 1018535"/>
                <a:gd name="connsiteX82" fmla="*/ 322693 w 3120345"/>
                <a:gd name="connsiteY82" fmla="*/ 466067 h 1018535"/>
                <a:gd name="connsiteX83" fmla="*/ 204706 w 3120345"/>
                <a:gd name="connsiteY83" fmla="*/ 445319 h 1018535"/>
                <a:gd name="connsiteX84" fmla="*/ 140292 w 3120345"/>
                <a:gd name="connsiteY84" fmla="*/ 392673 h 1018535"/>
                <a:gd name="connsiteX85" fmla="*/ 170331 w 3120345"/>
                <a:gd name="connsiteY85" fmla="*/ 354273 h 1018535"/>
                <a:gd name="connsiteX86" fmla="*/ 288319 w 3120345"/>
                <a:gd name="connsiteY86" fmla="*/ 340338 h 1018535"/>
                <a:gd name="connsiteX87" fmla="*/ 460810 w 3120345"/>
                <a:gd name="connsiteY87" fmla="*/ 351176 h 1018535"/>
                <a:gd name="connsiteX88" fmla="*/ 471959 w 3120345"/>
                <a:gd name="connsiteY88" fmla="*/ 352415 h 1018535"/>
                <a:gd name="connsiteX89" fmla="*/ 487133 w 3120345"/>
                <a:gd name="connsiteY89" fmla="*/ 251460 h 1018535"/>
                <a:gd name="connsiteX90" fmla="*/ 475056 w 3120345"/>
                <a:gd name="connsiteY90" fmla="*/ 249911 h 1018535"/>
                <a:gd name="connsiteX91" fmla="*/ 260758 w 3120345"/>
                <a:gd name="connsiteY91" fmla="*/ 236905 h 1018535"/>
                <a:gd name="connsiteX92" fmla="*/ 8 w 3120345"/>
                <a:gd name="connsiteY92" fmla="*/ 390506 h 1018535"/>
                <a:gd name="connsiteX93" fmla="*/ 101273 w 3120345"/>
                <a:gd name="connsiteY93" fmla="*/ 528622 h 1018535"/>
                <a:gd name="connsiteX94" fmla="*/ 247132 w 3120345"/>
                <a:gd name="connsiteY94" fmla="*/ 561449 h 1018535"/>
                <a:gd name="connsiteX95" fmla="*/ 332293 w 3120345"/>
                <a:gd name="connsiteY95" fmla="*/ 580339 h 1018535"/>
                <a:gd name="connsiteX96" fmla="*/ 390823 w 3120345"/>
                <a:gd name="connsiteY96" fmla="*/ 635772 h 1018535"/>
                <a:gd name="connsiteX97" fmla="*/ 353661 w 3120345"/>
                <a:gd name="connsiteY97" fmla="*/ 681914 h 1018535"/>
                <a:gd name="connsiteX98" fmla="*/ 229790 w 3120345"/>
                <a:gd name="connsiteY98" fmla="*/ 700185 h 1018535"/>
                <a:gd name="connsiteX99" fmla="*/ 36240 w 3120345"/>
                <a:gd name="connsiteY99" fmla="*/ 688417 h 1018535"/>
                <a:gd name="connsiteX100" fmla="*/ 25401 w 3120345"/>
                <a:gd name="connsiteY100" fmla="*/ 687488 h 1018535"/>
                <a:gd name="connsiteX101" fmla="*/ 23543 w 3120345"/>
                <a:gd name="connsiteY101" fmla="*/ 698017 h 1018535"/>
                <a:gd name="connsiteX102" fmla="*/ 6821 w 3120345"/>
                <a:gd name="connsiteY102" fmla="*/ 791850 h 1018535"/>
                <a:gd name="connsiteX103" fmla="*/ 19517 w 3120345"/>
                <a:gd name="connsiteY103" fmla="*/ 793089 h 1018535"/>
                <a:gd name="connsiteX104" fmla="*/ 234745 w 3120345"/>
                <a:gd name="connsiteY104" fmla="*/ 805166 h 1018535"/>
                <a:gd name="connsiteX105" fmla="*/ 534824 w 3120345"/>
                <a:gd name="connsiteY105" fmla="*/ 632675 h 1018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3120345" h="1018535">
                  <a:moveTo>
                    <a:pt x="3120336" y="632675"/>
                  </a:moveTo>
                  <a:cubicBezTo>
                    <a:pt x="3121265" y="537913"/>
                    <a:pt x="3057781" y="490842"/>
                    <a:pt x="2908205" y="466067"/>
                  </a:cubicBezTo>
                  <a:cubicBezTo>
                    <a:pt x="2842243" y="454919"/>
                    <a:pt x="2804153" y="448416"/>
                    <a:pt x="2790218" y="445319"/>
                  </a:cubicBezTo>
                  <a:cubicBezTo>
                    <a:pt x="2745314" y="435099"/>
                    <a:pt x="2725495" y="416828"/>
                    <a:pt x="2725495" y="392673"/>
                  </a:cubicBezTo>
                  <a:cubicBezTo>
                    <a:pt x="2726114" y="374093"/>
                    <a:pt x="2732617" y="364183"/>
                    <a:pt x="2755533" y="354273"/>
                  </a:cubicBezTo>
                  <a:cubicBezTo>
                    <a:pt x="2778759" y="344983"/>
                    <a:pt x="2817779" y="340028"/>
                    <a:pt x="2873521" y="340338"/>
                  </a:cubicBezTo>
                  <a:cubicBezTo>
                    <a:pt x="2927715" y="340338"/>
                    <a:pt x="2981290" y="343434"/>
                    <a:pt x="3046013" y="351176"/>
                  </a:cubicBezTo>
                  <a:lnTo>
                    <a:pt x="3057161" y="352415"/>
                  </a:lnTo>
                  <a:lnTo>
                    <a:pt x="3072335" y="251460"/>
                  </a:lnTo>
                  <a:lnTo>
                    <a:pt x="3060258" y="249911"/>
                  </a:lnTo>
                  <a:cubicBezTo>
                    <a:pt x="2985935" y="241240"/>
                    <a:pt x="2905109" y="236905"/>
                    <a:pt x="2845960" y="236905"/>
                  </a:cubicBezTo>
                  <a:cubicBezTo>
                    <a:pt x="2677804" y="237214"/>
                    <a:pt x="2585210" y="285834"/>
                    <a:pt x="2585210" y="390506"/>
                  </a:cubicBezTo>
                  <a:cubicBezTo>
                    <a:pt x="2584591" y="455538"/>
                    <a:pt x="2621752" y="506016"/>
                    <a:pt x="2686475" y="528622"/>
                  </a:cubicBezTo>
                  <a:cubicBezTo>
                    <a:pt x="2711559" y="537913"/>
                    <a:pt x="2761727" y="548442"/>
                    <a:pt x="2832334" y="561449"/>
                  </a:cubicBezTo>
                  <a:cubicBezTo>
                    <a:pt x="2881883" y="570120"/>
                    <a:pt x="2900463" y="574455"/>
                    <a:pt x="2917496" y="580339"/>
                  </a:cubicBezTo>
                  <a:cubicBezTo>
                    <a:pt x="2961470" y="596752"/>
                    <a:pt x="2976025" y="614404"/>
                    <a:pt x="2976025" y="635772"/>
                  </a:cubicBezTo>
                  <a:cubicBezTo>
                    <a:pt x="2975716" y="655591"/>
                    <a:pt x="2965496" y="669527"/>
                    <a:pt x="2938864" y="681914"/>
                  </a:cubicBezTo>
                  <a:cubicBezTo>
                    <a:pt x="2912231" y="693681"/>
                    <a:pt x="2870425" y="700185"/>
                    <a:pt x="2814992" y="700185"/>
                  </a:cubicBezTo>
                  <a:cubicBezTo>
                    <a:pt x="2759559" y="700185"/>
                    <a:pt x="2704436" y="697088"/>
                    <a:pt x="2621442" y="688417"/>
                  </a:cubicBezTo>
                  <a:lnTo>
                    <a:pt x="2610604" y="687488"/>
                  </a:lnTo>
                  <a:lnTo>
                    <a:pt x="2609055" y="698017"/>
                  </a:lnTo>
                  <a:lnTo>
                    <a:pt x="2592333" y="791850"/>
                  </a:lnTo>
                  <a:lnTo>
                    <a:pt x="2605029" y="793089"/>
                  </a:lnTo>
                  <a:cubicBezTo>
                    <a:pt x="2687094" y="800831"/>
                    <a:pt x="2758630" y="805166"/>
                    <a:pt x="2820256" y="805166"/>
                  </a:cubicBezTo>
                  <a:cubicBezTo>
                    <a:pt x="3011948" y="804856"/>
                    <a:pt x="3120026" y="748805"/>
                    <a:pt x="3120336" y="632675"/>
                  </a:cubicBezTo>
                  <a:moveTo>
                    <a:pt x="2521416" y="632675"/>
                  </a:moveTo>
                  <a:cubicBezTo>
                    <a:pt x="2522345" y="537913"/>
                    <a:pt x="2458861" y="490842"/>
                    <a:pt x="2309286" y="466067"/>
                  </a:cubicBezTo>
                  <a:cubicBezTo>
                    <a:pt x="2243324" y="454919"/>
                    <a:pt x="2205233" y="448416"/>
                    <a:pt x="2191298" y="445319"/>
                  </a:cubicBezTo>
                  <a:cubicBezTo>
                    <a:pt x="2146394" y="435099"/>
                    <a:pt x="2126575" y="416828"/>
                    <a:pt x="2126575" y="392673"/>
                  </a:cubicBezTo>
                  <a:cubicBezTo>
                    <a:pt x="2127194" y="374093"/>
                    <a:pt x="2133698" y="364183"/>
                    <a:pt x="2156614" y="354273"/>
                  </a:cubicBezTo>
                  <a:cubicBezTo>
                    <a:pt x="2179840" y="344983"/>
                    <a:pt x="2218859" y="340028"/>
                    <a:pt x="2274602" y="340338"/>
                  </a:cubicBezTo>
                  <a:cubicBezTo>
                    <a:pt x="2328796" y="340338"/>
                    <a:pt x="2382370" y="343434"/>
                    <a:pt x="2447093" y="351176"/>
                  </a:cubicBezTo>
                  <a:lnTo>
                    <a:pt x="2458241" y="352415"/>
                  </a:lnTo>
                  <a:lnTo>
                    <a:pt x="2473416" y="251460"/>
                  </a:lnTo>
                  <a:lnTo>
                    <a:pt x="2461648" y="249911"/>
                  </a:lnTo>
                  <a:cubicBezTo>
                    <a:pt x="2387325" y="241240"/>
                    <a:pt x="2306498" y="236905"/>
                    <a:pt x="2247350" y="236905"/>
                  </a:cubicBezTo>
                  <a:cubicBezTo>
                    <a:pt x="2079194" y="237214"/>
                    <a:pt x="1986600" y="285834"/>
                    <a:pt x="1986600" y="390506"/>
                  </a:cubicBezTo>
                  <a:cubicBezTo>
                    <a:pt x="1985981" y="455538"/>
                    <a:pt x="2023142" y="506016"/>
                    <a:pt x="2087865" y="528622"/>
                  </a:cubicBezTo>
                  <a:cubicBezTo>
                    <a:pt x="2112949" y="537913"/>
                    <a:pt x="2163427" y="548442"/>
                    <a:pt x="2233724" y="561449"/>
                  </a:cubicBezTo>
                  <a:cubicBezTo>
                    <a:pt x="2283272" y="570120"/>
                    <a:pt x="2301853" y="574455"/>
                    <a:pt x="2318886" y="580339"/>
                  </a:cubicBezTo>
                  <a:cubicBezTo>
                    <a:pt x="2362860" y="596752"/>
                    <a:pt x="2377415" y="614404"/>
                    <a:pt x="2377415" y="635772"/>
                  </a:cubicBezTo>
                  <a:cubicBezTo>
                    <a:pt x="2377105" y="655591"/>
                    <a:pt x="2366886" y="669527"/>
                    <a:pt x="2340254" y="681914"/>
                  </a:cubicBezTo>
                  <a:cubicBezTo>
                    <a:pt x="2313621" y="693681"/>
                    <a:pt x="2271815" y="700185"/>
                    <a:pt x="2216382" y="700185"/>
                  </a:cubicBezTo>
                  <a:cubicBezTo>
                    <a:pt x="2160949" y="700185"/>
                    <a:pt x="2105827" y="697088"/>
                    <a:pt x="2022832" y="688417"/>
                  </a:cubicBezTo>
                  <a:lnTo>
                    <a:pt x="2011994" y="687488"/>
                  </a:lnTo>
                  <a:lnTo>
                    <a:pt x="2010136" y="698017"/>
                  </a:lnTo>
                  <a:lnTo>
                    <a:pt x="1993413" y="791850"/>
                  </a:lnTo>
                  <a:lnTo>
                    <a:pt x="2006110" y="793089"/>
                  </a:lnTo>
                  <a:cubicBezTo>
                    <a:pt x="2088175" y="800831"/>
                    <a:pt x="2159711" y="805166"/>
                    <a:pt x="2221337" y="805166"/>
                  </a:cubicBezTo>
                  <a:cubicBezTo>
                    <a:pt x="2413028" y="804856"/>
                    <a:pt x="2521106" y="748805"/>
                    <a:pt x="2521416" y="632675"/>
                  </a:cubicBezTo>
                  <a:moveTo>
                    <a:pt x="1892148" y="778843"/>
                  </a:moveTo>
                  <a:lnTo>
                    <a:pt x="1892148" y="241550"/>
                  </a:lnTo>
                  <a:lnTo>
                    <a:pt x="1747528" y="241550"/>
                  </a:lnTo>
                  <a:lnTo>
                    <a:pt x="1747528" y="692443"/>
                  </a:lnTo>
                  <a:cubicBezTo>
                    <a:pt x="1710056" y="697707"/>
                    <a:pt x="1666701" y="701423"/>
                    <a:pt x="1636972" y="701423"/>
                  </a:cubicBezTo>
                  <a:cubicBezTo>
                    <a:pt x="1469436" y="701423"/>
                    <a:pt x="1451784" y="651256"/>
                    <a:pt x="1451784" y="559590"/>
                  </a:cubicBezTo>
                  <a:lnTo>
                    <a:pt x="1451784" y="241550"/>
                  </a:lnTo>
                  <a:lnTo>
                    <a:pt x="1307473" y="241550"/>
                  </a:lnTo>
                  <a:lnTo>
                    <a:pt x="1307473" y="561139"/>
                  </a:lnTo>
                  <a:cubicBezTo>
                    <a:pt x="1307473" y="759334"/>
                    <a:pt x="1425151" y="806714"/>
                    <a:pt x="1620559" y="806714"/>
                  </a:cubicBezTo>
                  <a:cubicBezTo>
                    <a:pt x="1658030" y="806714"/>
                    <a:pt x="1714392" y="800521"/>
                    <a:pt x="1746599" y="792160"/>
                  </a:cubicBezTo>
                  <a:cubicBezTo>
                    <a:pt x="1745979" y="824676"/>
                    <a:pt x="1745669" y="862147"/>
                    <a:pt x="1722134" y="885683"/>
                  </a:cubicBezTo>
                  <a:cubicBezTo>
                    <a:pt x="1700456" y="907670"/>
                    <a:pt x="1653075" y="911386"/>
                    <a:pt x="1579681" y="911386"/>
                  </a:cubicBezTo>
                  <a:cubicBezTo>
                    <a:pt x="1513100" y="911386"/>
                    <a:pt x="1434442" y="903025"/>
                    <a:pt x="1368171" y="892805"/>
                  </a:cubicBezTo>
                  <a:lnTo>
                    <a:pt x="1350828" y="996238"/>
                  </a:lnTo>
                  <a:cubicBezTo>
                    <a:pt x="1440326" y="1011722"/>
                    <a:pt x="1513720" y="1018535"/>
                    <a:pt x="1586185" y="1018535"/>
                  </a:cubicBezTo>
                  <a:cubicBezTo>
                    <a:pt x="1835476" y="1018225"/>
                    <a:pt x="1892148" y="946380"/>
                    <a:pt x="1892148" y="778843"/>
                  </a:cubicBezTo>
                  <a:moveTo>
                    <a:pt x="1235628" y="798663"/>
                  </a:moveTo>
                  <a:lnTo>
                    <a:pt x="911394" y="487126"/>
                  </a:lnTo>
                  <a:lnTo>
                    <a:pt x="1229124" y="241550"/>
                  </a:lnTo>
                  <a:lnTo>
                    <a:pt x="1044556" y="241550"/>
                  </a:lnTo>
                  <a:lnTo>
                    <a:pt x="788761" y="436648"/>
                  </a:lnTo>
                  <a:lnTo>
                    <a:pt x="760270" y="436648"/>
                  </a:lnTo>
                  <a:lnTo>
                    <a:pt x="760270" y="0"/>
                  </a:lnTo>
                  <a:lnTo>
                    <a:pt x="621224" y="0"/>
                  </a:lnTo>
                  <a:lnTo>
                    <a:pt x="621224" y="798663"/>
                  </a:lnTo>
                  <a:lnTo>
                    <a:pt x="759960" y="798663"/>
                  </a:lnTo>
                  <a:lnTo>
                    <a:pt x="759960" y="536984"/>
                  </a:lnTo>
                  <a:lnTo>
                    <a:pt x="785045" y="536984"/>
                  </a:lnTo>
                  <a:lnTo>
                    <a:pt x="1053846" y="798663"/>
                  </a:lnTo>
                  <a:lnTo>
                    <a:pt x="1235628" y="798663"/>
                  </a:lnTo>
                  <a:close/>
                  <a:moveTo>
                    <a:pt x="534824" y="632675"/>
                  </a:moveTo>
                  <a:cubicBezTo>
                    <a:pt x="535753" y="537913"/>
                    <a:pt x="472268" y="490842"/>
                    <a:pt x="322693" y="466067"/>
                  </a:cubicBezTo>
                  <a:cubicBezTo>
                    <a:pt x="256732" y="454919"/>
                    <a:pt x="218641" y="448416"/>
                    <a:pt x="204706" y="445319"/>
                  </a:cubicBezTo>
                  <a:cubicBezTo>
                    <a:pt x="160112" y="435099"/>
                    <a:pt x="140292" y="416828"/>
                    <a:pt x="140292" y="392673"/>
                  </a:cubicBezTo>
                  <a:cubicBezTo>
                    <a:pt x="140912" y="374093"/>
                    <a:pt x="147415" y="364183"/>
                    <a:pt x="170331" y="354273"/>
                  </a:cubicBezTo>
                  <a:cubicBezTo>
                    <a:pt x="193557" y="344983"/>
                    <a:pt x="232577" y="340028"/>
                    <a:pt x="288319" y="340338"/>
                  </a:cubicBezTo>
                  <a:cubicBezTo>
                    <a:pt x="342513" y="340338"/>
                    <a:pt x="396087" y="343434"/>
                    <a:pt x="460810" y="351176"/>
                  </a:cubicBezTo>
                  <a:lnTo>
                    <a:pt x="471959" y="352415"/>
                  </a:lnTo>
                  <a:lnTo>
                    <a:pt x="487133" y="251460"/>
                  </a:lnTo>
                  <a:lnTo>
                    <a:pt x="475056" y="249911"/>
                  </a:lnTo>
                  <a:cubicBezTo>
                    <a:pt x="400733" y="241240"/>
                    <a:pt x="319906" y="236905"/>
                    <a:pt x="260758" y="236905"/>
                  </a:cubicBezTo>
                  <a:cubicBezTo>
                    <a:pt x="92602" y="237214"/>
                    <a:pt x="8" y="285834"/>
                    <a:pt x="8" y="390506"/>
                  </a:cubicBezTo>
                  <a:cubicBezTo>
                    <a:pt x="-612" y="455538"/>
                    <a:pt x="36550" y="506016"/>
                    <a:pt x="101273" y="528622"/>
                  </a:cubicBezTo>
                  <a:cubicBezTo>
                    <a:pt x="126357" y="537913"/>
                    <a:pt x="176834" y="548442"/>
                    <a:pt x="247132" y="561449"/>
                  </a:cubicBezTo>
                  <a:cubicBezTo>
                    <a:pt x="296680" y="570120"/>
                    <a:pt x="315261" y="574455"/>
                    <a:pt x="332293" y="580339"/>
                  </a:cubicBezTo>
                  <a:cubicBezTo>
                    <a:pt x="376268" y="596752"/>
                    <a:pt x="390823" y="614404"/>
                    <a:pt x="390823" y="635772"/>
                  </a:cubicBezTo>
                  <a:cubicBezTo>
                    <a:pt x="390513" y="655591"/>
                    <a:pt x="380294" y="669527"/>
                    <a:pt x="353661" y="681914"/>
                  </a:cubicBezTo>
                  <a:cubicBezTo>
                    <a:pt x="327029" y="693681"/>
                    <a:pt x="285222" y="700185"/>
                    <a:pt x="229790" y="700185"/>
                  </a:cubicBezTo>
                  <a:cubicBezTo>
                    <a:pt x="174357" y="700185"/>
                    <a:pt x="119234" y="697088"/>
                    <a:pt x="36240" y="688417"/>
                  </a:cubicBezTo>
                  <a:lnTo>
                    <a:pt x="25401" y="687488"/>
                  </a:lnTo>
                  <a:lnTo>
                    <a:pt x="23543" y="698017"/>
                  </a:lnTo>
                  <a:lnTo>
                    <a:pt x="6821" y="791850"/>
                  </a:lnTo>
                  <a:lnTo>
                    <a:pt x="19517" y="793089"/>
                  </a:lnTo>
                  <a:cubicBezTo>
                    <a:pt x="101582" y="800831"/>
                    <a:pt x="173118" y="805166"/>
                    <a:pt x="234745" y="805166"/>
                  </a:cubicBezTo>
                  <a:cubicBezTo>
                    <a:pt x="426436" y="804856"/>
                    <a:pt x="534514" y="748805"/>
                    <a:pt x="534824" y="632675"/>
                  </a:cubicBezTo>
                </a:path>
              </a:pathLst>
            </a:custGeom>
            <a:solidFill>
              <a:srgbClr val="000000"/>
            </a:solidFill>
            <a:ln w="3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15" name="Friform 14">
              <a:extLst>
                <a:ext uri="{FF2B5EF4-FFF2-40B4-BE49-F238E27FC236}">
                  <a16:creationId xmlns:a16="http://schemas.microsoft.com/office/drawing/2014/main" id="{B606ADDF-9B67-3642-8142-52122168A90A}"/>
                </a:ext>
              </a:extLst>
            </p:cNvPr>
            <p:cNvSpPr/>
            <p:nvPr/>
          </p:nvSpPr>
          <p:spPr>
            <a:xfrm>
              <a:off x="5010379" y="1003835"/>
              <a:ext cx="586416" cy="713500"/>
            </a:xfrm>
            <a:custGeom>
              <a:avLst/>
              <a:gdLst>
                <a:gd name="connsiteX0" fmla="*/ 586319 w 586416"/>
                <a:gd name="connsiteY0" fmla="*/ 18271 h 713500"/>
                <a:gd name="connsiteX1" fmla="*/ 586009 w 586416"/>
                <a:gd name="connsiteY1" fmla="*/ 0 h 713500"/>
                <a:gd name="connsiteX2" fmla="*/ 406 w 586416"/>
                <a:gd name="connsiteY2" fmla="*/ 0 h 713500"/>
                <a:gd name="connsiteX3" fmla="*/ 96 w 586416"/>
                <a:gd name="connsiteY3" fmla="*/ 18271 h 713500"/>
                <a:gd name="connsiteX4" fmla="*/ 30445 w 586416"/>
                <a:gd name="connsiteY4" fmla="*/ 358299 h 713500"/>
                <a:gd name="connsiteX5" fmla="*/ 51503 w 586416"/>
                <a:gd name="connsiteY5" fmla="*/ 426738 h 713500"/>
                <a:gd name="connsiteX6" fmla="*/ 124587 w 586416"/>
                <a:gd name="connsiteY6" fmla="*/ 553707 h 713500"/>
                <a:gd name="connsiteX7" fmla="*/ 277259 w 586416"/>
                <a:gd name="connsiteY7" fmla="*/ 700495 h 713500"/>
                <a:gd name="connsiteX8" fmla="*/ 293363 w 586416"/>
                <a:gd name="connsiteY8" fmla="*/ 713501 h 713500"/>
                <a:gd name="connsiteX9" fmla="*/ 309466 w 586416"/>
                <a:gd name="connsiteY9" fmla="*/ 700495 h 713500"/>
                <a:gd name="connsiteX10" fmla="*/ 462138 w 586416"/>
                <a:gd name="connsiteY10" fmla="*/ 553707 h 713500"/>
                <a:gd name="connsiteX11" fmla="*/ 535222 w 586416"/>
                <a:gd name="connsiteY11" fmla="*/ 426738 h 713500"/>
                <a:gd name="connsiteX12" fmla="*/ 556280 w 586416"/>
                <a:gd name="connsiteY12" fmla="*/ 358299 h 713500"/>
                <a:gd name="connsiteX13" fmla="*/ 586319 w 586416"/>
                <a:gd name="connsiteY13" fmla="*/ 18271 h 71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86416" h="713500">
                  <a:moveTo>
                    <a:pt x="586319" y="18271"/>
                  </a:moveTo>
                  <a:lnTo>
                    <a:pt x="586009" y="0"/>
                  </a:lnTo>
                  <a:lnTo>
                    <a:pt x="406" y="0"/>
                  </a:lnTo>
                  <a:lnTo>
                    <a:pt x="96" y="18271"/>
                  </a:lnTo>
                  <a:cubicBezTo>
                    <a:pt x="96" y="20129"/>
                    <a:pt x="-3310" y="216156"/>
                    <a:pt x="30445" y="358299"/>
                  </a:cubicBezTo>
                  <a:cubicBezTo>
                    <a:pt x="36638" y="384002"/>
                    <a:pt x="43761" y="406918"/>
                    <a:pt x="51503" y="426738"/>
                  </a:cubicBezTo>
                  <a:cubicBezTo>
                    <a:pt x="69774" y="471641"/>
                    <a:pt x="94239" y="514377"/>
                    <a:pt x="124587" y="553707"/>
                  </a:cubicBezTo>
                  <a:cubicBezTo>
                    <a:pt x="175065" y="619359"/>
                    <a:pt x="231736" y="664262"/>
                    <a:pt x="277259" y="700495"/>
                  </a:cubicBezTo>
                  <a:lnTo>
                    <a:pt x="293363" y="713501"/>
                  </a:lnTo>
                  <a:lnTo>
                    <a:pt x="309466" y="700495"/>
                  </a:lnTo>
                  <a:cubicBezTo>
                    <a:pt x="354989" y="664262"/>
                    <a:pt x="411660" y="619359"/>
                    <a:pt x="462138" y="553707"/>
                  </a:cubicBezTo>
                  <a:cubicBezTo>
                    <a:pt x="492486" y="514377"/>
                    <a:pt x="516951" y="471641"/>
                    <a:pt x="535222" y="426738"/>
                  </a:cubicBezTo>
                  <a:cubicBezTo>
                    <a:pt x="543274" y="407228"/>
                    <a:pt x="550396" y="384002"/>
                    <a:pt x="556280" y="358299"/>
                  </a:cubicBezTo>
                  <a:cubicBezTo>
                    <a:pt x="589725" y="216156"/>
                    <a:pt x="586319" y="20129"/>
                    <a:pt x="586319" y="18271"/>
                  </a:cubicBezTo>
                </a:path>
              </a:pathLst>
            </a:custGeom>
            <a:solidFill>
              <a:srgbClr val="000000"/>
            </a:solidFill>
            <a:ln w="3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16" name="Friform 15">
              <a:extLst>
                <a:ext uri="{FF2B5EF4-FFF2-40B4-BE49-F238E27FC236}">
                  <a16:creationId xmlns:a16="http://schemas.microsoft.com/office/drawing/2014/main" id="{B708F951-C482-A741-9A46-09B4460C7DEF}"/>
                </a:ext>
              </a:extLst>
            </p:cNvPr>
            <p:cNvSpPr/>
            <p:nvPr/>
          </p:nvSpPr>
          <p:spPr>
            <a:xfrm>
              <a:off x="5028906" y="1021796"/>
              <a:ext cx="549050" cy="523667"/>
            </a:xfrm>
            <a:custGeom>
              <a:avLst/>
              <a:gdLst>
                <a:gd name="connsiteX0" fmla="*/ 519172 w 549050"/>
                <a:gd name="connsiteY0" fmla="*/ 335692 h 523667"/>
                <a:gd name="connsiteX1" fmla="*/ 499043 w 549050"/>
                <a:gd name="connsiteY1" fmla="*/ 401344 h 523667"/>
                <a:gd name="connsiteX2" fmla="*/ 428745 w 549050"/>
                <a:gd name="connsiteY2" fmla="*/ 523668 h 523667"/>
                <a:gd name="connsiteX3" fmla="*/ 428745 w 549050"/>
                <a:gd name="connsiteY3" fmla="*/ 523668 h 523667"/>
                <a:gd name="connsiteX4" fmla="*/ 120615 w 549050"/>
                <a:gd name="connsiteY4" fmla="*/ 523668 h 523667"/>
                <a:gd name="connsiteX5" fmla="*/ 274525 w 549050"/>
                <a:gd name="connsiteY5" fmla="*/ 335383 h 523667"/>
                <a:gd name="connsiteX6" fmla="*/ 29879 w 549050"/>
                <a:gd name="connsiteY6" fmla="*/ 335383 h 523667"/>
                <a:gd name="connsiteX7" fmla="*/ 149 w 549050"/>
                <a:gd name="connsiteY7" fmla="*/ 0 h 523667"/>
                <a:gd name="connsiteX8" fmla="*/ 274525 w 549050"/>
                <a:gd name="connsiteY8" fmla="*/ 335383 h 523667"/>
                <a:gd name="connsiteX9" fmla="*/ 548901 w 549050"/>
                <a:gd name="connsiteY9" fmla="*/ 0 h 523667"/>
                <a:gd name="connsiteX10" fmla="*/ 519172 w 549050"/>
                <a:gd name="connsiteY10" fmla="*/ 335692 h 523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9050" h="523667">
                  <a:moveTo>
                    <a:pt x="519172" y="335692"/>
                  </a:moveTo>
                  <a:cubicBezTo>
                    <a:pt x="513598" y="359538"/>
                    <a:pt x="506785" y="381835"/>
                    <a:pt x="499043" y="401344"/>
                  </a:cubicBezTo>
                  <a:cubicBezTo>
                    <a:pt x="479843" y="448725"/>
                    <a:pt x="455378" y="488984"/>
                    <a:pt x="428745" y="523668"/>
                  </a:cubicBezTo>
                  <a:lnTo>
                    <a:pt x="428745" y="523668"/>
                  </a:lnTo>
                  <a:lnTo>
                    <a:pt x="120615" y="523668"/>
                  </a:lnTo>
                  <a:lnTo>
                    <a:pt x="274525" y="335383"/>
                  </a:lnTo>
                  <a:lnTo>
                    <a:pt x="29879" y="335383"/>
                  </a:lnTo>
                  <a:cubicBezTo>
                    <a:pt x="-3876" y="193550"/>
                    <a:pt x="149" y="0"/>
                    <a:pt x="149" y="0"/>
                  </a:cubicBezTo>
                  <a:lnTo>
                    <a:pt x="274525" y="335383"/>
                  </a:lnTo>
                  <a:lnTo>
                    <a:pt x="548901" y="0"/>
                  </a:lnTo>
                  <a:cubicBezTo>
                    <a:pt x="548901" y="619"/>
                    <a:pt x="552927" y="194169"/>
                    <a:pt x="519172" y="335692"/>
                  </a:cubicBezTo>
                </a:path>
              </a:pathLst>
            </a:custGeom>
            <a:solidFill>
              <a:srgbClr val="FFFFFF"/>
            </a:solidFill>
            <a:ln w="30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</p:grpSp>
    </p:spTree>
    <p:extLst>
      <p:ext uri="{BB962C8B-B14F-4D97-AF65-F5344CB8AC3E}">
        <p14:creationId xmlns:p14="http://schemas.microsoft.com/office/powerpoint/2010/main" val="3812036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59" r:id="rId5"/>
    <p:sldLayoutId id="2147483780" r:id="rId6"/>
    <p:sldLayoutId id="2147483781" r:id="rId7"/>
    <p:sldLayoutId id="2147483782" r:id="rId8"/>
    <p:sldLayoutId id="2147483810" r:id="rId9"/>
    <p:sldLayoutId id="2147483811" r:id="rId10"/>
    <p:sldLayoutId id="2147483808" r:id="rId11"/>
    <p:sldLayoutId id="2147483809" r:id="rId12"/>
    <p:sldLayoutId id="2147483765" r:id="rId13"/>
    <p:sldLayoutId id="2147483770" r:id="rId14"/>
    <p:sldLayoutId id="2147483752" r:id="rId15"/>
    <p:sldLayoutId id="2147483756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6" userDrawn="1">
          <p15:clr>
            <a:srgbClr val="F26B43"/>
          </p15:clr>
        </p15:guide>
        <p15:guide id="2" pos="347" userDrawn="1">
          <p15:clr>
            <a:srgbClr val="F26B43"/>
          </p15:clr>
        </p15:guide>
        <p15:guide id="3" orient="horz" pos="3974" userDrawn="1">
          <p15:clr>
            <a:srgbClr val="F26B43"/>
          </p15:clr>
        </p15:guide>
        <p15:guide id="4" pos="7333" userDrawn="1">
          <p15:clr>
            <a:srgbClr val="F26B43"/>
          </p15:clr>
        </p15:guide>
        <p15:guide id="5" orient="horz" pos="1706" userDrawn="1">
          <p15:clr>
            <a:srgbClr val="F26B43"/>
          </p15:clr>
        </p15:guide>
        <p15:guide id="6" pos="3840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0BEEBB4A-64C3-B647-9A9B-0BFFDC0B6E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58000" y="558000"/>
            <a:ext cx="11077200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b-NO" altLang="nb-NO" err="1"/>
              <a:t>Click</a:t>
            </a:r>
            <a:r>
              <a:rPr lang="nb-NO" altLang="nb-NO"/>
              <a:t> to </a:t>
            </a:r>
            <a:r>
              <a:rPr lang="nb-NO" altLang="nb-NO" err="1"/>
              <a:t>edit</a:t>
            </a:r>
            <a:r>
              <a:rPr lang="nb-NO" altLang="nb-NO"/>
              <a:t> Master </a:t>
            </a:r>
            <a:r>
              <a:rPr lang="nb-NO" altLang="nb-NO" err="1"/>
              <a:t>title</a:t>
            </a:r>
            <a:r>
              <a:rPr lang="nb-NO" altLang="nb-NO"/>
              <a:t> style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24949DCF-4515-2441-BC1E-51E7880000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58000" y="1812460"/>
            <a:ext cx="11077200" cy="4096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altLang="nb-NO"/>
              <a:t>Klikk for å legge til en undertittel</a:t>
            </a:r>
          </a:p>
          <a:p>
            <a:pPr lvl="1"/>
            <a:r>
              <a:rPr lang="nb-NO" altLang="nb-NO"/>
              <a:t>Second </a:t>
            </a:r>
            <a:r>
              <a:rPr lang="nb-NO" altLang="nb-NO" err="1"/>
              <a:t>level</a:t>
            </a:r>
            <a:endParaRPr lang="nb-NO" altLang="nb-NO"/>
          </a:p>
          <a:p>
            <a:pPr lvl="2"/>
            <a:r>
              <a:rPr lang="nb-NO" altLang="nb-NO"/>
              <a:t>Third </a:t>
            </a:r>
            <a:r>
              <a:rPr lang="nb-NO" altLang="nb-NO" err="1"/>
              <a:t>level</a:t>
            </a:r>
            <a:endParaRPr lang="nb-NO" altLang="nb-NO"/>
          </a:p>
          <a:p>
            <a:pPr lvl="3"/>
            <a:r>
              <a:rPr lang="nb-NO" altLang="nb-NO" err="1"/>
              <a:t>Fourth</a:t>
            </a:r>
            <a:r>
              <a:rPr lang="nb-NO" altLang="nb-NO"/>
              <a:t> </a:t>
            </a:r>
            <a:r>
              <a:rPr lang="nb-NO" altLang="nb-NO" err="1"/>
              <a:t>level</a:t>
            </a:r>
            <a:endParaRPr lang="nb-NO" altLang="nb-NO"/>
          </a:p>
          <a:p>
            <a:pPr lvl="4"/>
            <a:r>
              <a:rPr lang="nb-NO" altLang="nb-NO"/>
              <a:t>Fifth </a:t>
            </a:r>
            <a:r>
              <a:rPr lang="nb-NO" altLang="nb-NO" err="1"/>
              <a:t>level</a:t>
            </a:r>
            <a:endParaRPr lang="nb-NO" altLang="nb-NO"/>
          </a:p>
        </p:txBody>
      </p:sp>
      <p:grpSp>
        <p:nvGrpSpPr>
          <p:cNvPr id="18" name="Grafikk 22">
            <a:extLst>
              <a:ext uri="{FF2B5EF4-FFF2-40B4-BE49-F238E27FC236}">
                <a16:creationId xmlns:a16="http://schemas.microsoft.com/office/drawing/2014/main" id="{45388917-A4A4-BB44-A610-A243AC2FDAA1}"/>
              </a:ext>
            </a:extLst>
          </p:cNvPr>
          <p:cNvGrpSpPr/>
          <p:nvPr/>
        </p:nvGrpSpPr>
        <p:grpSpPr>
          <a:xfrm>
            <a:off x="558000" y="6120979"/>
            <a:ext cx="1461165" cy="3156908"/>
            <a:chOff x="558800" y="9999572"/>
            <a:chExt cx="1461165" cy="3156908"/>
          </a:xfrm>
        </p:grpSpPr>
        <p:sp>
          <p:nvSpPr>
            <p:cNvPr id="19" name="Friform 18">
              <a:extLst>
                <a:ext uri="{FF2B5EF4-FFF2-40B4-BE49-F238E27FC236}">
                  <a16:creationId xmlns:a16="http://schemas.microsoft.com/office/drawing/2014/main" id="{3EDD0BFF-2A70-724E-AC7C-20D66CD00F7E}"/>
                </a:ext>
              </a:extLst>
            </p:cNvPr>
            <p:cNvSpPr/>
            <p:nvPr/>
          </p:nvSpPr>
          <p:spPr>
            <a:xfrm>
              <a:off x="558800" y="9999572"/>
              <a:ext cx="1146175" cy="373999"/>
            </a:xfrm>
            <a:custGeom>
              <a:avLst/>
              <a:gdLst>
                <a:gd name="connsiteX0" fmla="*/ 1146175 w 1146175"/>
                <a:gd name="connsiteY0" fmla="*/ 231766 h 373999"/>
                <a:gd name="connsiteX1" fmla="*/ 1068070 w 1146175"/>
                <a:gd name="connsiteY1" fmla="*/ 170808 h 373999"/>
                <a:gd name="connsiteX2" fmla="*/ 1024890 w 1146175"/>
                <a:gd name="connsiteY2" fmla="*/ 163188 h 373999"/>
                <a:gd name="connsiteX3" fmla="*/ 1001395 w 1146175"/>
                <a:gd name="connsiteY3" fmla="*/ 144139 h 373999"/>
                <a:gd name="connsiteX4" fmla="*/ 1012190 w 1146175"/>
                <a:gd name="connsiteY4" fmla="*/ 130170 h 373999"/>
                <a:gd name="connsiteX5" fmla="*/ 1055370 w 1146175"/>
                <a:gd name="connsiteY5" fmla="*/ 125090 h 373999"/>
                <a:gd name="connsiteX6" fmla="*/ 1118870 w 1146175"/>
                <a:gd name="connsiteY6" fmla="*/ 128900 h 373999"/>
                <a:gd name="connsiteX7" fmla="*/ 1122680 w 1146175"/>
                <a:gd name="connsiteY7" fmla="*/ 129535 h 373999"/>
                <a:gd name="connsiteX8" fmla="*/ 1128395 w 1146175"/>
                <a:gd name="connsiteY8" fmla="*/ 92706 h 373999"/>
                <a:gd name="connsiteX9" fmla="*/ 1123950 w 1146175"/>
                <a:gd name="connsiteY9" fmla="*/ 91436 h 373999"/>
                <a:gd name="connsiteX10" fmla="*/ 1045210 w 1146175"/>
                <a:gd name="connsiteY10" fmla="*/ 86357 h 373999"/>
                <a:gd name="connsiteX11" fmla="*/ 949325 w 1146175"/>
                <a:gd name="connsiteY11" fmla="*/ 142869 h 373999"/>
                <a:gd name="connsiteX12" fmla="*/ 986790 w 1146175"/>
                <a:gd name="connsiteY12" fmla="*/ 193667 h 373999"/>
                <a:gd name="connsiteX13" fmla="*/ 1040130 w 1146175"/>
                <a:gd name="connsiteY13" fmla="*/ 205732 h 373999"/>
                <a:gd name="connsiteX14" fmla="*/ 1071245 w 1146175"/>
                <a:gd name="connsiteY14" fmla="*/ 212716 h 373999"/>
                <a:gd name="connsiteX15" fmla="*/ 1092835 w 1146175"/>
                <a:gd name="connsiteY15" fmla="*/ 233036 h 373999"/>
                <a:gd name="connsiteX16" fmla="*/ 1079500 w 1146175"/>
                <a:gd name="connsiteY16" fmla="*/ 250180 h 373999"/>
                <a:gd name="connsiteX17" fmla="*/ 1033780 w 1146175"/>
                <a:gd name="connsiteY17" fmla="*/ 257164 h 373999"/>
                <a:gd name="connsiteX18" fmla="*/ 962660 w 1146175"/>
                <a:gd name="connsiteY18" fmla="*/ 252720 h 373999"/>
                <a:gd name="connsiteX19" fmla="*/ 958850 w 1146175"/>
                <a:gd name="connsiteY19" fmla="*/ 252085 h 373999"/>
                <a:gd name="connsiteX20" fmla="*/ 958215 w 1146175"/>
                <a:gd name="connsiteY20" fmla="*/ 255895 h 373999"/>
                <a:gd name="connsiteX21" fmla="*/ 951865 w 1146175"/>
                <a:gd name="connsiteY21" fmla="*/ 290183 h 373999"/>
                <a:gd name="connsiteX22" fmla="*/ 956310 w 1146175"/>
                <a:gd name="connsiteY22" fmla="*/ 290818 h 373999"/>
                <a:gd name="connsiteX23" fmla="*/ 1035050 w 1146175"/>
                <a:gd name="connsiteY23" fmla="*/ 295263 h 373999"/>
                <a:gd name="connsiteX24" fmla="*/ 1146175 w 1146175"/>
                <a:gd name="connsiteY24" fmla="*/ 231766 h 373999"/>
                <a:gd name="connsiteX25" fmla="*/ 925830 w 1146175"/>
                <a:gd name="connsiteY25" fmla="*/ 231766 h 373999"/>
                <a:gd name="connsiteX26" fmla="*/ 847725 w 1146175"/>
                <a:gd name="connsiteY26" fmla="*/ 170808 h 373999"/>
                <a:gd name="connsiteX27" fmla="*/ 804545 w 1146175"/>
                <a:gd name="connsiteY27" fmla="*/ 163188 h 373999"/>
                <a:gd name="connsiteX28" fmla="*/ 781050 w 1146175"/>
                <a:gd name="connsiteY28" fmla="*/ 144139 h 373999"/>
                <a:gd name="connsiteX29" fmla="*/ 791845 w 1146175"/>
                <a:gd name="connsiteY29" fmla="*/ 130170 h 373999"/>
                <a:gd name="connsiteX30" fmla="*/ 835025 w 1146175"/>
                <a:gd name="connsiteY30" fmla="*/ 125090 h 373999"/>
                <a:gd name="connsiteX31" fmla="*/ 898525 w 1146175"/>
                <a:gd name="connsiteY31" fmla="*/ 128900 h 373999"/>
                <a:gd name="connsiteX32" fmla="*/ 902335 w 1146175"/>
                <a:gd name="connsiteY32" fmla="*/ 129535 h 373999"/>
                <a:gd name="connsiteX33" fmla="*/ 908050 w 1146175"/>
                <a:gd name="connsiteY33" fmla="*/ 92706 h 373999"/>
                <a:gd name="connsiteX34" fmla="*/ 903605 w 1146175"/>
                <a:gd name="connsiteY34" fmla="*/ 92071 h 373999"/>
                <a:gd name="connsiteX35" fmla="*/ 824865 w 1146175"/>
                <a:gd name="connsiteY35" fmla="*/ 86992 h 373999"/>
                <a:gd name="connsiteX36" fmla="*/ 728980 w 1146175"/>
                <a:gd name="connsiteY36" fmla="*/ 143504 h 373999"/>
                <a:gd name="connsiteX37" fmla="*/ 765810 w 1146175"/>
                <a:gd name="connsiteY37" fmla="*/ 194302 h 373999"/>
                <a:gd name="connsiteX38" fmla="*/ 819150 w 1146175"/>
                <a:gd name="connsiteY38" fmla="*/ 206367 h 373999"/>
                <a:gd name="connsiteX39" fmla="*/ 850265 w 1146175"/>
                <a:gd name="connsiteY39" fmla="*/ 213352 h 373999"/>
                <a:gd name="connsiteX40" fmla="*/ 871855 w 1146175"/>
                <a:gd name="connsiteY40" fmla="*/ 233671 h 373999"/>
                <a:gd name="connsiteX41" fmla="*/ 858520 w 1146175"/>
                <a:gd name="connsiteY41" fmla="*/ 250815 h 373999"/>
                <a:gd name="connsiteX42" fmla="*/ 812800 w 1146175"/>
                <a:gd name="connsiteY42" fmla="*/ 257800 h 373999"/>
                <a:gd name="connsiteX43" fmla="*/ 741680 w 1146175"/>
                <a:gd name="connsiteY43" fmla="*/ 253355 h 373999"/>
                <a:gd name="connsiteX44" fmla="*/ 737870 w 1146175"/>
                <a:gd name="connsiteY44" fmla="*/ 252720 h 373999"/>
                <a:gd name="connsiteX45" fmla="*/ 737235 w 1146175"/>
                <a:gd name="connsiteY45" fmla="*/ 256530 h 373999"/>
                <a:gd name="connsiteX46" fmla="*/ 730885 w 1146175"/>
                <a:gd name="connsiteY46" fmla="*/ 290818 h 373999"/>
                <a:gd name="connsiteX47" fmla="*/ 735330 w 1146175"/>
                <a:gd name="connsiteY47" fmla="*/ 291453 h 373999"/>
                <a:gd name="connsiteX48" fmla="*/ 814070 w 1146175"/>
                <a:gd name="connsiteY48" fmla="*/ 295898 h 373999"/>
                <a:gd name="connsiteX49" fmla="*/ 925830 w 1146175"/>
                <a:gd name="connsiteY49" fmla="*/ 231766 h 373999"/>
                <a:gd name="connsiteX50" fmla="*/ 695325 w 1146175"/>
                <a:gd name="connsiteY50" fmla="*/ 285738 h 373999"/>
                <a:gd name="connsiteX51" fmla="*/ 695325 w 1146175"/>
                <a:gd name="connsiteY51" fmla="*/ 88262 h 373999"/>
                <a:gd name="connsiteX52" fmla="*/ 641985 w 1146175"/>
                <a:gd name="connsiteY52" fmla="*/ 88262 h 373999"/>
                <a:gd name="connsiteX53" fmla="*/ 641985 w 1146175"/>
                <a:gd name="connsiteY53" fmla="*/ 253990 h 373999"/>
                <a:gd name="connsiteX54" fmla="*/ 601345 w 1146175"/>
                <a:gd name="connsiteY54" fmla="*/ 257164 h 373999"/>
                <a:gd name="connsiteX55" fmla="*/ 533400 w 1146175"/>
                <a:gd name="connsiteY55" fmla="*/ 205097 h 373999"/>
                <a:gd name="connsiteX56" fmla="*/ 533400 w 1146175"/>
                <a:gd name="connsiteY56" fmla="*/ 88262 h 373999"/>
                <a:gd name="connsiteX57" fmla="*/ 480695 w 1146175"/>
                <a:gd name="connsiteY57" fmla="*/ 88262 h 373999"/>
                <a:gd name="connsiteX58" fmla="*/ 480695 w 1146175"/>
                <a:gd name="connsiteY58" fmla="*/ 205732 h 373999"/>
                <a:gd name="connsiteX59" fmla="*/ 595630 w 1146175"/>
                <a:gd name="connsiteY59" fmla="*/ 295898 h 373999"/>
                <a:gd name="connsiteX60" fmla="*/ 641985 w 1146175"/>
                <a:gd name="connsiteY60" fmla="*/ 290818 h 373999"/>
                <a:gd name="connsiteX61" fmla="*/ 633095 w 1146175"/>
                <a:gd name="connsiteY61" fmla="*/ 325107 h 373999"/>
                <a:gd name="connsiteX62" fmla="*/ 581025 w 1146175"/>
                <a:gd name="connsiteY62" fmla="*/ 334631 h 373999"/>
                <a:gd name="connsiteX63" fmla="*/ 503555 w 1146175"/>
                <a:gd name="connsiteY63" fmla="*/ 327647 h 373999"/>
                <a:gd name="connsiteX64" fmla="*/ 497205 w 1146175"/>
                <a:gd name="connsiteY64" fmla="*/ 365745 h 373999"/>
                <a:gd name="connsiteX65" fmla="*/ 583565 w 1146175"/>
                <a:gd name="connsiteY65" fmla="*/ 374000 h 373999"/>
                <a:gd name="connsiteX66" fmla="*/ 695325 w 1146175"/>
                <a:gd name="connsiteY66" fmla="*/ 285738 h 373999"/>
                <a:gd name="connsiteX67" fmla="*/ 454025 w 1146175"/>
                <a:gd name="connsiteY67" fmla="*/ 292723 h 373999"/>
                <a:gd name="connsiteX68" fmla="*/ 335280 w 1146175"/>
                <a:gd name="connsiteY68" fmla="*/ 178428 h 373999"/>
                <a:gd name="connsiteX69" fmla="*/ 452120 w 1146175"/>
                <a:gd name="connsiteY69" fmla="*/ 88262 h 373999"/>
                <a:gd name="connsiteX70" fmla="*/ 384175 w 1146175"/>
                <a:gd name="connsiteY70" fmla="*/ 88262 h 373999"/>
                <a:gd name="connsiteX71" fmla="*/ 290195 w 1146175"/>
                <a:gd name="connsiteY71" fmla="*/ 160014 h 373999"/>
                <a:gd name="connsiteX72" fmla="*/ 279400 w 1146175"/>
                <a:gd name="connsiteY72" fmla="*/ 160014 h 373999"/>
                <a:gd name="connsiteX73" fmla="*/ 279400 w 1146175"/>
                <a:gd name="connsiteY73" fmla="*/ 0 h 373999"/>
                <a:gd name="connsiteX74" fmla="*/ 228600 w 1146175"/>
                <a:gd name="connsiteY74" fmla="*/ 0 h 373999"/>
                <a:gd name="connsiteX75" fmla="*/ 228600 w 1146175"/>
                <a:gd name="connsiteY75" fmla="*/ 293358 h 373999"/>
                <a:gd name="connsiteX76" fmla="*/ 279400 w 1146175"/>
                <a:gd name="connsiteY76" fmla="*/ 293358 h 373999"/>
                <a:gd name="connsiteX77" fmla="*/ 279400 w 1146175"/>
                <a:gd name="connsiteY77" fmla="*/ 197477 h 373999"/>
                <a:gd name="connsiteX78" fmla="*/ 288925 w 1146175"/>
                <a:gd name="connsiteY78" fmla="*/ 197477 h 373999"/>
                <a:gd name="connsiteX79" fmla="*/ 387350 w 1146175"/>
                <a:gd name="connsiteY79" fmla="*/ 293358 h 373999"/>
                <a:gd name="connsiteX80" fmla="*/ 454025 w 1146175"/>
                <a:gd name="connsiteY80" fmla="*/ 293358 h 373999"/>
                <a:gd name="connsiteX81" fmla="*/ 196850 w 1146175"/>
                <a:gd name="connsiteY81" fmla="*/ 231766 h 373999"/>
                <a:gd name="connsiteX82" fmla="*/ 118745 w 1146175"/>
                <a:gd name="connsiteY82" fmla="*/ 170808 h 373999"/>
                <a:gd name="connsiteX83" fmla="*/ 75565 w 1146175"/>
                <a:gd name="connsiteY83" fmla="*/ 163188 h 373999"/>
                <a:gd name="connsiteX84" fmla="*/ 52070 w 1146175"/>
                <a:gd name="connsiteY84" fmla="*/ 144139 h 373999"/>
                <a:gd name="connsiteX85" fmla="*/ 62865 w 1146175"/>
                <a:gd name="connsiteY85" fmla="*/ 130170 h 373999"/>
                <a:gd name="connsiteX86" fmla="*/ 106045 w 1146175"/>
                <a:gd name="connsiteY86" fmla="*/ 125090 h 373999"/>
                <a:gd name="connsiteX87" fmla="*/ 169545 w 1146175"/>
                <a:gd name="connsiteY87" fmla="*/ 128900 h 373999"/>
                <a:gd name="connsiteX88" fmla="*/ 173355 w 1146175"/>
                <a:gd name="connsiteY88" fmla="*/ 129535 h 373999"/>
                <a:gd name="connsiteX89" fmla="*/ 179070 w 1146175"/>
                <a:gd name="connsiteY89" fmla="*/ 92706 h 373999"/>
                <a:gd name="connsiteX90" fmla="*/ 174625 w 1146175"/>
                <a:gd name="connsiteY90" fmla="*/ 92071 h 373999"/>
                <a:gd name="connsiteX91" fmla="*/ 95885 w 1146175"/>
                <a:gd name="connsiteY91" fmla="*/ 86992 h 373999"/>
                <a:gd name="connsiteX92" fmla="*/ 0 w 1146175"/>
                <a:gd name="connsiteY92" fmla="*/ 143504 h 373999"/>
                <a:gd name="connsiteX93" fmla="*/ 36830 w 1146175"/>
                <a:gd name="connsiteY93" fmla="*/ 194302 h 373999"/>
                <a:gd name="connsiteX94" fmla="*/ 90170 w 1146175"/>
                <a:gd name="connsiteY94" fmla="*/ 206367 h 373999"/>
                <a:gd name="connsiteX95" fmla="*/ 121285 w 1146175"/>
                <a:gd name="connsiteY95" fmla="*/ 213352 h 373999"/>
                <a:gd name="connsiteX96" fmla="*/ 142875 w 1146175"/>
                <a:gd name="connsiteY96" fmla="*/ 233671 h 373999"/>
                <a:gd name="connsiteX97" fmla="*/ 129540 w 1146175"/>
                <a:gd name="connsiteY97" fmla="*/ 250815 h 373999"/>
                <a:gd name="connsiteX98" fmla="*/ 83820 w 1146175"/>
                <a:gd name="connsiteY98" fmla="*/ 257800 h 373999"/>
                <a:gd name="connsiteX99" fmla="*/ 12700 w 1146175"/>
                <a:gd name="connsiteY99" fmla="*/ 253355 h 373999"/>
                <a:gd name="connsiteX100" fmla="*/ 8890 w 1146175"/>
                <a:gd name="connsiteY100" fmla="*/ 252720 h 373999"/>
                <a:gd name="connsiteX101" fmla="*/ 8255 w 1146175"/>
                <a:gd name="connsiteY101" fmla="*/ 256530 h 373999"/>
                <a:gd name="connsiteX102" fmla="*/ 1905 w 1146175"/>
                <a:gd name="connsiteY102" fmla="*/ 290818 h 373999"/>
                <a:gd name="connsiteX103" fmla="*/ 6350 w 1146175"/>
                <a:gd name="connsiteY103" fmla="*/ 291453 h 373999"/>
                <a:gd name="connsiteX104" fmla="*/ 85090 w 1146175"/>
                <a:gd name="connsiteY104" fmla="*/ 295898 h 373999"/>
                <a:gd name="connsiteX105" fmla="*/ 196850 w 1146175"/>
                <a:gd name="connsiteY105" fmla="*/ 231766 h 37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1146175" h="373999">
                  <a:moveTo>
                    <a:pt x="1146175" y="231766"/>
                  </a:moveTo>
                  <a:cubicBezTo>
                    <a:pt x="1146175" y="196842"/>
                    <a:pt x="1123315" y="179698"/>
                    <a:pt x="1068070" y="170808"/>
                  </a:cubicBezTo>
                  <a:cubicBezTo>
                    <a:pt x="1043940" y="166998"/>
                    <a:pt x="1029970" y="164458"/>
                    <a:pt x="1024890" y="163188"/>
                  </a:cubicBezTo>
                  <a:cubicBezTo>
                    <a:pt x="1008380" y="159379"/>
                    <a:pt x="1001395" y="153029"/>
                    <a:pt x="1001395" y="144139"/>
                  </a:cubicBezTo>
                  <a:cubicBezTo>
                    <a:pt x="1001395" y="137155"/>
                    <a:pt x="1003935" y="133980"/>
                    <a:pt x="1012190" y="130170"/>
                  </a:cubicBezTo>
                  <a:cubicBezTo>
                    <a:pt x="1020445" y="126995"/>
                    <a:pt x="1035050" y="125090"/>
                    <a:pt x="1055370" y="125090"/>
                  </a:cubicBezTo>
                  <a:cubicBezTo>
                    <a:pt x="1075055" y="125090"/>
                    <a:pt x="1094740" y="126360"/>
                    <a:pt x="1118870" y="128900"/>
                  </a:cubicBezTo>
                  <a:lnTo>
                    <a:pt x="1122680" y="129535"/>
                  </a:lnTo>
                  <a:lnTo>
                    <a:pt x="1128395" y="92706"/>
                  </a:lnTo>
                  <a:lnTo>
                    <a:pt x="1123950" y="91436"/>
                  </a:lnTo>
                  <a:cubicBezTo>
                    <a:pt x="1096645" y="88262"/>
                    <a:pt x="1066800" y="86357"/>
                    <a:pt x="1045210" y="86357"/>
                  </a:cubicBezTo>
                  <a:cubicBezTo>
                    <a:pt x="983615" y="86357"/>
                    <a:pt x="949325" y="104136"/>
                    <a:pt x="949325" y="142869"/>
                  </a:cubicBezTo>
                  <a:cubicBezTo>
                    <a:pt x="949325" y="166998"/>
                    <a:pt x="962660" y="185412"/>
                    <a:pt x="986790" y="193667"/>
                  </a:cubicBezTo>
                  <a:cubicBezTo>
                    <a:pt x="995680" y="196842"/>
                    <a:pt x="1014730" y="200652"/>
                    <a:pt x="1040130" y="205732"/>
                  </a:cubicBezTo>
                  <a:cubicBezTo>
                    <a:pt x="1058545" y="208907"/>
                    <a:pt x="1064895" y="210811"/>
                    <a:pt x="1071245" y="212716"/>
                  </a:cubicBezTo>
                  <a:cubicBezTo>
                    <a:pt x="1087120" y="218431"/>
                    <a:pt x="1092835" y="225416"/>
                    <a:pt x="1092835" y="233036"/>
                  </a:cubicBezTo>
                  <a:cubicBezTo>
                    <a:pt x="1092835" y="240020"/>
                    <a:pt x="1089025" y="245735"/>
                    <a:pt x="1079500" y="250180"/>
                  </a:cubicBezTo>
                  <a:cubicBezTo>
                    <a:pt x="1069975" y="254625"/>
                    <a:pt x="1054100" y="257164"/>
                    <a:pt x="1033780" y="257164"/>
                  </a:cubicBezTo>
                  <a:cubicBezTo>
                    <a:pt x="1013460" y="257164"/>
                    <a:pt x="993140" y="255895"/>
                    <a:pt x="962660" y="252720"/>
                  </a:cubicBezTo>
                  <a:lnTo>
                    <a:pt x="958850" y="252085"/>
                  </a:lnTo>
                  <a:lnTo>
                    <a:pt x="958215" y="255895"/>
                  </a:lnTo>
                  <a:lnTo>
                    <a:pt x="951865" y="290183"/>
                  </a:lnTo>
                  <a:lnTo>
                    <a:pt x="956310" y="290818"/>
                  </a:lnTo>
                  <a:cubicBezTo>
                    <a:pt x="986155" y="293358"/>
                    <a:pt x="1012825" y="295263"/>
                    <a:pt x="1035050" y="295263"/>
                  </a:cubicBezTo>
                  <a:cubicBezTo>
                    <a:pt x="1106170" y="295263"/>
                    <a:pt x="1146175" y="274944"/>
                    <a:pt x="1146175" y="231766"/>
                  </a:cubicBezTo>
                  <a:moveTo>
                    <a:pt x="925830" y="231766"/>
                  </a:moveTo>
                  <a:cubicBezTo>
                    <a:pt x="926465" y="196842"/>
                    <a:pt x="902970" y="179698"/>
                    <a:pt x="847725" y="170808"/>
                  </a:cubicBezTo>
                  <a:cubicBezTo>
                    <a:pt x="823595" y="166998"/>
                    <a:pt x="809625" y="164458"/>
                    <a:pt x="804545" y="163188"/>
                  </a:cubicBezTo>
                  <a:cubicBezTo>
                    <a:pt x="788035" y="159379"/>
                    <a:pt x="781050" y="153029"/>
                    <a:pt x="781050" y="144139"/>
                  </a:cubicBezTo>
                  <a:cubicBezTo>
                    <a:pt x="781050" y="137155"/>
                    <a:pt x="783590" y="133980"/>
                    <a:pt x="791845" y="130170"/>
                  </a:cubicBezTo>
                  <a:cubicBezTo>
                    <a:pt x="800100" y="126995"/>
                    <a:pt x="814705" y="125090"/>
                    <a:pt x="835025" y="125090"/>
                  </a:cubicBezTo>
                  <a:cubicBezTo>
                    <a:pt x="854710" y="125090"/>
                    <a:pt x="874395" y="126360"/>
                    <a:pt x="898525" y="128900"/>
                  </a:cubicBezTo>
                  <a:lnTo>
                    <a:pt x="902335" y="129535"/>
                  </a:lnTo>
                  <a:lnTo>
                    <a:pt x="908050" y="92706"/>
                  </a:lnTo>
                  <a:lnTo>
                    <a:pt x="903605" y="92071"/>
                  </a:lnTo>
                  <a:cubicBezTo>
                    <a:pt x="876300" y="88896"/>
                    <a:pt x="846455" y="86992"/>
                    <a:pt x="824865" y="86992"/>
                  </a:cubicBezTo>
                  <a:cubicBezTo>
                    <a:pt x="763270" y="86992"/>
                    <a:pt x="728980" y="104771"/>
                    <a:pt x="728980" y="143504"/>
                  </a:cubicBezTo>
                  <a:cubicBezTo>
                    <a:pt x="728980" y="167633"/>
                    <a:pt x="742315" y="186048"/>
                    <a:pt x="765810" y="194302"/>
                  </a:cubicBezTo>
                  <a:cubicBezTo>
                    <a:pt x="774700" y="197477"/>
                    <a:pt x="793750" y="201287"/>
                    <a:pt x="819150" y="206367"/>
                  </a:cubicBezTo>
                  <a:cubicBezTo>
                    <a:pt x="837565" y="209541"/>
                    <a:pt x="843915" y="211447"/>
                    <a:pt x="850265" y="213352"/>
                  </a:cubicBezTo>
                  <a:cubicBezTo>
                    <a:pt x="866140" y="219066"/>
                    <a:pt x="871855" y="226051"/>
                    <a:pt x="871855" y="233671"/>
                  </a:cubicBezTo>
                  <a:cubicBezTo>
                    <a:pt x="871855" y="240655"/>
                    <a:pt x="868045" y="246370"/>
                    <a:pt x="858520" y="250815"/>
                  </a:cubicBezTo>
                  <a:cubicBezTo>
                    <a:pt x="848995" y="255260"/>
                    <a:pt x="833120" y="257800"/>
                    <a:pt x="812800" y="257800"/>
                  </a:cubicBezTo>
                  <a:cubicBezTo>
                    <a:pt x="792480" y="257800"/>
                    <a:pt x="772160" y="256530"/>
                    <a:pt x="741680" y="253355"/>
                  </a:cubicBezTo>
                  <a:lnTo>
                    <a:pt x="737870" y="252720"/>
                  </a:lnTo>
                  <a:lnTo>
                    <a:pt x="737235" y="256530"/>
                  </a:lnTo>
                  <a:lnTo>
                    <a:pt x="730885" y="290818"/>
                  </a:lnTo>
                  <a:lnTo>
                    <a:pt x="735330" y="291453"/>
                  </a:lnTo>
                  <a:cubicBezTo>
                    <a:pt x="765175" y="293993"/>
                    <a:pt x="791845" y="295898"/>
                    <a:pt x="814070" y="295898"/>
                  </a:cubicBezTo>
                  <a:cubicBezTo>
                    <a:pt x="886460" y="295263"/>
                    <a:pt x="925830" y="274944"/>
                    <a:pt x="925830" y="231766"/>
                  </a:cubicBezTo>
                  <a:moveTo>
                    <a:pt x="695325" y="285738"/>
                  </a:moveTo>
                  <a:lnTo>
                    <a:pt x="695325" y="88262"/>
                  </a:lnTo>
                  <a:lnTo>
                    <a:pt x="641985" y="88262"/>
                  </a:lnTo>
                  <a:lnTo>
                    <a:pt x="641985" y="253990"/>
                  </a:lnTo>
                  <a:cubicBezTo>
                    <a:pt x="628015" y="255895"/>
                    <a:pt x="612140" y="257164"/>
                    <a:pt x="601345" y="257164"/>
                  </a:cubicBezTo>
                  <a:cubicBezTo>
                    <a:pt x="539750" y="257164"/>
                    <a:pt x="533400" y="238750"/>
                    <a:pt x="533400" y="205097"/>
                  </a:cubicBezTo>
                  <a:lnTo>
                    <a:pt x="533400" y="88262"/>
                  </a:lnTo>
                  <a:lnTo>
                    <a:pt x="480695" y="88262"/>
                  </a:lnTo>
                  <a:lnTo>
                    <a:pt x="480695" y="205732"/>
                  </a:lnTo>
                  <a:cubicBezTo>
                    <a:pt x="480695" y="278754"/>
                    <a:pt x="523875" y="295898"/>
                    <a:pt x="595630" y="295898"/>
                  </a:cubicBezTo>
                  <a:cubicBezTo>
                    <a:pt x="609600" y="295898"/>
                    <a:pt x="629920" y="293358"/>
                    <a:pt x="641985" y="290818"/>
                  </a:cubicBezTo>
                  <a:cubicBezTo>
                    <a:pt x="641985" y="302883"/>
                    <a:pt x="641350" y="316217"/>
                    <a:pt x="633095" y="325107"/>
                  </a:cubicBezTo>
                  <a:cubicBezTo>
                    <a:pt x="624840" y="333361"/>
                    <a:pt x="607695" y="334631"/>
                    <a:pt x="581025" y="334631"/>
                  </a:cubicBezTo>
                  <a:cubicBezTo>
                    <a:pt x="556895" y="334631"/>
                    <a:pt x="527685" y="331457"/>
                    <a:pt x="503555" y="327647"/>
                  </a:cubicBezTo>
                  <a:lnTo>
                    <a:pt x="497205" y="365745"/>
                  </a:lnTo>
                  <a:cubicBezTo>
                    <a:pt x="530225" y="371460"/>
                    <a:pt x="556895" y="374000"/>
                    <a:pt x="583565" y="374000"/>
                  </a:cubicBezTo>
                  <a:cubicBezTo>
                    <a:pt x="674370" y="373365"/>
                    <a:pt x="695325" y="347331"/>
                    <a:pt x="695325" y="285738"/>
                  </a:cubicBezTo>
                  <a:moveTo>
                    <a:pt x="454025" y="292723"/>
                  </a:moveTo>
                  <a:lnTo>
                    <a:pt x="335280" y="178428"/>
                  </a:lnTo>
                  <a:lnTo>
                    <a:pt x="452120" y="88262"/>
                  </a:lnTo>
                  <a:lnTo>
                    <a:pt x="384175" y="88262"/>
                  </a:lnTo>
                  <a:lnTo>
                    <a:pt x="290195" y="160014"/>
                  </a:lnTo>
                  <a:lnTo>
                    <a:pt x="279400" y="160014"/>
                  </a:lnTo>
                  <a:lnTo>
                    <a:pt x="279400" y="0"/>
                  </a:lnTo>
                  <a:lnTo>
                    <a:pt x="228600" y="0"/>
                  </a:lnTo>
                  <a:lnTo>
                    <a:pt x="228600" y="293358"/>
                  </a:lnTo>
                  <a:lnTo>
                    <a:pt x="279400" y="293358"/>
                  </a:lnTo>
                  <a:lnTo>
                    <a:pt x="279400" y="197477"/>
                  </a:lnTo>
                  <a:lnTo>
                    <a:pt x="288925" y="197477"/>
                  </a:lnTo>
                  <a:lnTo>
                    <a:pt x="387350" y="293358"/>
                  </a:lnTo>
                  <a:lnTo>
                    <a:pt x="454025" y="293358"/>
                  </a:lnTo>
                  <a:close/>
                  <a:moveTo>
                    <a:pt x="196850" y="231766"/>
                  </a:moveTo>
                  <a:cubicBezTo>
                    <a:pt x="197485" y="196842"/>
                    <a:pt x="173990" y="179698"/>
                    <a:pt x="118745" y="170808"/>
                  </a:cubicBezTo>
                  <a:cubicBezTo>
                    <a:pt x="94615" y="166998"/>
                    <a:pt x="80645" y="164458"/>
                    <a:pt x="75565" y="163188"/>
                  </a:cubicBezTo>
                  <a:cubicBezTo>
                    <a:pt x="59055" y="159379"/>
                    <a:pt x="52070" y="153029"/>
                    <a:pt x="52070" y="144139"/>
                  </a:cubicBezTo>
                  <a:cubicBezTo>
                    <a:pt x="52070" y="137155"/>
                    <a:pt x="54610" y="133980"/>
                    <a:pt x="62865" y="130170"/>
                  </a:cubicBezTo>
                  <a:cubicBezTo>
                    <a:pt x="71120" y="126995"/>
                    <a:pt x="85725" y="125090"/>
                    <a:pt x="106045" y="125090"/>
                  </a:cubicBezTo>
                  <a:cubicBezTo>
                    <a:pt x="125730" y="125090"/>
                    <a:pt x="145415" y="126360"/>
                    <a:pt x="169545" y="128900"/>
                  </a:cubicBezTo>
                  <a:lnTo>
                    <a:pt x="173355" y="129535"/>
                  </a:lnTo>
                  <a:lnTo>
                    <a:pt x="179070" y="92706"/>
                  </a:lnTo>
                  <a:lnTo>
                    <a:pt x="174625" y="92071"/>
                  </a:lnTo>
                  <a:cubicBezTo>
                    <a:pt x="147320" y="88896"/>
                    <a:pt x="117475" y="86992"/>
                    <a:pt x="95885" y="86992"/>
                  </a:cubicBezTo>
                  <a:cubicBezTo>
                    <a:pt x="34290" y="86992"/>
                    <a:pt x="0" y="104771"/>
                    <a:pt x="0" y="143504"/>
                  </a:cubicBezTo>
                  <a:cubicBezTo>
                    <a:pt x="0" y="167633"/>
                    <a:pt x="13335" y="186048"/>
                    <a:pt x="36830" y="194302"/>
                  </a:cubicBezTo>
                  <a:cubicBezTo>
                    <a:pt x="45720" y="197477"/>
                    <a:pt x="64770" y="201287"/>
                    <a:pt x="90170" y="206367"/>
                  </a:cubicBezTo>
                  <a:cubicBezTo>
                    <a:pt x="108585" y="209541"/>
                    <a:pt x="114935" y="211447"/>
                    <a:pt x="121285" y="213352"/>
                  </a:cubicBezTo>
                  <a:cubicBezTo>
                    <a:pt x="137160" y="219066"/>
                    <a:pt x="142875" y="226051"/>
                    <a:pt x="142875" y="233671"/>
                  </a:cubicBezTo>
                  <a:cubicBezTo>
                    <a:pt x="142875" y="240655"/>
                    <a:pt x="139065" y="246370"/>
                    <a:pt x="129540" y="250815"/>
                  </a:cubicBezTo>
                  <a:cubicBezTo>
                    <a:pt x="120015" y="255260"/>
                    <a:pt x="104140" y="257800"/>
                    <a:pt x="83820" y="257800"/>
                  </a:cubicBezTo>
                  <a:cubicBezTo>
                    <a:pt x="63500" y="257800"/>
                    <a:pt x="43180" y="256530"/>
                    <a:pt x="12700" y="253355"/>
                  </a:cubicBezTo>
                  <a:lnTo>
                    <a:pt x="8890" y="252720"/>
                  </a:lnTo>
                  <a:lnTo>
                    <a:pt x="8255" y="256530"/>
                  </a:lnTo>
                  <a:lnTo>
                    <a:pt x="1905" y="290818"/>
                  </a:lnTo>
                  <a:lnTo>
                    <a:pt x="6350" y="291453"/>
                  </a:lnTo>
                  <a:cubicBezTo>
                    <a:pt x="36195" y="293993"/>
                    <a:pt x="62865" y="295898"/>
                    <a:pt x="85090" y="295898"/>
                  </a:cubicBezTo>
                  <a:cubicBezTo>
                    <a:pt x="156845" y="295263"/>
                    <a:pt x="196850" y="274944"/>
                    <a:pt x="196850" y="231766"/>
                  </a:cubicBezTo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20" name="Friform 19">
              <a:extLst>
                <a:ext uri="{FF2B5EF4-FFF2-40B4-BE49-F238E27FC236}">
                  <a16:creationId xmlns:a16="http://schemas.microsoft.com/office/drawing/2014/main" id="{D5A7A310-76C7-014E-AB90-CEEB553B5088}"/>
                </a:ext>
              </a:extLst>
            </p:cNvPr>
            <p:cNvSpPr/>
            <p:nvPr/>
          </p:nvSpPr>
          <p:spPr>
            <a:xfrm>
              <a:off x="1804631" y="10087834"/>
              <a:ext cx="215333" cy="262244"/>
            </a:xfrm>
            <a:custGeom>
              <a:avLst/>
              <a:gdLst>
                <a:gd name="connsiteX0" fmla="*/ 215303 w 215333"/>
                <a:gd name="connsiteY0" fmla="*/ 6985 h 262244"/>
                <a:gd name="connsiteX1" fmla="*/ 215303 w 215333"/>
                <a:gd name="connsiteY1" fmla="*/ 0 h 262244"/>
                <a:gd name="connsiteX2" fmla="*/ 38 w 215333"/>
                <a:gd name="connsiteY2" fmla="*/ 0 h 262244"/>
                <a:gd name="connsiteX3" fmla="*/ 38 w 215333"/>
                <a:gd name="connsiteY3" fmla="*/ 6985 h 262244"/>
                <a:gd name="connsiteX4" fmla="*/ 10833 w 215333"/>
                <a:gd name="connsiteY4" fmla="*/ 132075 h 262244"/>
                <a:gd name="connsiteX5" fmla="*/ 18453 w 215333"/>
                <a:gd name="connsiteY5" fmla="*/ 157473 h 262244"/>
                <a:gd name="connsiteX6" fmla="*/ 45123 w 215333"/>
                <a:gd name="connsiteY6" fmla="*/ 203827 h 262244"/>
                <a:gd name="connsiteX7" fmla="*/ 101003 w 215333"/>
                <a:gd name="connsiteY7" fmla="*/ 257799 h 262244"/>
                <a:gd name="connsiteX8" fmla="*/ 106718 w 215333"/>
                <a:gd name="connsiteY8" fmla="*/ 262244 h 262244"/>
                <a:gd name="connsiteX9" fmla="*/ 112433 w 215333"/>
                <a:gd name="connsiteY9" fmla="*/ 257799 h 262244"/>
                <a:gd name="connsiteX10" fmla="*/ 168313 w 215333"/>
                <a:gd name="connsiteY10" fmla="*/ 203827 h 262244"/>
                <a:gd name="connsiteX11" fmla="*/ 194983 w 215333"/>
                <a:gd name="connsiteY11" fmla="*/ 157473 h 262244"/>
                <a:gd name="connsiteX12" fmla="*/ 202603 w 215333"/>
                <a:gd name="connsiteY12" fmla="*/ 132075 h 262244"/>
                <a:gd name="connsiteX13" fmla="*/ 215303 w 215333"/>
                <a:gd name="connsiteY13" fmla="*/ 6985 h 262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5333" h="262244">
                  <a:moveTo>
                    <a:pt x="215303" y="6985"/>
                  </a:moveTo>
                  <a:lnTo>
                    <a:pt x="215303" y="0"/>
                  </a:lnTo>
                  <a:lnTo>
                    <a:pt x="38" y="0"/>
                  </a:lnTo>
                  <a:lnTo>
                    <a:pt x="38" y="6985"/>
                  </a:lnTo>
                  <a:cubicBezTo>
                    <a:pt x="38" y="7620"/>
                    <a:pt x="-1232" y="79372"/>
                    <a:pt x="10833" y="132075"/>
                  </a:cubicBezTo>
                  <a:cubicBezTo>
                    <a:pt x="13373" y="141599"/>
                    <a:pt x="15913" y="149854"/>
                    <a:pt x="18453" y="157473"/>
                  </a:cubicBezTo>
                  <a:cubicBezTo>
                    <a:pt x="24803" y="173983"/>
                    <a:pt x="34328" y="189857"/>
                    <a:pt x="45123" y="203827"/>
                  </a:cubicBezTo>
                  <a:cubicBezTo>
                    <a:pt x="63538" y="227956"/>
                    <a:pt x="84493" y="244465"/>
                    <a:pt x="101003" y="257799"/>
                  </a:cubicBezTo>
                  <a:lnTo>
                    <a:pt x="106718" y="262244"/>
                  </a:lnTo>
                  <a:lnTo>
                    <a:pt x="112433" y="257799"/>
                  </a:lnTo>
                  <a:cubicBezTo>
                    <a:pt x="128943" y="244465"/>
                    <a:pt x="149898" y="227956"/>
                    <a:pt x="168313" y="203827"/>
                  </a:cubicBezTo>
                  <a:cubicBezTo>
                    <a:pt x="179743" y="189222"/>
                    <a:pt x="188633" y="173983"/>
                    <a:pt x="194983" y="157473"/>
                  </a:cubicBezTo>
                  <a:cubicBezTo>
                    <a:pt x="198158" y="150489"/>
                    <a:pt x="200698" y="141599"/>
                    <a:pt x="202603" y="132075"/>
                  </a:cubicBezTo>
                  <a:cubicBezTo>
                    <a:pt x="216573" y="79372"/>
                    <a:pt x="215303" y="7620"/>
                    <a:pt x="215303" y="6985"/>
                  </a:cubicBezTo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21" name="Friform 20">
              <a:extLst>
                <a:ext uri="{FF2B5EF4-FFF2-40B4-BE49-F238E27FC236}">
                  <a16:creationId xmlns:a16="http://schemas.microsoft.com/office/drawing/2014/main" id="{9B69F780-574A-0942-9887-0887FC3B90DB}"/>
                </a:ext>
              </a:extLst>
            </p:cNvPr>
            <p:cNvSpPr/>
            <p:nvPr/>
          </p:nvSpPr>
          <p:spPr>
            <a:xfrm>
              <a:off x="1811616" y="10094818"/>
              <a:ext cx="201968" cy="192397"/>
            </a:xfrm>
            <a:custGeom>
              <a:avLst/>
              <a:gdLst>
                <a:gd name="connsiteX0" fmla="*/ 190538 w 201968"/>
                <a:gd name="connsiteY0" fmla="*/ 123185 h 192397"/>
                <a:gd name="connsiteX1" fmla="*/ 182919 w 201968"/>
                <a:gd name="connsiteY1" fmla="*/ 147314 h 192397"/>
                <a:gd name="connsiteX2" fmla="*/ 156883 w 201968"/>
                <a:gd name="connsiteY2" fmla="*/ 192397 h 192397"/>
                <a:gd name="connsiteX3" fmla="*/ 156883 w 201968"/>
                <a:gd name="connsiteY3" fmla="*/ 192397 h 192397"/>
                <a:gd name="connsiteX4" fmla="*/ 43854 w 201968"/>
                <a:gd name="connsiteY4" fmla="*/ 192397 h 192397"/>
                <a:gd name="connsiteX5" fmla="*/ 100369 w 201968"/>
                <a:gd name="connsiteY5" fmla="*/ 123185 h 192397"/>
                <a:gd name="connsiteX6" fmla="*/ 10833 w 201968"/>
                <a:gd name="connsiteY6" fmla="*/ 123185 h 192397"/>
                <a:gd name="connsiteX7" fmla="*/ 38 w 201968"/>
                <a:gd name="connsiteY7" fmla="*/ 0 h 192397"/>
                <a:gd name="connsiteX8" fmla="*/ 101004 w 201968"/>
                <a:gd name="connsiteY8" fmla="*/ 123185 h 192397"/>
                <a:gd name="connsiteX9" fmla="*/ 201969 w 201968"/>
                <a:gd name="connsiteY9" fmla="*/ 0 h 192397"/>
                <a:gd name="connsiteX10" fmla="*/ 190538 w 201968"/>
                <a:gd name="connsiteY10" fmla="*/ 123185 h 192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1968" h="192397">
                  <a:moveTo>
                    <a:pt x="190538" y="123185"/>
                  </a:moveTo>
                  <a:cubicBezTo>
                    <a:pt x="188633" y="132075"/>
                    <a:pt x="186094" y="140329"/>
                    <a:pt x="182919" y="147314"/>
                  </a:cubicBezTo>
                  <a:cubicBezTo>
                    <a:pt x="175933" y="164458"/>
                    <a:pt x="167044" y="179698"/>
                    <a:pt x="156883" y="192397"/>
                  </a:cubicBezTo>
                  <a:lnTo>
                    <a:pt x="156883" y="192397"/>
                  </a:lnTo>
                  <a:lnTo>
                    <a:pt x="43854" y="192397"/>
                  </a:lnTo>
                  <a:lnTo>
                    <a:pt x="100369" y="123185"/>
                  </a:lnTo>
                  <a:lnTo>
                    <a:pt x="10833" y="123185"/>
                  </a:lnTo>
                  <a:cubicBezTo>
                    <a:pt x="-1231" y="71117"/>
                    <a:pt x="38" y="0"/>
                    <a:pt x="38" y="0"/>
                  </a:cubicBezTo>
                  <a:lnTo>
                    <a:pt x="101004" y="123185"/>
                  </a:lnTo>
                  <a:lnTo>
                    <a:pt x="201969" y="0"/>
                  </a:lnTo>
                  <a:cubicBezTo>
                    <a:pt x="201333" y="0"/>
                    <a:pt x="202604" y="71117"/>
                    <a:pt x="190538" y="123185"/>
                  </a:cubicBezTo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</p:grpSp>
      <p:grpSp>
        <p:nvGrpSpPr>
          <p:cNvPr id="24" name="Grafikk 22">
            <a:extLst>
              <a:ext uri="{FF2B5EF4-FFF2-40B4-BE49-F238E27FC236}">
                <a16:creationId xmlns:a16="http://schemas.microsoft.com/office/drawing/2014/main" id="{45388917-A4A4-BB44-A610-A243AC2FDAA1}"/>
              </a:ext>
            </a:extLst>
          </p:cNvPr>
          <p:cNvGrpSpPr/>
          <p:nvPr/>
        </p:nvGrpSpPr>
        <p:grpSpPr>
          <a:xfrm>
            <a:off x="10371772" y="6112217"/>
            <a:ext cx="1253490" cy="3162268"/>
            <a:chOff x="10379709" y="9998937"/>
            <a:chExt cx="1253490" cy="3162268"/>
          </a:xfrm>
        </p:grpSpPr>
        <p:sp>
          <p:nvSpPr>
            <p:cNvPr id="25" name="Friform 24">
              <a:extLst>
                <a:ext uri="{FF2B5EF4-FFF2-40B4-BE49-F238E27FC236}">
                  <a16:creationId xmlns:a16="http://schemas.microsoft.com/office/drawing/2014/main" id="{DD1B266F-ED1A-BF4D-B9E3-06ACBED66E3B}"/>
                </a:ext>
              </a:extLst>
            </p:cNvPr>
            <p:cNvSpPr/>
            <p:nvPr/>
          </p:nvSpPr>
          <p:spPr>
            <a:xfrm>
              <a:off x="11259184" y="9998937"/>
              <a:ext cx="374015" cy="373999"/>
            </a:xfrm>
            <a:custGeom>
              <a:avLst/>
              <a:gdLst>
                <a:gd name="connsiteX0" fmla="*/ 69850 w 374015"/>
                <a:gd name="connsiteY0" fmla="*/ 374000 h 373999"/>
                <a:gd name="connsiteX1" fmla="*/ 82550 w 374015"/>
                <a:gd name="connsiteY1" fmla="*/ 374000 h 373999"/>
                <a:gd name="connsiteX2" fmla="*/ 82550 w 374015"/>
                <a:gd name="connsiteY2" fmla="*/ 1905 h 373999"/>
                <a:gd name="connsiteX3" fmla="*/ 69850 w 374015"/>
                <a:gd name="connsiteY3" fmla="*/ 0 h 373999"/>
                <a:gd name="connsiteX4" fmla="*/ 69850 w 374015"/>
                <a:gd name="connsiteY4" fmla="*/ 374000 h 373999"/>
                <a:gd name="connsiteX5" fmla="*/ 311150 w 374015"/>
                <a:gd name="connsiteY5" fmla="*/ 374000 h 373999"/>
                <a:gd name="connsiteX6" fmla="*/ 327025 w 374015"/>
                <a:gd name="connsiteY6" fmla="*/ 374000 h 373999"/>
                <a:gd name="connsiteX7" fmla="*/ 327025 w 374015"/>
                <a:gd name="connsiteY7" fmla="*/ 374000 h 373999"/>
                <a:gd name="connsiteX8" fmla="*/ 327660 w 374015"/>
                <a:gd name="connsiteY8" fmla="*/ 374000 h 373999"/>
                <a:gd name="connsiteX9" fmla="*/ 340360 w 374015"/>
                <a:gd name="connsiteY9" fmla="*/ 372095 h 373999"/>
                <a:gd name="connsiteX10" fmla="*/ 340360 w 374015"/>
                <a:gd name="connsiteY10" fmla="*/ 271769 h 373999"/>
                <a:gd name="connsiteX11" fmla="*/ 311150 w 374015"/>
                <a:gd name="connsiteY11" fmla="*/ 240655 h 373999"/>
                <a:gd name="connsiteX12" fmla="*/ 311150 w 374015"/>
                <a:gd name="connsiteY12" fmla="*/ 374000 h 373999"/>
                <a:gd name="connsiteX13" fmla="*/ 274320 w 374015"/>
                <a:gd name="connsiteY13" fmla="*/ 374000 h 373999"/>
                <a:gd name="connsiteX14" fmla="*/ 302260 w 374015"/>
                <a:gd name="connsiteY14" fmla="*/ 374000 h 373999"/>
                <a:gd name="connsiteX15" fmla="*/ 302260 w 374015"/>
                <a:gd name="connsiteY15" fmla="*/ 231766 h 373999"/>
                <a:gd name="connsiteX16" fmla="*/ 274320 w 374015"/>
                <a:gd name="connsiteY16" fmla="*/ 201287 h 373999"/>
                <a:gd name="connsiteX17" fmla="*/ 274320 w 374015"/>
                <a:gd name="connsiteY17" fmla="*/ 374000 h 373999"/>
                <a:gd name="connsiteX18" fmla="*/ 352425 w 374015"/>
                <a:gd name="connsiteY18" fmla="*/ 286373 h 373999"/>
                <a:gd name="connsiteX19" fmla="*/ 344170 w 374015"/>
                <a:gd name="connsiteY19" fmla="*/ 277484 h 373999"/>
                <a:gd name="connsiteX20" fmla="*/ 344170 w 374015"/>
                <a:gd name="connsiteY20" fmla="*/ 371460 h 373999"/>
                <a:gd name="connsiteX21" fmla="*/ 374015 w 374015"/>
                <a:gd name="connsiteY21" fmla="*/ 327646 h 373999"/>
                <a:gd name="connsiteX22" fmla="*/ 352425 w 374015"/>
                <a:gd name="connsiteY22" fmla="*/ 286373 h 373999"/>
                <a:gd name="connsiteX23" fmla="*/ 234950 w 374015"/>
                <a:gd name="connsiteY23" fmla="*/ 374000 h 373999"/>
                <a:gd name="connsiteX24" fmla="*/ 261620 w 374015"/>
                <a:gd name="connsiteY24" fmla="*/ 374000 h 373999"/>
                <a:gd name="connsiteX25" fmla="*/ 261620 w 374015"/>
                <a:gd name="connsiteY25" fmla="*/ 187952 h 373999"/>
                <a:gd name="connsiteX26" fmla="*/ 234950 w 374015"/>
                <a:gd name="connsiteY26" fmla="*/ 158744 h 373999"/>
                <a:gd name="connsiteX27" fmla="*/ 234950 w 374015"/>
                <a:gd name="connsiteY27" fmla="*/ 374000 h 373999"/>
                <a:gd name="connsiteX28" fmla="*/ 151130 w 374015"/>
                <a:gd name="connsiteY28" fmla="*/ 374000 h 373999"/>
                <a:gd name="connsiteX29" fmla="*/ 173990 w 374015"/>
                <a:gd name="connsiteY29" fmla="*/ 374000 h 373999"/>
                <a:gd name="connsiteX30" fmla="*/ 173990 w 374015"/>
                <a:gd name="connsiteY30" fmla="*/ 92706 h 373999"/>
                <a:gd name="connsiteX31" fmla="*/ 151130 w 374015"/>
                <a:gd name="connsiteY31" fmla="*/ 67942 h 373999"/>
                <a:gd name="connsiteX32" fmla="*/ 151130 w 374015"/>
                <a:gd name="connsiteY32" fmla="*/ 374000 h 373999"/>
                <a:gd name="connsiteX33" fmla="*/ 109220 w 374015"/>
                <a:gd name="connsiteY33" fmla="*/ 22859 h 373999"/>
                <a:gd name="connsiteX34" fmla="*/ 109220 w 374015"/>
                <a:gd name="connsiteY34" fmla="*/ 374000 h 373999"/>
                <a:gd name="connsiteX35" fmla="*/ 125730 w 374015"/>
                <a:gd name="connsiteY35" fmla="*/ 374000 h 373999"/>
                <a:gd name="connsiteX36" fmla="*/ 125730 w 374015"/>
                <a:gd name="connsiteY36" fmla="*/ 41273 h 373999"/>
                <a:gd name="connsiteX37" fmla="*/ 111760 w 374015"/>
                <a:gd name="connsiteY37" fmla="*/ 26034 h 373999"/>
                <a:gd name="connsiteX38" fmla="*/ 109220 w 374015"/>
                <a:gd name="connsiteY38" fmla="*/ 22859 h 373999"/>
                <a:gd name="connsiteX39" fmla="*/ 33655 w 374015"/>
                <a:gd name="connsiteY39" fmla="*/ 374000 h 373999"/>
                <a:gd name="connsiteX40" fmla="*/ 41910 w 374015"/>
                <a:gd name="connsiteY40" fmla="*/ 374000 h 373999"/>
                <a:gd name="connsiteX41" fmla="*/ 41910 w 374015"/>
                <a:gd name="connsiteY41" fmla="*/ 0 h 373999"/>
                <a:gd name="connsiteX42" fmla="*/ 33655 w 374015"/>
                <a:gd name="connsiteY42" fmla="*/ 0 h 373999"/>
                <a:gd name="connsiteX43" fmla="*/ 33655 w 374015"/>
                <a:gd name="connsiteY43" fmla="*/ 374000 h 373999"/>
                <a:gd name="connsiteX44" fmla="*/ 0 w 374015"/>
                <a:gd name="connsiteY44" fmla="*/ 374000 h 373999"/>
                <a:gd name="connsiteX45" fmla="*/ 4445 w 374015"/>
                <a:gd name="connsiteY45" fmla="*/ 374000 h 373999"/>
                <a:gd name="connsiteX46" fmla="*/ 4445 w 374015"/>
                <a:gd name="connsiteY46" fmla="*/ 0 h 373999"/>
                <a:gd name="connsiteX47" fmla="*/ 0 w 374015"/>
                <a:gd name="connsiteY47" fmla="*/ 0 h 373999"/>
                <a:gd name="connsiteX48" fmla="*/ 0 w 374015"/>
                <a:gd name="connsiteY48" fmla="*/ 374000 h 373999"/>
                <a:gd name="connsiteX49" fmla="*/ 193675 w 374015"/>
                <a:gd name="connsiteY49" fmla="*/ 374000 h 373999"/>
                <a:gd name="connsiteX50" fmla="*/ 218440 w 374015"/>
                <a:gd name="connsiteY50" fmla="*/ 374000 h 373999"/>
                <a:gd name="connsiteX51" fmla="*/ 218440 w 374015"/>
                <a:gd name="connsiteY51" fmla="*/ 140964 h 373999"/>
                <a:gd name="connsiteX52" fmla="*/ 193675 w 374015"/>
                <a:gd name="connsiteY52" fmla="*/ 113661 h 373999"/>
                <a:gd name="connsiteX53" fmla="*/ 193675 w 374015"/>
                <a:gd name="connsiteY53" fmla="*/ 374000 h 37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74015" h="373999">
                  <a:moveTo>
                    <a:pt x="69850" y="374000"/>
                  </a:moveTo>
                  <a:lnTo>
                    <a:pt x="82550" y="374000"/>
                  </a:lnTo>
                  <a:lnTo>
                    <a:pt x="82550" y="1905"/>
                  </a:lnTo>
                  <a:cubicBezTo>
                    <a:pt x="78740" y="635"/>
                    <a:pt x="74930" y="0"/>
                    <a:pt x="69850" y="0"/>
                  </a:cubicBezTo>
                  <a:lnTo>
                    <a:pt x="69850" y="374000"/>
                  </a:lnTo>
                  <a:close/>
                  <a:moveTo>
                    <a:pt x="311150" y="374000"/>
                  </a:moveTo>
                  <a:lnTo>
                    <a:pt x="327025" y="374000"/>
                  </a:lnTo>
                  <a:lnTo>
                    <a:pt x="327025" y="374000"/>
                  </a:lnTo>
                  <a:cubicBezTo>
                    <a:pt x="327025" y="374000"/>
                    <a:pt x="327660" y="374000"/>
                    <a:pt x="327660" y="374000"/>
                  </a:cubicBezTo>
                  <a:cubicBezTo>
                    <a:pt x="332105" y="374000"/>
                    <a:pt x="336550" y="373365"/>
                    <a:pt x="340360" y="372095"/>
                  </a:cubicBezTo>
                  <a:lnTo>
                    <a:pt x="340360" y="271769"/>
                  </a:lnTo>
                  <a:cubicBezTo>
                    <a:pt x="333375" y="264149"/>
                    <a:pt x="323215" y="253355"/>
                    <a:pt x="311150" y="240655"/>
                  </a:cubicBezTo>
                  <a:lnTo>
                    <a:pt x="311150" y="374000"/>
                  </a:lnTo>
                  <a:close/>
                  <a:moveTo>
                    <a:pt x="274320" y="374000"/>
                  </a:moveTo>
                  <a:lnTo>
                    <a:pt x="302260" y="374000"/>
                  </a:lnTo>
                  <a:lnTo>
                    <a:pt x="302260" y="231766"/>
                  </a:lnTo>
                  <a:cubicBezTo>
                    <a:pt x="293370" y="222241"/>
                    <a:pt x="283845" y="212081"/>
                    <a:pt x="274320" y="201287"/>
                  </a:cubicBezTo>
                  <a:lnTo>
                    <a:pt x="274320" y="374000"/>
                  </a:lnTo>
                  <a:close/>
                  <a:moveTo>
                    <a:pt x="352425" y="286373"/>
                  </a:moveTo>
                  <a:cubicBezTo>
                    <a:pt x="351790" y="285738"/>
                    <a:pt x="348615" y="282563"/>
                    <a:pt x="344170" y="277484"/>
                  </a:cubicBezTo>
                  <a:lnTo>
                    <a:pt x="344170" y="371460"/>
                  </a:lnTo>
                  <a:cubicBezTo>
                    <a:pt x="361315" y="364475"/>
                    <a:pt x="374015" y="347966"/>
                    <a:pt x="374015" y="327646"/>
                  </a:cubicBezTo>
                  <a:cubicBezTo>
                    <a:pt x="374015" y="309232"/>
                    <a:pt x="367030" y="301613"/>
                    <a:pt x="352425" y="286373"/>
                  </a:cubicBezTo>
                  <a:moveTo>
                    <a:pt x="234950" y="374000"/>
                  </a:moveTo>
                  <a:lnTo>
                    <a:pt x="261620" y="374000"/>
                  </a:lnTo>
                  <a:lnTo>
                    <a:pt x="261620" y="187952"/>
                  </a:lnTo>
                  <a:cubicBezTo>
                    <a:pt x="252730" y="178428"/>
                    <a:pt x="243840" y="168903"/>
                    <a:pt x="234950" y="158744"/>
                  </a:cubicBezTo>
                  <a:lnTo>
                    <a:pt x="234950" y="374000"/>
                  </a:lnTo>
                  <a:close/>
                  <a:moveTo>
                    <a:pt x="151130" y="374000"/>
                  </a:moveTo>
                  <a:lnTo>
                    <a:pt x="173990" y="374000"/>
                  </a:lnTo>
                  <a:lnTo>
                    <a:pt x="173990" y="92706"/>
                  </a:lnTo>
                  <a:cubicBezTo>
                    <a:pt x="165735" y="83817"/>
                    <a:pt x="158115" y="75562"/>
                    <a:pt x="151130" y="67942"/>
                  </a:cubicBezTo>
                  <a:lnTo>
                    <a:pt x="151130" y="374000"/>
                  </a:lnTo>
                  <a:close/>
                  <a:moveTo>
                    <a:pt x="109220" y="22859"/>
                  </a:moveTo>
                  <a:lnTo>
                    <a:pt x="109220" y="374000"/>
                  </a:lnTo>
                  <a:lnTo>
                    <a:pt x="125730" y="374000"/>
                  </a:lnTo>
                  <a:lnTo>
                    <a:pt x="125730" y="41273"/>
                  </a:lnTo>
                  <a:cubicBezTo>
                    <a:pt x="118745" y="33654"/>
                    <a:pt x="113665" y="28574"/>
                    <a:pt x="111760" y="26034"/>
                  </a:cubicBezTo>
                  <a:cubicBezTo>
                    <a:pt x="111125" y="24764"/>
                    <a:pt x="110490" y="24129"/>
                    <a:pt x="109220" y="22859"/>
                  </a:cubicBezTo>
                  <a:moveTo>
                    <a:pt x="33655" y="374000"/>
                  </a:moveTo>
                  <a:lnTo>
                    <a:pt x="41910" y="374000"/>
                  </a:lnTo>
                  <a:lnTo>
                    <a:pt x="41910" y="0"/>
                  </a:lnTo>
                  <a:lnTo>
                    <a:pt x="33655" y="0"/>
                  </a:lnTo>
                  <a:lnTo>
                    <a:pt x="33655" y="374000"/>
                  </a:lnTo>
                  <a:close/>
                  <a:moveTo>
                    <a:pt x="0" y="374000"/>
                  </a:moveTo>
                  <a:lnTo>
                    <a:pt x="4445" y="374000"/>
                  </a:lnTo>
                  <a:lnTo>
                    <a:pt x="4445" y="0"/>
                  </a:lnTo>
                  <a:lnTo>
                    <a:pt x="0" y="0"/>
                  </a:lnTo>
                  <a:lnTo>
                    <a:pt x="0" y="374000"/>
                  </a:lnTo>
                  <a:close/>
                  <a:moveTo>
                    <a:pt x="193675" y="374000"/>
                  </a:moveTo>
                  <a:lnTo>
                    <a:pt x="218440" y="374000"/>
                  </a:lnTo>
                  <a:lnTo>
                    <a:pt x="218440" y="140964"/>
                  </a:lnTo>
                  <a:cubicBezTo>
                    <a:pt x="210185" y="132075"/>
                    <a:pt x="201295" y="122550"/>
                    <a:pt x="193675" y="113661"/>
                  </a:cubicBezTo>
                  <a:lnTo>
                    <a:pt x="193675" y="374000"/>
                  </a:lnTo>
                  <a:close/>
                </a:path>
              </a:pathLst>
            </a:custGeom>
            <a:solidFill>
              <a:srgbClr val="D2492A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26" name="Friform 25">
              <a:extLst>
                <a:ext uri="{FF2B5EF4-FFF2-40B4-BE49-F238E27FC236}">
                  <a16:creationId xmlns:a16="http://schemas.microsoft.com/office/drawing/2014/main" id="{138FF664-B226-AD45-9EAB-3A325224F4D3}"/>
                </a:ext>
              </a:extLst>
            </p:cNvPr>
            <p:cNvSpPr/>
            <p:nvPr/>
          </p:nvSpPr>
          <p:spPr>
            <a:xfrm>
              <a:off x="10379709" y="9998937"/>
              <a:ext cx="374015" cy="373999"/>
            </a:xfrm>
            <a:custGeom>
              <a:avLst/>
              <a:gdLst>
                <a:gd name="connsiteX0" fmla="*/ 326390 w 374015"/>
                <a:gd name="connsiteY0" fmla="*/ 635 h 373999"/>
                <a:gd name="connsiteX1" fmla="*/ 326390 w 374015"/>
                <a:gd name="connsiteY1" fmla="*/ 635 h 373999"/>
                <a:gd name="connsiteX2" fmla="*/ 310515 w 374015"/>
                <a:gd name="connsiteY2" fmla="*/ 635 h 373999"/>
                <a:gd name="connsiteX3" fmla="*/ 310515 w 374015"/>
                <a:gd name="connsiteY3" fmla="*/ 133979 h 373999"/>
                <a:gd name="connsiteX4" fmla="*/ 339725 w 374015"/>
                <a:gd name="connsiteY4" fmla="*/ 102866 h 373999"/>
                <a:gd name="connsiteX5" fmla="*/ 339725 w 374015"/>
                <a:gd name="connsiteY5" fmla="*/ 2540 h 373999"/>
                <a:gd name="connsiteX6" fmla="*/ 327025 w 374015"/>
                <a:gd name="connsiteY6" fmla="*/ 635 h 373999"/>
                <a:gd name="connsiteX7" fmla="*/ 326390 w 374015"/>
                <a:gd name="connsiteY7" fmla="*/ 635 h 373999"/>
                <a:gd name="connsiteX8" fmla="*/ 344170 w 374015"/>
                <a:gd name="connsiteY8" fmla="*/ 3810 h 373999"/>
                <a:gd name="connsiteX9" fmla="*/ 344170 w 374015"/>
                <a:gd name="connsiteY9" fmla="*/ 97786 h 373999"/>
                <a:gd name="connsiteX10" fmla="*/ 352425 w 374015"/>
                <a:gd name="connsiteY10" fmla="*/ 88896 h 373999"/>
                <a:gd name="connsiteX11" fmla="*/ 374015 w 374015"/>
                <a:gd name="connsiteY11" fmla="*/ 47623 h 373999"/>
                <a:gd name="connsiteX12" fmla="*/ 344170 w 374015"/>
                <a:gd name="connsiteY12" fmla="*/ 3810 h 373999"/>
                <a:gd name="connsiteX13" fmla="*/ 33655 w 374015"/>
                <a:gd name="connsiteY13" fmla="*/ 374000 h 373999"/>
                <a:gd name="connsiteX14" fmla="*/ 41910 w 374015"/>
                <a:gd name="connsiteY14" fmla="*/ 374000 h 373999"/>
                <a:gd name="connsiteX15" fmla="*/ 41910 w 374015"/>
                <a:gd name="connsiteY15" fmla="*/ 0 h 373999"/>
                <a:gd name="connsiteX16" fmla="*/ 33655 w 374015"/>
                <a:gd name="connsiteY16" fmla="*/ 0 h 373999"/>
                <a:gd name="connsiteX17" fmla="*/ 33655 w 374015"/>
                <a:gd name="connsiteY17" fmla="*/ 374000 h 373999"/>
                <a:gd name="connsiteX18" fmla="*/ 109220 w 374015"/>
                <a:gd name="connsiteY18" fmla="*/ 351776 h 373999"/>
                <a:gd name="connsiteX19" fmla="*/ 111760 w 374015"/>
                <a:gd name="connsiteY19" fmla="*/ 349236 h 373999"/>
                <a:gd name="connsiteX20" fmla="*/ 125730 w 374015"/>
                <a:gd name="connsiteY20" fmla="*/ 333996 h 373999"/>
                <a:gd name="connsiteX21" fmla="*/ 125730 w 374015"/>
                <a:gd name="connsiteY21" fmla="*/ 635 h 373999"/>
                <a:gd name="connsiteX22" fmla="*/ 109220 w 374015"/>
                <a:gd name="connsiteY22" fmla="*/ 635 h 373999"/>
                <a:gd name="connsiteX23" fmla="*/ 109220 w 374015"/>
                <a:gd name="connsiteY23" fmla="*/ 351776 h 373999"/>
                <a:gd name="connsiteX24" fmla="*/ 193675 w 374015"/>
                <a:gd name="connsiteY24" fmla="*/ 260339 h 373999"/>
                <a:gd name="connsiteX25" fmla="*/ 218440 w 374015"/>
                <a:gd name="connsiteY25" fmla="*/ 233036 h 373999"/>
                <a:gd name="connsiteX26" fmla="*/ 218440 w 374015"/>
                <a:gd name="connsiteY26" fmla="*/ 0 h 373999"/>
                <a:gd name="connsiteX27" fmla="*/ 193675 w 374015"/>
                <a:gd name="connsiteY27" fmla="*/ 0 h 373999"/>
                <a:gd name="connsiteX28" fmla="*/ 193675 w 374015"/>
                <a:gd name="connsiteY28" fmla="*/ 260339 h 373999"/>
                <a:gd name="connsiteX29" fmla="*/ 151130 w 374015"/>
                <a:gd name="connsiteY29" fmla="*/ 306692 h 373999"/>
                <a:gd name="connsiteX30" fmla="*/ 173990 w 374015"/>
                <a:gd name="connsiteY30" fmla="*/ 281929 h 373999"/>
                <a:gd name="connsiteX31" fmla="*/ 173990 w 374015"/>
                <a:gd name="connsiteY31" fmla="*/ 635 h 373999"/>
                <a:gd name="connsiteX32" fmla="*/ 151130 w 374015"/>
                <a:gd name="connsiteY32" fmla="*/ 635 h 373999"/>
                <a:gd name="connsiteX33" fmla="*/ 151130 w 374015"/>
                <a:gd name="connsiteY33" fmla="*/ 306692 h 373999"/>
                <a:gd name="connsiteX34" fmla="*/ 274320 w 374015"/>
                <a:gd name="connsiteY34" fmla="*/ 173348 h 373999"/>
                <a:gd name="connsiteX35" fmla="*/ 302260 w 374015"/>
                <a:gd name="connsiteY35" fmla="*/ 142869 h 373999"/>
                <a:gd name="connsiteX36" fmla="*/ 302260 w 374015"/>
                <a:gd name="connsiteY36" fmla="*/ 635 h 373999"/>
                <a:gd name="connsiteX37" fmla="*/ 274320 w 374015"/>
                <a:gd name="connsiteY37" fmla="*/ 635 h 373999"/>
                <a:gd name="connsiteX38" fmla="*/ 274320 w 374015"/>
                <a:gd name="connsiteY38" fmla="*/ 173348 h 373999"/>
                <a:gd name="connsiteX39" fmla="*/ 0 w 374015"/>
                <a:gd name="connsiteY39" fmla="*/ 374000 h 373999"/>
                <a:gd name="connsiteX40" fmla="*/ 4445 w 374015"/>
                <a:gd name="connsiteY40" fmla="*/ 374000 h 373999"/>
                <a:gd name="connsiteX41" fmla="*/ 4445 w 374015"/>
                <a:gd name="connsiteY41" fmla="*/ 0 h 373999"/>
                <a:gd name="connsiteX42" fmla="*/ 0 w 374015"/>
                <a:gd name="connsiteY42" fmla="*/ 0 h 373999"/>
                <a:gd name="connsiteX43" fmla="*/ 0 w 374015"/>
                <a:gd name="connsiteY43" fmla="*/ 374000 h 373999"/>
                <a:gd name="connsiteX44" fmla="*/ 234950 w 374015"/>
                <a:gd name="connsiteY44" fmla="*/ 215891 h 373999"/>
                <a:gd name="connsiteX45" fmla="*/ 261620 w 374015"/>
                <a:gd name="connsiteY45" fmla="*/ 186683 h 373999"/>
                <a:gd name="connsiteX46" fmla="*/ 261620 w 374015"/>
                <a:gd name="connsiteY46" fmla="*/ 635 h 373999"/>
                <a:gd name="connsiteX47" fmla="*/ 234950 w 374015"/>
                <a:gd name="connsiteY47" fmla="*/ 635 h 373999"/>
                <a:gd name="connsiteX48" fmla="*/ 234950 w 374015"/>
                <a:gd name="connsiteY48" fmla="*/ 215891 h 373999"/>
                <a:gd name="connsiteX49" fmla="*/ 70485 w 374015"/>
                <a:gd name="connsiteY49" fmla="*/ 374000 h 373999"/>
                <a:gd name="connsiteX50" fmla="*/ 83185 w 374015"/>
                <a:gd name="connsiteY50" fmla="*/ 372095 h 373999"/>
                <a:gd name="connsiteX51" fmla="*/ 83185 w 374015"/>
                <a:gd name="connsiteY51" fmla="*/ 0 h 373999"/>
                <a:gd name="connsiteX52" fmla="*/ 70485 w 374015"/>
                <a:gd name="connsiteY52" fmla="*/ 0 h 373999"/>
                <a:gd name="connsiteX53" fmla="*/ 70485 w 374015"/>
                <a:gd name="connsiteY53" fmla="*/ 374000 h 37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74015" h="373999">
                  <a:moveTo>
                    <a:pt x="326390" y="635"/>
                  </a:moveTo>
                  <a:lnTo>
                    <a:pt x="326390" y="635"/>
                  </a:lnTo>
                  <a:lnTo>
                    <a:pt x="310515" y="635"/>
                  </a:lnTo>
                  <a:lnTo>
                    <a:pt x="310515" y="133979"/>
                  </a:lnTo>
                  <a:cubicBezTo>
                    <a:pt x="322580" y="121280"/>
                    <a:pt x="332105" y="110486"/>
                    <a:pt x="339725" y="102866"/>
                  </a:cubicBezTo>
                  <a:lnTo>
                    <a:pt x="339725" y="2540"/>
                  </a:lnTo>
                  <a:cubicBezTo>
                    <a:pt x="335915" y="1270"/>
                    <a:pt x="331470" y="635"/>
                    <a:pt x="327025" y="635"/>
                  </a:cubicBezTo>
                  <a:cubicBezTo>
                    <a:pt x="327025" y="635"/>
                    <a:pt x="327025" y="635"/>
                    <a:pt x="326390" y="635"/>
                  </a:cubicBezTo>
                  <a:moveTo>
                    <a:pt x="344170" y="3810"/>
                  </a:moveTo>
                  <a:lnTo>
                    <a:pt x="344170" y="97786"/>
                  </a:lnTo>
                  <a:cubicBezTo>
                    <a:pt x="348615" y="92706"/>
                    <a:pt x="351790" y="89531"/>
                    <a:pt x="352425" y="88896"/>
                  </a:cubicBezTo>
                  <a:cubicBezTo>
                    <a:pt x="367030" y="73022"/>
                    <a:pt x="374015" y="66037"/>
                    <a:pt x="374015" y="47623"/>
                  </a:cubicBezTo>
                  <a:cubicBezTo>
                    <a:pt x="374015" y="27304"/>
                    <a:pt x="361950" y="10159"/>
                    <a:pt x="344170" y="3810"/>
                  </a:cubicBezTo>
                  <a:moveTo>
                    <a:pt x="33655" y="374000"/>
                  </a:moveTo>
                  <a:lnTo>
                    <a:pt x="41910" y="374000"/>
                  </a:lnTo>
                  <a:lnTo>
                    <a:pt x="41910" y="0"/>
                  </a:lnTo>
                  <a:lnTo>
                    <a:pt x="33655" y="0"/>
                  </a:lnTo>
                  <a:lnTo>
                    <a:pt x="33655" y="374000"/>
                  </a:lnTo>
                  <a:close/>
                  <a:moveTo>
                    <a:pt x="109220" y="351776"/>
                  </a:moveTo>
                  <a:cubicBezTo>
                    <a:pt x="109855" y="351141"/>
                    <a:pt x="110490" y="349871"/>
                    <a:pt x="111760" y="349236"/>
                  </a:cubicBezTo>
                  <a:cubicBezTo>
                    <a:pt x="113665" y="346696"/>
                    <a:pt x="118745" y="341616"/>
                    <a:pt x="125730" y="333996"/>
                  </a:cubicBezTo>
                  <a:lnTo>
                    <a:pt x="125730" y="635"/>
                  </a:lnTo>
                  <a:lnTo>
                    <a:pt x="109220" y="635"/>
                  </a:lnTo>
                  <a:lnTo>
                    <a:pt x="109220" y="351776"/>
                  </a:lnTo>
                  <a:close/>
                  <a:moveTo>
                    <a:pt x="193675" y="260339"/>
                  </a:moveTo>
                  <a:cubicBezTo>
                    <a:pt x="201930" y="251450"/>
                    <a:pt x="210185" y="242560"/>
                    <a:pt x="218440" y="233036"/>
                  </a:cubicBezTo>
                  <a:lnTo>
                    <a:pt x="218440" y="0"/>
                  </a:lnTo>
                  <a:lnTo>
                    <a:pt x="193675" y="0"/>
                  </a:lnTo>
                  <a:lnTo>
                    <a:pt x="193675" y="260339"/>
                  </a:lnTo>
                  <a:close/>
                  <a:moveTo>
                    <a:pt x="151130" y="306692"/>
                  </a:moveTo>
                  <a:cubicBezTo>
                    <a:pt x="158115" y="299073"/>
                    <a:pt x="165735" y="290818"/>
                    <a:pt x="173990" y="281929"/>
                  </a:cubicBezTo>
                  <a:lnTo>
                    <a:pt x="173990" y="635"/>
                  </a:lnTo>
                  <a:lnTo>
                    <a:pt x="151130" y="635"/>
                  </a:lnTo>
                  <a:lnTo>
                    <a:pt x="151130" y="306692"/>
                  </a:lnTo>
                  <a:close/>
                  <a:moveTo>
                    <a:pt x="274320" y="173348"/>
                  </a:moveTo>
                  <a:cubicBezTo>
                    <a:pt x="284480" y="162553"/>
                    <a:pt x="294005" y="152394"/>
                    <a:pt x="302260" y="142869"/>
                  </a:cubicBezTo>
                  <a:lnTo>
                    <a:pt x="302260" y="635"/>
                  </a:lnTo>
                  <a:lnTo>
                    <a:pt x="274320" y="635"/>
                  </a:lnTo>
                  <a:lnTo>
                    <a:pt x="274320" y="173348"/>
                  </a:lnTo>
                  <a:close/>
                  <a:moveTo>
                    <a:pt x="0" y="374000"/>
                  </a:moveTo>
                  <a:lnTo>
                    <a:pt x="4445" y="374000"/>
                  </a:lnTo>
                  <a:lnTo>
                    <a:pt x="4445" y="0"/>
                  </a:lnTo>
                  <a:lnTo>
                    <a:pt x="0" y="0"/>
                  </a:lnTo>
                  <a:lnTo>
                    <a:pt x="0" y="374000"/>
                  </a:lnTo>
                  <a:close/>
                  <a:moveTo>
                    <a:pt x="234950" y="215891"/>
                  </a:moveTo>
                  <a:cubicBezTo>
                    <a:pt x="243840" y="206367"/>
                    <a:pt x="252730" y="196207"/>
                    <a:pt x="261620" y="186683"/>
                  </a:cubicBezTo>
                  <a:lnTo>
                    <a:pt x="261620" y="635"/>
                  </a:lnTo>
                  <a:lnTo>
                    <a:pt x="234950" y="635"/>
                  </a:lnTo>
                  <a:lnTo>
                    <a:pt x="234950" y="215891"/>
                  </a:lnTo>
                  <a:close/>
                  <a:moveTo>
                    <a:pt x="70485" y="374000"/>
                  </a:moveTo>
                  <a:cubicBezTo>
                    <a:pt x="74930" y="374000"/>
                    <a:pt x="79375" y="373365"/>
                    <a:pt x="83185" y="372095"/>
                  </a:cubicBezTo>
                  <a:lnTo>
                    <a:pt x="83185" y="0"/>
                  </a:lnTo>
                  <a:lnTo>
                    <a:pt x="70485" y="0"/>
                  </a:lnTo>
                  <a:lnTo>
                    <a:pt x="70485" y="37400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  <p:sp>
          <p:nvSpPr>
            <p:cNvPr id="27" name="Friform 26">
              <a:extLst>
                <a:ext uri="{FF2B5EF4-FFF2-40B4-BE49-F238E27FC236}">
                  <a16:creationId xmlns:a16="http://schemas.microsoft.com/office/drawing/2014/main" id="{75A48B6B-2AB0-DA42-AD33-9033B7B45CCD}"/>
                </a:ext>
              </a:extLst>
            </p:cNvPr>
            <p:cNvSpPr/>
            <p:nvPr/>
          </p:nvSpPr>
          <p:spPr>
            <a:xfrm>
              <a:off x="10819765" y="9998937"/>
              <a:ext cx="339725" cy="374634"/>
            </a:xfrm>
            <a:custGeom>
              <a:avLst/>
              <a:gdLst>
                <a:gd name="connsiteX0" fmla="*/ 339725 w 339725"/>
                <a:gd name="connsiteY0" fmla="*/ 46988 h 374634"/>
                <a:gd name="connsiteX1" fmla="*/ 310515 w 339725"/>
                <a:gd name="connsiteY1" fmla="*/ 3810 h 374634"/>
                <a:gd name="connsiteX2" fmla="*/ 310515 w 339725"/>
                <a:gd name="connsiteY2" fmla="*/ 370825 h 374634"/>
                <a:gd name="connsiteX3" fmla="*/ 339725 w 339725"/>
                <a:gd name="connsiteY3" fmla="*/ 327646 h 374634"/>
                <a:gd name="connsiteX4" fmla="*/ 339725 w 339725"/>
                <a:gd name="connsiteY4" fmla="*/ 327646 h 374634"/>
                <a:gd name="connsiteX5" fmla="*/ 339725 w 339725"/>
                <a:gd name="connsiteY5" fmla="*/ 46988 h 374634"/>
                <a:gd name="connsiteX6" fmla="*/ 339725 w 339725"/>
                <a:gd name="connsiteY6" fmla="*/ 46988 h 374634"/>
                <a:gd name="connsiteX7" fmla="*/ 234950 w 339725"/>
                <a:gd name="connsiteY7" fmla="*/ 374000 h 374634"/>
                <a:gd name="connsiteX8" fmla="*/ 261620 w 339725"/>
                <a:gd name="connsiteY8" fmla="*/ 374000 h 374634"/>
                <a:gd name="connsiteX9" fmla="*/ 261620 w 339725"/>
                <a:gd name="connsiteY9" fmla="*/ 0 h 374634"/>
                <a:gd name="connsiteX10" fmla="*/ 234950 w 339725"/>
                <a:gd name="connsiteY10" fmla="*/ 0 h 374634"/>
                <a:gd name="connsiteX11" fmla="*/ 234950 w 339725"/>
                <a:gd name="connsiteY11" fmla="*/ 374000 h 374634"/>
                <a:gd name="connsiteX12" fmla="*/ 274320 w 339725"/>
                <a:gd name="connsiteY12" fmla="*/ 635 h 374634"/>
                <a:gd name="connsiteX13" fmla="*/ 274320 w 339725"/>
                <a:gd name="connsiteY13" fmla="*/ 374635 h 374634"/>
                <a:gd name="connsiteX14" fmla="*/ 293370 w 339725"/>
                <a:gd name="connsiteY14" fmla="*/ 374635 h 374634"/>
                <a:gd name="connsiteX15" fmla="*/ 302260 w 339725"/>
                <a:gd name="connsiteY15" fmla="*/ 374000 h 374634"/>
                <a:gd name="connsiteX16" fmla="*/ 302260 w 339725"/>
                <a:gd name="connsiteY16" fmla="*/ 1905 h 374634"/>
                <a:gd name="connsiteX17" fmla="*/ 293370 w 339725"/>
                <a:gd name="connsiteY17" fmla="*/ 1270 h 374634"/>
                <a:gd name="connsiteX18" fmla="*/ 274320 w 339725"/>
                <a:gd name="connsiteY18" fmla="*/ 1270 h 374634"/>
                <a:gd name="connsiteX19" fmla="*/ 150495 w 339725"/>
                <a:gd name="connsiteY19" fmla="*/ 374000 h 374634"/>
                <a:gd name="connsiteX20" fmla="*/ 173355 w 339725"/>
                <a:gd name="connsiteY20" fmla="*/ 374000 h 374634"/>
                <a:gd name="connsiteX21" fmla="*/ 173355 w 339725"/>
                <a:gd name="connsiteY21" fmla="*/ 0 h 374634"/>
                <a:gd name="connsiteX22" fmla="*/ 150495 w 339725"/>
                <a:gd name="connsiteY22" fmla="*/ 0 h 374634"/>
                <a:gd name="connsiteX23" fmla="*/ 150495 w 339725"/>
                <a:gd name="connsiteY23" fmla="*/ 374000 h 374634"/>
                <a:gd name="connsiteX24" fmla="*/ 193040 w 339725"/>
                <a:gd name="connsiteY24" fmla="*/ 374000 h 374634"/>
                <a:gd name="connsiteX25" fmla="*/ 217805 w 339725"/>
                <a:gd name="connsiteY25" fmla="*/ 374000 h 374634"/>
                <a:gd name="connsiteX26" fmla="*/ 217805 w 339725"/>
                <a:gd name="connsiteY26" fmla="*/ 0 h 374634"/>
                <a:gd name="connsiteX27" fmla="*/ 193040 w 339725"/>
                <a:gd name="connsiteY27" fmla="*/ 0 h 374634"/>
                <a:gd name="connsiteX28" fmla="*/ 193040 w 339725"/>
                <a:gd name="connsiteY28" fmla="*/ 374000 h 374634"/>
                <a:gd name="connsiteX29" fmla="*/ 109220 w 339725"/>
                <a:gd name="connsiteY29" fmla="*/ 374000 h 374634"/>
                <a:gd name="connsiteX30" fmla="*/ 125730 w 339725"/>
                <a:gd name="connsiteY30" fmla="*/ 374000 h 374634"/>
                <a:gd name="connsiteX31" fmla="*/ 125730 w 339725"/>
                <a:gd name="connsiteY31" fmla="*/ 0 h 374634"/>
                <a:gd name="connsiteX32" fmla="*/ 109220 w 339725"/>
                <a:gd name="connsiteY32" fmla="*/ 0 h 374634"/>
                <a:gd name="connsiteX33" fmla="*/ 109220 w 339725"/>
                <a:gd name="connsiteY33" fmla="*/ 374000 h 374634"/>
                <a:gd name="connsiteX34" fmla="*/ 0 w 339725"/>
                <a:gd name="connsiteY34" fmla="*/ 374000 h 374634"/>
                <a:gd name="connsiteX35" fmla="*/ 4445 w 339725"/>
                <a:gd name="connsiteY35" fmla="*/ 374000 h 374634"/>
                <a:gd name="connsiteX36" fmla="*/ 4445 w 339725"/>
                <a:gd name="connsiteY36" fmla="*/ 0 h 374634"/>
                <a:gd name="connsiteX37" fmla="*/ 0 w 339725"/>
                <a:gd name="connsiteY37" fmla="*/ 0 h 374634"/>
                <a:gd name="connsiteX38" fmla="*/ 0 w 339725"/>
                <a:gd name="connsiteY38" fmla="*/ 374000 h 374634"/>
                <a:gd name="connsiteX39" fmla="*/ 33020 w 339725"/>
                <a:gd name="connsiteY39" fmla="*/ 374000 h 374634"/>
                <a:gd name="connsiteX40" fmla="*/ 41275 w 339725"/>
                <a:gd name="connsiteY40" fmla="*/ 374000 h 374634"/>
                <a:gd name="connsiteX41" fmla="*/ 41275 w 339725"/>
                <a:gd name="connsiteY41" fmla="*/ 0 h 374634"/>
                <a:gd name="connsiteX42" fmla="*/ 33020 w 339725"/>
                <a:gd name="connsiteY42" fmla="*/ 0 h 374634"/>
                <a:gd name="connsiteX43" fmla="*/ 33020 w 339725"/>
                <a:gd name="connsiteY43" fmla="*/ 374000 h 374634"/>
                <a:gd name="connsiteX44" fmla="*/ 69850 w 339725"/>
                <a:gd name="connsiteY44" fmla="*/ 374000 h 374634"/>
                <a:gd name="connsiteX45" fmla="*/ 82550 w 339725"/>
                <a:gd name="connsiteY45" fmla="*/ 374000 h 374634"/>
                <a:gd name="connsiteX46" fmla="*/ 82550 w 339725"/>
                <a:gd name="connsiteY46" fmla="*/ 0 h 374634"/>
                <a:gd name="connsiteX47" fmla="*/ 69850 w 339725"/>
                <a:gd name="connsiteY47" fmla="*/ 0 h 374634"/>
                <a:gd name="connsiteX48" fmla="*/ 69850 w 339725"/>
                <a:gd name="connsiteY48" fmla="*/ 374000 h 374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39725" h="374634">
                  <a:moveTo>
                    <a:pt x="339725" y="46988"/>
                  </a:moveTo>
                  <a:cubicBezTo>
                    <a:pt x="339725" y="27304"/>
                    <a:pt x="327660" y="10795"/>
                    <a:pt x="310515" y="3810"/>
                  </a:cubicBezTo>
                  <a:lnTo>
                    <a:pt x="310515" y="370825"/>
                  </a:lnTo>
                  <a:cubicBezTo>
                    <a:pt x="327660" y="363840"/>
                    <a:pt x="339725" y="347331"/>
                    <a:pt x="339725" y="327646"/>
                  </a:cubicBezTo>
                  <a:lnTo>
                    <a:pt x="339725" y="327646"/>
                  </a:lnTo>
                  <a:lnTo>
                    <a:pt x="339725" y="46988"/>
                  </a:lnTo>
                  <a:lnTo>
                    <a:pt x="339725" y="46988"/>
                  </a:lnTo>
                  <a:close/>
                  <a:moveTo>
                    <a:pt x="234950" y="374000"/>
                  </a:moveTo>
                  <a:lnTo>
                    <a:pt x="261620" y="374000"/>
                  </a:lnTo>
                  <a:lnTo>
                    <a:pt x="261620" y="0"/>
                  </a:lnTo>
                  <a:lnTo>
                    <a:pt x="234950" y="0"/>
                  </a:lnTo>
                  <a:lnTo>
                    <a:pt x="234950" y="374000"/>
                  </a:lnTo>
                  <a:close/>
                  <a:moveTo>
                    <a:pt x="274320" y="635"/>
                  </a:moveTo>
                  <a:lnTo>
                    <a:pt x="274320" y="374635"/>
                  </a:lnTo>
                  <a:lnTo>
                    <a:pt x="293370" y="374635"/>
                  </a:lnTo>
                  <a:cubicBezTo>
                    <a:pt x="296545" y="374635"/>
                    <a:pt x="299720" y="374000"/>
                    <a:pt x="302260" y="374000"/>
                  </a:cubicBezTo>
                  <a:lnTo>
                    <a:pt x="302260" y="1905"/>
                  </a:lnTo>
                  <a:cubicBezTo>
                    <a:pt x="299085" y="1270"/>
                    <a:pt x="296545" y="1270"/>
                    <a:pt x="293370" y="1270"/>
                  </a:cubicBezTo>
                  <a:lnTo>
                    <a:pt x="274320" y="1270"/>
                  </a:lnTo>
                  <a:close/>
                  <a:moveTo>
                    <a:pt x="150495" y="374000"/>
                  </a:moveTo>
                  <a:lnTo>
                    <a:pt x="173355" y="374000"/>
                  </a:lnTo>
                  <a:lnTo>
                    <a:pt x="173355" y="0"/>
                  </a:lnTo>
                  <a:lnTo>
                    <a:pt x="150495" y="0"/>
                  </a:lnTo>
                  <a:lnTo>
                    <a:pt x="150495" y="374000"/>
                  </a:lnTo>
                  <a:close/>
                  <a:moveTo>
                    <a:pt x="193040" y="374000"/>
                  </a:moveTo>
                  <a:lnTo>
                    <a:pt x="217805" y="374000"/>
                  </a:lnTo>
                  <a:lnTo>
                    <a:pt x="217805" y="0"/>
                  </a:lnTo>
                  <a:lnTo>
                    <a:pt x="193040" y="0"/>
                  </a:lnTo>
                  <a:lnTo>
                    <a:pt x="193040" y="374000"/>
                  </a:lnTo>
                  <a:close/>
                  <a:moveTo>
                    <a:pt x="109220" y="374000"/>
                  </a:moveTo>
                  <a:lnTo>
                    <a:pt x="125730" y="374000"/>
                  </a:lnTo>
                  <a:lnTo>
                    <a:pt x="125730" y="0"/>
                  </a:lnTo>
                  <a:lnTo>
                    <a:pt x="109220" y="0"/>
                  </a:lnTo>
                  <a:lnTo>
                    <a:pt x="109220" y="374000"/>
                  </a:lnTo>
                  <a:close/>
                  <a:moveTo>
                    <a:pt x="0" y="374000"/>
                  </a:moveTo>
                  <a:lnTo>
                    <a:pt x="4445" y="374000"/>
                  </a:lnTo>
                  <a:lnTo>
                    <a:pt x="4445" y="0"/>
                  </a:lnTo>
                  <a:lnTo>
                    <a:pt x="0" y="0"/>
                  </a:lnTo>
                  <a:lnTo>
                    <a:pt x="0" y="374000"/>
                  </a:lnTo>
                  <a:close/>
                  <a:moveTo>
                    <a:pt x="33020" y="374000"/>
                  </a:moveTo>
                  <a:lnTo>
                    <a:pt x="41275" y="374000"/>
                  </a:lnTo>
                  <a:lnTo>
                    <a:pt x="41275" y="0"/>
                  </a:lnTo>
                  <a:lnTo>
                    <a:pt x="33020" y="0"/>
                  </a:lnTo>
                  <a:lnTo>
                    <a:pt x="33020" y="374000"/>
                  </a:lnTo>
                  <a:close/>
                  <a:moveTo>
                    <a:pt x="69850" y="374000"/>
                  </a:moveTo>
                  <a:lnTo>
                    <a:pt x="82550" y="374000"/>
                  </a:lnTo>
                  <a:lnTo>
                    <a:pt x="82550" y="0"/>
                  </a:lnTo>
                  <a:lnTo>
                    <a:pt x="69850" y="0"/>
                  </a:lnTo>
                  <a:lnTo>
                    <a:pt x="69850" y="374000"/>
                  </a:lnTo>
                  <a:close/>
                </a:path>
              </a:pathLst>
            </a:custGeom>
            <a:solidFill>
              <a:srgbClr val="A4A4A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b-NO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40" r:id="rId2"/>
    <p:sldLayoutId id="2147483698" r:id="rId3"/>
    <p:sldLayoutId id="2147483797" r:id="rId4"/>
    <p:sldLayoutId id="2147483760" r:id="rId5"/>
    <p:sldLayoutId id="2147483697" r:id="rId6"/>
    <p:sldLayoutId id="2147483771" r:id="rId7"/>
    <p:sldLayoutId id="2147483784" r:id="rId8"/>
    <p:sldLayoutId id="2147483761" r:id="rId9"/>
    <p:sldLayoutId id="2147483791" r:id="rId10"/>
    <p:sldLayoutId id="2147483799" r:id="rId11"/>
    <p:sldLayoutId id="2147483783" r:id="rId12"/>
    <p:sldLayoutId id="2147483790" r:id="rId13"/>
    <p:sldLayoutId id="2147483699" r:id="rId14"/>
    <p:sldLayoutId id="2147483773" r:id="rId15"/>
    <p:sldLayoutId id="2147483778" r:id="rId16"/>
    <p:sldLayoutId id="2147483800" r:id="rId17"/>
    <p:sldLayoutId id="2147483801" r:id="rId18"/>
    <p:sldLayoutId id="2147483757" r:id="rId19"/>
    <p:sldLayoutId id="2147483739" r:id="rId20"/>
    <p:sldLayoutId id="2147483704" r:id="rId21"/>
    <p:sldLayoutId id="2147483789" r:id="rId22"/>
    <p:sldLayoutId id="2147483747" r:id="rId23"/>
    <p:sldLayoutId id="2147483772" r:id="rId24"/>
    <p:sldLayoutId id="2147483753" r:id="rId25"/>
    <p:sldLayoutId id="2147483741" r:id="rId26"/>
    <p:sldLayoutId id="2147483793" r:id="rId27"/>
    <p:sldLayoutId id="2147483743" r:id="rId28"/>
    <p:sldLayoutId id="2147483803" r:id="rId29"/>
    <p:sldLayoutId id="2147483804" r:id="rId30"/>
    <p:sldLayoutId id="2147483805" r:id="rId31"/>
    <p:sldLayoutId id="2147483748" r:id="rId32"/>
    <p:sldLayoutId id="2147483792" r:id="rId33"/>
    <p:sldLayoutId id="2147483754" r:id="rId34"/>
    <p:sldLayoutId id="2147483802" r:id="rId35"/>
    <p:sldLayoutId id="2147483742" r:id="rId36"/>
  </p:sldLayoutIdLst>
  <p:hf sldNum="0" hdr="0" dt="0"/>
  <p:txStyles>
    <p:titleStyle>
      <a:lvl1pPr algn="l" rtl="0" fontAlgn="base">
        <a:lnSpc>
          <a:spcPts val="3200"/>
        </a:lnSpc>
        <a:spcBef>
          <a:spcPct val="0"/>
        </a:spcBef>
        <a:spcAft>
          <a:spcPct val="0"/>
        </a:spcAft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ts val="32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eorgia" panose="02040502050405020303" pitchFamily="18" charset="0"/>
          <a:cs typeface="Arial" panose="020B0604020202020204" pitchFamily="34" charset="0"/>
        </a:defRPr>
      </a:lvl2pPr>
      <a:lvl3pPr algn="l" rtl="0" fontAlgn="base">
        <a:lnSpc>
          <a:spcPts val="32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eorgia" panose="02040502050405020303" pitchFamily="18" charset="0"/>
          <a:cs typeface="Arial" panose="020B0604020202020204" pitchFamily="34" charset="0"/>
        </a:defRPr>
      </a:lvl3pPr>
      <a:lvl4pPr algn="l" rtl="0" fontAlgn="base">
        <a:lnSpc>
          <a:spcPts val="32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eorgia" panose="02040502050405020303" pitchFamily="18" charset="0"/>
          <a:cs typeface="Arial" panose="020B0604020202020204" pitchFamily="34" charset="0"/>
        </a:defRPr>
      </a:lvl4pPr>
      <a:lvl5pPr algn="l" rtl="0" fontAlgn="base">
        <a:lnSpc>
          <a:spcPts val="32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eorgia" panose="02040502050405020303" pitchFamily="18" charset="0"/>
          <a:cs typeface="Arial" panose="020B0604020202020204" pitchFamily="34" charset="0"/>
        </a:defRPr>
      </a:lvl5pPr>
      <a:lvl6pPr marL="457200" algn="l" rtl="0" fontAlgn="base">
        <a:lnSpc>
          <a:spcPts val="32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eorgia" panose="02040502050405020303" pitchFamily="18" charset="0"/>
          <a:cs typeface="Arial" panose="020B0604020202020204" pitchFamily="34" charset="0"/>
        </a:defRPr>
      </a:lvl6pPr>
      <a:lvl7pPr marL="914400" algn="l" rtl="0" fontAlgn="base">
        <a:lnSpc>
          <a:spcPts val="32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eorgia" panose="02040502050405020303" pitchFamily="18" charset="0"/>
          <a:cs typeface="Arial" panose="020B0604020202020204" pitchFamily="34" charset="0"/>
        </a:defRPr>
      </a:lvl7pPr>
      <a:lvl8pPr marL="1371600" algn="l" rtl="0" fontAlgn="base">
        <a:lnSpc>
          <a:spcPts val="32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eorgia" panose="02040502050405020303" pitchFamily="18" charset="0"/>
          <a:cs typeface="Arial" panose="020B0604020202020204" pitchFamily="34" charset="0"/>
        </a:defRPr>
      </a:lvl8pPr>
      <a:lvl9pPr marL="1828800" algn="l" rtl="0" fontAlgn="base">
        <a:lnSpc>
          <a:spcPts val="32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Georgia" panose="02040502050405020303" pitchFamily="18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Systemfont normal"/>
        <a:buChar char="→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19138" indent="-26193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Systemfont normal"/>
        <a:buChar char="→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1165225" indent="-2508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Systemfont normal"/>
        <a:buChar char="→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55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Systemfont normal"/>
        <a:buChar char="→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2063750" indent="-2667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Systemfont normal"/>
        <a:buChar char="→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39" userDrawn="1">
          <p15:clr>
            <a:srgbClr val="F26B43"/>
          </p15:clr>
        </p15:guide>
        <p15:guide id="2" pos="347" userDrawn="1">
          <p15:clr>
            <a:srgbClr val="F26B43"/>
          </p15:clr>
        </p15:guide>
        <p15:guide id="3" orient="horz" pos="346" userDrawn="1">
          <p15:clr>
            <a:srgbClr val="F26B43"/>
          </p15:clr>
        </p15:guide>
        <p15:guide id="4" orient="horz" pos="3725" userDrawn="1">
          <p15:clr>
            <a:srgbClr val="F26B43"/>
          </p15:clr>
        </p15:guide>
        <p15:guide id="5" pos="7333" userDrawn="1">
          <p15:clr>
            <a:srgbClr val="F26B43"/>
          </p15:clr>
        </p15:guide>
        <p15:guide id="6" pos="3840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kyss.no/hjelp-og-kontakt/reisegaranti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0.xml"/><Relationship Id="rId6" Type="http://schemas.openxmlformats.org/officeDocument/2006/relationships/hyperlink" Target="https://www.skyss.no/omskyss/jobb-i-skyss/" TargetMode="External"/><Relationship Id="rId5" Type="http://schemas.openxmlformats.org/officeDocument/2006/relationships/hyperlink" Target="https://www.skyss.no/billett-og-pris/Billettar/" TargetMode="External"/><Relationship Id="rId4" Type="http://schemas.openxmlformats.org/officeDocument/2006/relationships/hyperlink" Target="https://www.skyss.no/reise/nyttig-reiseinformasjon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2.xml"/><Relationship Id="rId1" Type="http://schemas.openxmlformats.org/officeDocument/2006/relationships/video" Target="https://www.youtube.com/embed/sDLTZOuTyyA?feature=oembed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2.xml"/><Relationship Id="rId1" Type="http://schemas.openxmlformats.org/officeDocument/2006/relationships/video" Target="https://www.youtube.com/embed/qX72UR0hwYU?feature=oembed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5C402F0-00EA-B23D-79D4-1702648C7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>
                <a:latin typeface="Arial"/>
                <a:cs typeface="Arial"/>
              </a:rPr>
              <a:t>Stilguide</a:t>
            </a:r>
            <a:endParaRPr lang="nb-NO" dirty="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4B64223-FA70-86F8-6836-B09EF7CC6C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974486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6AF92D-079C-73DA-59DF-3552E3401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E25F11F0-C915-3778-E74A-B349CDA8C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000" y="558000"/>
            <a:ext cx="11518386" cy="1080000"/>
          </a:xfrm>
        </p:spPr>
        <p:txBody>
          <a:bodyPr/>
          <a:lstStyle/>
          <a:p>
            <a:r>
              <a:rPr lang="en-US" dirty="0"/>
              <a:t>Skyss.no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9A2AF0C1-EB3B-24A1-BCB1-DD9D42B20BE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0862" y="1808163"/>
            <a:ext cx="11346848" cy="4100512"/>
          </a:xfrm>
        </p:spPr>
        <p:txBody>
          <a:bodyPr/>
          <a:lstStyle/>
          <a:p>
            <a:pPr marL="0" indent="0">
              <a:buNone/>
            </a:pPr>
            <a:r>
              <a:rPr lang="en-US" sz="2200" b="1" dirty="0" err="1"/>
              <a:t>Respektfull</a:t>
            </a:r>
            <a:r>
              <a:rPr lang="en-US" sz="2200" b="1" dirty="0"/>
              <a:t> </a:t>
            </a:r>
            <a:r>
              <a:rPr lang="en-US" sz="2200" b="1" dirty="0" err="1"/>
              <a:t>og</a:t>
            </a:r>
            <a:r>
              <a:rPr lang="en-US" sz="2200" b="1" dirty="0"/>
              <a:t> </a:t>
            </a:r>
            <a:r>
              <a:rPr lang="en-US" sz="2200" b="1" dirty="0" err="1"/>
              <a:t>hjelpsam</a:t>
            </a:r>
            <a:endParaRPr lang="en-US" sz="2200" b="1" dirty="0"/>
          </a:p>
          <a:p>
            <a:r>
              <a:rPr lang="en-US" sz="2200" dirty="0"/>
              <a:t>Skyss.no </a:t>
            </a:r>
            <a:r>
              <a:rPr lang="en-US" sz="2200" dirty="0" err="1"/>
              <a:t>viser</a:t>
            </a:r>
            <a:r>
              <a:rPr lang="en-US" sz="2200" dirty="0"/>
              <a:t> </a:t>
            </a:r>
            <a:r>
              <a:rPr lang="en-US" sz="2200" dirty="0" err="1"/>
              <a:t>kundane</a:t>
            </a:r>
            <a:r>
              <a:rPr lang="en-US" sz="2200" dirty="0"/>
              <a:t> </a:t>
            </a:r>
            <a:r>
              <a:rPr lang="en-US" sz="2200" dirty="0" err="1"/>
              <a:t>respekt</a:t>
            </a:r>
            <a:r>
              <a:rPr lang="en-US" sz="2200" dirty="0"/>
              <a:t> </a:t>
            </a:r>
            <a:r>
              <a:rPr lang="en-US" sz="2200" dirty="0" err="1"/>
              <a:t>ved</a:t>
            </a:r>
            <a:r>
              <a:rPr lang="en-US" sz="2200" dirty="0"/>
              <a:t> å </a:t>
            </a:r>
            <a:r>
              <a:rPr lang="en-US" sz="2200" dirty="0" err="1"/>
              <a:t>møte</a:t>
            </a:r>
            <a:r>
              <a:rPr lang="en-US" sz="2200" dirty="0"/>
              <a:t> </a:t>
            </a:r>
            <a:r>
              <a:rPr lang="en-US" sz="2200" dirty="0" err="1"/>
              <a:t>deira</a:t>
            </a:r>
            <a:r>
              <a:rPr lang="en-US" sz="2200" dirty="0"/>
              <a:t> </a:t>
            </a:r>
            <a:r>
              <a:rPr lang="en-US" sz="2200" dirty="0" err="1"/>
              <a:t>behov</a:t>
            </a:r>
            <a:r>
              <a:rPr lang="en-US" sz="2200" dirty="0"/>
              <a:t> </a:t>
            </a:r>
            <a:r>
              <a:rPr lang="en-US" sz="2200" dirty="0" err="1"/>
              <a:t>og</a:t>
            </a:r>
            <a:r>
              <a:rPr lang="en-US" sz="2200" dirty="0"/>
              <a:t> </a:t>
            </a:r>
            <a:r>
              <a:rPr lang="en-US" sz="2200" dirty="0" err="1"/>
              <a:t>spørsmål</a:t>
            </a:r>
            <a:r>
              <a:rPr lang="en-US" sz="2200" dirty="0"/>
              <a:t> med </a:t>
            </a:r>
            <a:r>
              <a:rPr lang="en-US" sz="2200" dirty="0" err="1"/>
              <a:t>hjelpsame</a:t>
            </a:r>
            <a:r>
              <a:rPr lang="en-US" sz="2200" dirty="0"/>
              <a:t> </a:t>
            </a:r>
            <a:r>
              <a:rPr lang="en-US" sz="2200" dirty="0" err="1"/>
              <a:t>og</a:t>
            </a:r>
            <a:r>
              <a:rPr lang="en-US" sz="2200" dirty="0"/>
              <a:t> </a:t>
            </a:r>
            <a:r>
              <a:rPr lang="en-US" sz="2200" dirty="0" err="1"/>
              <a:t>nyttige</a:t>
            </a:r>
            <a:r>
              <a:rPr lang="en-US" sz="2200" dirty="0"/>
              <a:t> </a:t>
            </a:r>
            <a:r>
              <a:rPr lang="en-US" sz="2200" dirty="0" err="1"/>
              <a:t>svar</a:t>
            </a:r>
            <a:r>
              <a:rPr lang="en-US" sz="2200" dirty="0"/>
              <a:t>. Vi er </a:t>
            </a:r>
            <a:r>
              <a:rPr lang="en-US" sz="2200" dirty="0" err="1"/>
              <a:t>svært</a:t>
            </a:r>
            <a:r>
              <a:rPr lang="en-US" sz="2200" dirty="0"/>
              <a:t> lite </a:t>
            </a:r>
            <a:r>
              <a:rPr lang="en-US" sz="2200" dirty="0" err="1"/>
              <a:t>lausslepne</a:t>
            </a:r>
            <a:r>
              <a:rPr lang="en-US" sz="2200" dirty="0"/>
              <a:t>, </a:t>
            </a:r>
            <a:r>
              <a:rPr lang="en-US" sz="2200" dirty="0" err="1"/>
              <a:t>og</a:t>
            </a:r>
            <a:r>
              <a:rPr lang="en-US" sz="2200" dirty="0"/>
              <a:t> vi ser </a:t>
            </a:r>
            <a:r>
              <a:rPr lang="en-US" sz="2200" dirty="0" err="1"/>
              <a:t>kvar</a:t>
            </a:r>
            <a:r>
              <a:rPr lang="en-US" sz="2200" dirty="0"/>
              <a:t> </a:t>
            </a:r>
            <a:r>
              <a:rPr lang="en-US" sz="2200" dirty="0" err="1"/>
              <a:t>brukar</a:t>
            </a:r>
            <a:r>
              <a:rPr lang="en-US" sz="2200" dirty="0"/>
              <a:t> </a:t>
            </a:r>
            <a:r>
              <a:rPr lang="en-US" sz="2200" dirty="0" err="1"/>
              <a:t>som</a:t>
            </a:r>
            <a:r>
              <a:rPr lang="en-US" sz="2200" dirty="0"/>
              <a:t> </a:t>
            </a:r>
            <a:r>
              <a:rPr lang="en-US" sz="2200" dirty="0" err="1"/>
              <a:t>ein</a:t>
            </a:r>
            <a:r>
              <a:rPr lang="en-US" sz="2200" dirty="0"/>
              <a:t> </a:t>
            </a:r>
            <a:r>
              <a:rPr lang="en-US" sz="2200" dirty="0" err="1"/>
              <a:t>som</a:t>
            </a:r>
            <a:r>
              <a:rPr lang="en-US" sz="2200" dirty="0"/>
              <a:t> </a:t>
            </a:r>
            <a:r>
              <a:rPr lang="en-US" sz="2200" dirty="0" err="1"/>
              <a:t>fortener</a:t>
            </a:r>
            <a:r>
              <a:rPr lang="en-US" sz="2200" dirty="0"/>
              <a:t> </a:t>
            </a:r>
            <a:r>
              <a:rPr lang="en-US" sz="2200" dirty="0" err="1"/>
              <a:t>støtte</a:t>
            </a:r>
            <a:r>
              <a:rPr lang="en-US" sz="2200" dirty="0"/>
              <a:t> </a:t>
            </a:r>
            <a:r>
              <a:rPr lang="en-US" sz="2200" dirty="0" err="1"/>
              <a:t>uavhengig</a:t>
            </a:r>
            <a:r>
              <a:rPr lang="en-US" sz="2200" dirty="0"/>
              <a:t> av </a:t>
            </a:r>
            <a:r>
              <a:rPr lang="en-US" sz="2200" dirty="0" err="1"/>
              <a:t>forkunnskapar</a:t>
            </a:r>
            <a:r>
              <a:rPr lang="en-US" sz="2200" dirty="0"/>
              <a:t>.</a:t>
            </a:r>
          </a:p>
          <a:p>
            <a:endParaRPr lang="en-US" sz="2200" dirty="0"/>
          </a:p>
          <a:p>
            <a:pPr marL="0" indent="0">
              <a:buNone/>
            </a:pPr>
            <a:r>
              <a:rPr lang="en-US" sz="2200" b="1" dirty="0" err="1"/>
              <a:t>Sterkt</a:t>
            </a:r>
            <a:r>
              <a:rPr lang="en-US" sz="2200" b="1" dirty="0"/>
              <a:t> </a:t>
            </a:r>
            <a:r>
              <a:rPr lang="en-US" sz="2200" b="1" dirty="0" err="1"/>
              <a:t>faktaorientert</a:t>
            </a:r>
            <a:endParaRPr lang="en-US" sz="2200" b="1" dirty="0"/>
          </a:p>
          <a:p>
            <a:r>
              <a:rPr lang="en-US" sz="2200" dirty="0"/>
              <a:t>Skyss.no </a:t>
            </a:r>
            <a:r>
              <a:rPr lang="en-US" sz="2200" dirty="0" err="1"/>
              <a:t>legg</a:t>
            </a:r>
            <a:r>
              <a:rPr lang="en-US" sz="2200" dirty="0"/>
              <a:t> </a:t>
            </a:r>
            <a:r>
              <a:rPr lang="en-US" sz="2200" dirty="0" err="1"/>
              <a:t>stor</a:t>
            </a:r>
            <a:r>
              <a:rPr lang="en-US" sz="2200" dirty="0"/>
              <a:t> </a:t>
            </a:r>
            <a:r>
              <a:rPr lang="en-US" sz="2200" dirty="0" err="1"/>
              <a:t>vekt</a:t>
            </a:r>
            <a:r>
              <a:rPr lang="en-US" sz="2200" dirty="0"/>
              <a:t> </a:t>
            </a:r>
            <a:r>
              <a:rPr lang="en-US" sz="2200" dirty="0" err="1"/>
              <a:t>på</a:t>
            </a:r>
            <a:r>
              <a:rPr lang="en-US" sz="2200" dirty="0"/>
              <a:t> </a:t>
            </a:r>
            <a:r>
              <a:rPr lang="en-US" sz="2200" dirty="0" err="1"/>
              <a:t>faktaframstilling</a:t>
            </a:r>
            <a:r>
              <a:rPr lang="en-US" sz="2200" dirty="0"/>
              <a:t> </a:t>
            </a:r>
            <a:r>
              <a:rPr lang="en-US" sz="2200" dirty="0" err="1"/>
              <a:t>og</a:t>
            </a:r>
            <a:r>
              <a:rPr lang="en-US" sz="2200" dirty="0"/>
              <a:t> </a:t>
            </a:r>
            <a:r>
              <a:rPr lang="en-US" sz="2200" dirty="0" err="1"/>
              <a:t>presisjon</a:t>
            </a:r>
            <a:r>
              <a:rPr lang="en-US" sz="2200" dirty="0"/>
              <a:t>. Vi held </a:t>
            </a:r>
            <a:r>
              <a:rPr lang="en-US" sz="2200" dirty="0" err="1"/>
              <a:t>oss</a:t>
            </a:r>
            <a:r>
              <a:rPr lang="en-US" sz="2200" dirty="0"/>
              <a:t> </a:t>
            </a:r>
            <a:r>
              <a:rPr lang="en-US" sz="2200" dirty="0" err="1"/>
              <a:t>nede</a:t>
            </a:r>
            <a:r>
              <a:rPr lang="en-US" sz="2200" dirty="0"/>
              <a:t> </a:t>
            </a:r>
            <a:r>
              <a:rPr lang="en-US" sz="2200" dirty="0" err="1"/>
              <a:t>på</a:t>
            </a:r>
            <a:r>
              <a:rPr lang="en-US" sz="2200" dirty="0"/>
              <a:t> </a:t>
            </a:r>
            <a:r>
              <a:rPr lang="en-US" sz="2200" dirty="0" err="1"/>
              <a:t>skalaen</a:t>
            </a:r>
            <a:r>
              <a:rPr lang="en-US" sz="2200" dirty="0"/>
              <a:t> for </a:t>
            </a:r>
            <a:r>
              <a:rPr lang="en-US" sz="2200" dirty="0" err="1"/>
              <a:t>entusiasme</a:t>
            </a:r>
            <a:r>
              <a:rPr lang="en-US" sz="2200" dirty="0"/>
              <a:t>, men </a:t>
            </a:r>
            <a:r>
              <a:rPr lang="en-US" sz="2200" dirty="0" err="1"/>
              <a:t>viser</a:t>
            </a:r>
            <a:r>
              <a:rPr lang="en-US" sz="2200" dirty="0"/>
              <a:t> </a:t>
            </a:r>
            <a:r>
              <a:rPr lang="en-US" sz="2200" dirty="0" err="1"/>
              <a:t>engasjement</a:t>
            </a:r>
            <a:r>
              <a:rPr lang="en-US" sz="2200" dirty="0"/>
              <a:t> </a:t>
            </a:r>
            <a:r>
              <a:rPr lang="en-US" sz="2200" dirty="0" err="1"/>
              <a:t>på</a:t>
            </a:r>
            <a:r>
              <a:rPr lang="en-US" sz="2200" dirty="0"/>
              <a:t> </a:t>
            </a:r>
            <a:r>
              <a:rPr lang="en-US" sz="2200" dirty="0" err="1"/>
              <a:t>enkelte</a:t>
            </a:r>
            <a:r>
              <a:rPr lang="en-US" sz="2200" dirty="0"/>
              <a:t> </a:t>
            </a:r>
            <a:r>
              <a:rPr lang="en-US" sz="2200" dirty="0" err="1"/>
              <a:t>område</a:t>
            </a:r>
            <a:r>
              <a:rPr lang="en-US" sz="2200" dirty="0"/>
              <a:t>, </a:t>
            </a:r>
            <a:r>
              <a:rPr lang="en-US" sz="2200" dirty="0" err="1"/>
              <a:t>som</a:t>
            </a:r>
            <a:r>
              <a:rPr lang="en-US" sz="2200" dirty="0"/>
              <a:t> </a:t>
            </a:r>
            <a:r>
              <a:rPr lang="en-US" sz="2200" dirty="0" err="1"/>
              <a:t>ved</a:t>
            </a:r>
            <a:r>
              <a:rPr lang="en-US" sz="2200" dirty="0"/>
              <a:t> </a:t>
            </a:r>
            <a:r>
              <a:rPr lang="en-US" sz="2200" dirty="0" err="1"/>
              <a:t>reiserabattar</a:t>
            </a:r>
            <a:r>
              <a:rPr lang="en-US" sz="2200" dirty="0"/>
              <a:t> </a:t>
            </a:r>
            <a:r>
              <a:rPr lang="en-US" sz="2200" dirty="0" err="1"/>
              <a:t>og</a:t>
            </a:r>
            <a:r>
              <a:rPr lang="en-US" sz="2200" dirty="0"/>
              <a:t> </a:t>
            </a:r>
            <a:r>
              <a:rPr lang="en-US" sz="2200" dirty="0" err="1"/>
              <a:t>ungdomsbillettar</a:t>
            </a:r>
            <a:r>
              <a:rPr lang="en-US" sz="2200" dirty="0"/>
              <a:t>. </a:t>
            </a:r>
            <a:r>
              <a:rPr lang="en-US" sz="2200" dirty="0" err="1"/>
              <a:t>Kampanjar</a:t>
            </a:r>
            <a:r>
              <a:rPr lang="en-US" sz="2200" dirty="0"/>
              <a:t> </a:t>
            </a:r>
            <a:r>
              <a:rPr lang="en-US" sz="2200" dirty="0" err="1"/>
              <a:t>kan</a:t>
            </a:r>
            <a:r>
              <a:rPr lang="en-US" sz="2200" dirty="0"/>
              <a:t> </a:t>
            </a:r>
            <a:r>
              <a:rPr lang="en-US" sz="2200" dirty="0" err="1"/>
              <a:t>vere</a:t>
            </a:r>
            <a:r>
              <a:rPr lang="en-US" sz="2200" dirty="0"/>
              <a:t> </a:t>
            </a:r>
            <a:r>
              <a:rPr lang="en-US" sz="2200" dirty="0" err="1"/>
              <a:t>meir</a:t>
            </a:r>
            <a:r>
              <a:rPr lang="en-US" sz="2200" dirty="0"/>
              <a:t> </a:t>
            </a:r>
            <a:r>
              <a:rPr lang="en-US" sz="2200" dirty="0" err="1"/>
              <a:t>entusiastiske</a:t>
            </a:r>
            <a:r>
              <a:rPr lang="en-US" sz="2200" dirty="0"/>
              <a:t>, men </a:t>
            </a:r>
            <a:r>
              <a:rPr lang="en-US" sz="2200" dirty="0" err="1"/>
              <a:t>generell</a:t>
            </a:r>
            <a:r>
              <a:rPr lang="en-US" sz="2200" dirty="0"/>
              <a:t> </a:t>
            </a:r>
            <a:r>
              <a:rPr lang="en-US" sz="2200" dirty="0" err="1"/>
              <a:t>informasjon</a:t>
            </a:r>
            <a:r>
              <a:rPr lang="en-US" sz="2200" dirty="0"/>
              <a:t> er </a:t>
            </a:r>
            <a:r>
              <a:rPr lang="en-US" sz="2200" dirty="0" err="1"/>
              <a:t>nøktern</a:t>
            </a:r>
            <a:r>
              <a:rPr lang="en-US" sz="2200" dirty="0"/>
              <a:t> </a:t>
            </a:r>
            <a:r>
              <a:rPr lang="en-US" sz="2200" dirty="0" err="1"/>
              <a:t>og</a:t>
            </a:r>
            <a:r>
              <a:rPr lang="en-US" sz="2200" dirty="0"/>
              <a:t> </a:t>
            </a:r>
            <a:r>
              <a:rPr lang="en-US" sz="2200" dirty="0" err="1"/>
              <a:t>sakleg</a:t>
            </a:r>
            <a:r>
              <a:rPr lang="en-US" sz="2200" dirty="0"/>
              <a:t>.</a:t>
            </a:r>
          </a:p>
          <a:p>
            <a:endParaRPr lang="en-US" sz="2200" dirty="0"/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0505174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C60F3E1-DD09-F866-9B4C-97268FBF8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Døme på </a:t>
            </a:r>
            <a:r>
              <a:rPr lang="nb-NO" dirty="0" err="1"/>
              <a:t>innhald</a:t>
            </a:r>
            <a:r>
              <a:rPr lang="nb-NO" dirty="0"/>
              <a:t> på Skyss.no</a:t>
            </a:r>
          </a:p>
        </p:txBody>
      </p:sp>
      <p:pic>
        <p:nvPicPr>
          <p:cNvPr id="7" name="Plassholder for innhold 6">
            <a:extLst>
              <a:ext uri="{FF2B5EF4-FFF2-40B4-BE49-F238E27FC236}">
                <a16:creationId xmlns:a16="http://schemas.microsoft.com/office/drawing/2014/main" id="{C440BD03-022C-07B6-90F5-D27B09FA4CCA}"/>
              </a:ext>
            </a:extLst>
          </p:cNvPr>
          <p:cNvPicPr>
            <a:picLocks noGrp="1" noChangeAspect="1"/>
          </p:cNvPicPr>
          <p:nvPr>
            <p:ph sz="quarter" idx="19"/>
          </p:nvPr>
        </p:nvPicPr>
        <p:blipFill>
          <a:blip r:embed="rId2"/>
          <a:stretch>
            <a:fillRect/>
          </a:stretch>
        </p:blipFill>
        <p:spPr>
          <a:xfrm>
            <a:off x="4280511" y="1084944"/>
            <a:ext cx="7121178" cy="5494532"/>
          </a:xfrm>
          <a:prstGeom prst="rect">
            <a:avLst/>
          </a:prstGeom>
        </p:spPr>
      </p:pic>
      <p:sp>
        <p:nvSpPr>
          <p:cNvPr id="5" name="Plassholder for innhold 4">
            <a:extLst>
              <a:ext uri="{FF2B5EF4-FFF2-40B4-BE49-F238E27FC236}">
                <a16:creationId xmlns:a16="http://schemas.microsoft.com/office/drawing/2014/main" id="{B5A41FB2-2D29-3E5E-F72D-781522887073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dirty="0"/>
              <a:t>Døme på typiske sider der vi meiner vi møter kunden slik vi ønsker å </a:t>
            </a:r>
            <a:r>
              <a:rPr lang="nb-NO" dirty="0" err="1"/>
              <a:t>vere</a:t>
            </a:r>
            <a:r>
              <a:rPr lang="nb-NO" dirty="0"/>
              <a:t>:</a:t>
            </a:r>
          </a:p>
          <a:p>
            <a:endParaRPr lang="nb-NO" dirty="0"/>
          </a:p>
          <a:p>
            <a:r>
              <a:rPr lang="nb-NO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Reisegaranti</a:t>
            </a:r>
            <a:endParaRPr lang="nb-NO" dirty="0">
              <a:solidFill>
                <a:srgbClr val="0070C0"/>
              </a:solidFill>
            </a:endParaRPr>
          </a:p>
          <a:p>
            <a:r>
              <a:rPr lang="nb-NO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Nyttig reiseinformasjon</a:t>
            </a:r>
            <a:endParaRPr lang="nb-NO" dirty="0">
              <a:solidFill>
                <a:srgbClr val="0070C0"/>
              </a:solidFill>
            </a:endParaRPr>
          </a:p>
          <a:p>
            <a:r>
              <a:rPr lang="nb-NO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Billettypar</a:t>
            </a:r>
            <a:endParaRPr lang="nb-NO" dirty="0">
              <a:solidFill>
                <a:srgbClr val="0070C0"/>
              </a:solidFill>
            </a:endParaRPr>
          </a:p>
          <a:p>
            <a:r>
              <a:rPr lang="nb-NO" dirty="0">
                <a:solidFill>
                  <a:srgbClr val="0070C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Jobb og karriere</a:t>
            </a:r>
            <a:endParaRPr lang="nb-NO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9593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B60954-3B3E-536E-A082-F403BE7C0D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4213E90-9135-6B69-0481-56864A22F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err="1"/>
              <a:t>Kampanjar</a:t>
            </a:r>
            <a:endParaRPr lang="nb-NO" dirty="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E1C7B0AD-44C4-CBAA-4280-D96C2378FE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n-NO" dirty="0"/>
              <a:t>Ein kort beskriving av stil og tone til kampanjar</a:t>
            </a:r>
          </a:p>
        </p:txBody>
      </p:sp>
    </p:spTree>
    <p:extLst>
      <p:ext uri="{BB962C8B-B14F-4D97-AF65-F5344CB8AC3E}">
        <p14:creationId xmlns:p14="http://schemas.microsoft.com/office/powerpoint/2010/main" val="3163197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901E0-687C-7CEA-1691-2FA7F5EE2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869A7B9-349E-DD5F-A21C-D7D1932BC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Kva meiner vi med </a:t>
            </a:r>
            <a:r>
              <a:rPr lang="nb-NO" dirty="0" err="1"/>
              <a:t>kampanjar</a:t>
            </a:r>
            <a:r>
              <a:rPr lang="nb-NO" dirty="0"/>
              <a:t>?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64BB81AB-845F-5D83-46B3-B06E0072AAFE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89367" y="1638000"/>
            <a:ext cx="3882976" cy="4349133"/>
          </a:xfrm>
        </p:spPr>
        <p:txBody>
          <a:bodyPr/>
          <a:lstStyle/>
          <a:p>
            <a:r>
              <a:rPr lang="nb-NO" dirty="0" err="1"/>
              <a:t>Kampanjar</a:t>
            </a:r>
            <a:r>
              <a:rPr lang="nb-NO" dirty="0"/>
              <a:t> er tekst, </a:t>
            </a:r>
            <a:r>
              <a:rPr lang="nb-NO" dirty="0" err="1"/>
              <a:t>filmar</a:t>
            </a:r>
            <a:r>
              <a:rPr lang="nb-NO" dirty="0"/>
              <a:t> og materiell som </a:t>
            </a:r>
            <a:r>
              <a:rPr lang="nb-NO" dirty="0" err="1"/>
              <a:t>omhandlar</a:t>
            </a:r>
            <a:r>
              <a:rPr lang="nb-NO" dirty="0"/>
              <a:t> kommunikasjon til </a:t>
            </a:r>
            <a:r>
              <a:rPr lang="nb-NO" dirty="0" err="1"/>
              <a:t>eksisterande</a:t>
            </a:r>
            <a:r>
              <a:rPr lang="nb-NO" dirty="0"/>
              <a:t> og potensielle </a:t>
            </a:r>
            <a:r>
              <a:rPr lang="nb-NO" dirty="0" err="1"/>
              <a:t>reisande</a:t>
            </a:r>
            <a:r>
              <a:rPr lang="nb-NO" dirty="0"/>
              <a:t>.</a:t>
            </a:r>
          </a:p>
          <a:p>
            <a:endParaRPr lang="nb-NO" dirty="0"/>
          </a:p>
          <a:p>
            <a:r>
              <a:rPr lang="nb-NO" dirty="0"/>
              <a:t>Denne type informasjon og </a:t>
            </a:r>
            <a:r>
              <a:rPr lang="nb-NO" dirty="0" err="1"/>
              <a:t>innhald</a:t>
            </a:r>
            <a:r>
              <a:rPr lang="nb-NO" dirty="0"/>
              <a:t> blir nytta på fysiske </a:t>
            </a:r>
            <a:r>
              <a:rPr lang="nb-NO" dirty="0" err="1"/>
              <a:t>plasseringar</a:t>
            </a:r>
            <a:r>
              <a:rPr lang="nb-NO" dirty="0"/>
              <a:t> (til døme stand og </a:t>
            </a:r>
            <a:r>
              <a:rPr lang="nb-NO" dirty="0" err="1"/>
              <a:t>takbuar</a:t>
            </a:r>
            <a:r>
              <a:rPr lang="nb-NO" dirty="0"/>
              <a:t>), skjerm, </a:t>
            </a:r>
            <a:r>
              <a:rPr lang="nb-NO" dirty="0" err="1"/>
              <a:t>SoMe</a:t>
            </a:r>
            <a:r>
              <a:rPr lang="nb-NO" dirty="0"/>
              <a:t> og på skyss.no</a:t>
            </a:r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3B9A1E25-DA48-1246-D6C6-EF7716698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6189" y="62016"/>
            <a:ext cx="5316173" cy="4584589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38D3F180-312B-63D0-FF58-99A6D52749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6189" y="4655559"/>
            <a:ext cx="2505673" cy="1536325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E29EB31A-9A89-C134-B830-A54BF0E855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9834" y="3476240"/>
            <a:ext cx="2505673" cy="251089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B72EEE34-C7C1-9352-890A-313A398FD9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2343" y="4155891"/>
            <a:ext cx="2313846" cy="2035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091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16B57-96E1-BFCA-0A9D-B86696E70B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FDA65C57-7953-F480-9FF2-837E184F6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000" y="558000"/>
            <a:ext cx="5256000" cy="108000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Stil </a:t>
            </a:r>
            <a:r>
              <a:rPr lang="en-US" dirty="0" err="1"/>
              <a:t>og</a:t>
            </a:r>
            <a:r>
              <a:rPr lang="en-US" dirty="0"/>
              <a:t> tone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kampanjar</a:t>
            </a:r>
            <a:endParaRPr lang="en-US" dirty="0"/>
          </a:p>
        </p:txBody>
      </p:sp>
      <p:pic>
        <p:nvPicPr>
          <p:cNvPr id="4" name="Media på Internett 3" title="Vi reiser saman (nedklippet)">
            <a:hlinkClick r:id="" action="ppaction://media"/>
            <a:extLst>
              <a:ext uri="{FF2B5EF4-FFF2-40B4-BE49-F238E27FC236}">
                <a16:creationId xmlns:a16="http://schemas.microsoft.com/office/drawing/2014/main" id="{4355F880-BDFE-09FE-AFF4-65B30A3420E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385139" y="1748517"/>
            <a:ext cx="5255999" cy="2969639"/>
          </a:xfrm>
          <a:prstGeom prst="roundRect">
            <a:avLst>
              <a:gd name="adj" fmla="val 2796"/>
            </a:avLst>
          </a:prstGeom>
          <a:noFill/>
        </p:spPr>
      </p:pic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39773AE6-E22F-16CA-F7D2-5596DD16555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7426" y="1808163"/>
            <a:ext cx="5256000" cy="4100512"/>
          </a:xfrm>
        </p:spPr>
        <p:txBody>
          <a:bodyPr wrap="square" anchor="t">
            <a:normAutofit lnSpcReduction="10000"/>
          </a:bodyPr>
          <a:lstStyle/>
          <a:p>
            <a:r>
              <a:rPr lang="en-US" dirty="0" err="1"/>
              <a:t>Kommunikasjonen</a:t>
            </a:r>
            <a:r>
              <a:rPr lang="en-US" dirty="0"/>
              <a:t> </a:t>
            </a:r>
            <a:r>
              <a:rPr lang="en-US" dirty="0" err="1"/>
              <a:t>byggjer</a:t>
            </a:r>
            <a:r>
              <a:rPr lang="en-US" dirty="0"/>
              <a:t> </a:t>
            </a:r>
            <a:r>
              <a:rPr lang="en-US" dirty="0" err="1"/>
              <a:t>på</a:t>
            </a:r>
            <a:r>
              <a:rPr lang="en-US" dirty="0"/>
              <a:t>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godkjensle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kvardagslege</a:t>
            </a:r>
            <a:r>
              <a:rPr lang="en-US" dirty="0"/>
              <a:t>, </a:t>
            </a:r>
            <a:r>
              <a:rPr lang="en-US" dirty="0" err="1"/>
              <a:t>ekte</a:t>
            </a:r>
            <a:r>
              <a:rPr lang="en-US" dirty="0"/>
              <a:t> </a:t>
            </a:r>
            <a:r>
              <a:rPr lang="en-US" dirty="0" err="1"/>
              <a:t>uttrykk</a:t>
            </a:r>
            <a:r>
              <a:rPr lang="en-US" dirty="0"/>
              <a:t>. Tona </a:t>
            </a:r>
            <a:r>
              <a:rPr lang="en-US" dirty="0" err="1"/>
              <a:t>balanserer</a:t>
            </a:r>
            <a:r>
              <a:rPr lang="en-US" dirty="0"/>
              <a:t> </a:t>
            </a:r>
            <a:r>
              <a:rPr lang="en-US" dirty="0" err="1"/>
              <a:t>mellom</a:t>
            </a:r>
            <a:r>
              <a:rPr lang="en-US" dirty="0"/>
              <a:t> </a:t>
            </a:r>
            <a:r>
              <a:rPr lang="en-US" dirty="0" err="1"/>
              <a:t>seriøsitet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humor, med </a:t>
            </a:r>
            <a:r>
              <a:rPr lang="en-US" dirty="0" err="1"/>
              <a:t>enkelte</a:t>
            </a:r>
            <a:r>
              <a:rPr lang="en-US" dirty="0"/>
              <a:t> </a:t>
            </a:r>
            <a:r>
              <a:rPr lang="en-US" dirty="0" err="1"/>
              <a:t>humoristiske</a:t>
            </a:r>
            <a:r>
              <a:rPr lang="en-US" dirty="0"/>
              <a:t> element, men </a:t>
            </a:r>
            <a:r>
              <a:rPr lang="en-US" dirty="0" err="1"/>
              <a:t>utan</a:t>
            </a:r>
            <a:r>
              <a:rPr lang="en-US" dirty="0"/>
              <a:t> at </a:t>
            </a:r>
            <a:r>
              <a:rPr lang="en-US" dirty="0" err="1"/>
              <a:t>humoren</a:t>
            </a:r>
            <a:r>
              <a:rPr lang="en-US" dirty="0"/>
              <a:t> </a:t>
            </a:r>
            <a:r>
              <a:rPr lang="en-US" dirty="0" err="1"/>
              <a:t>overtar</a:t>
            </a:r>
            <a:r>
              <a:rPr lang="en-US" dirty="0"/>
              <a:t> for </a:t>
            </a:r>
            <a:r>
              <a:rPr lang="en-US" dirty="0" err="1"/>
              <a:t>bodskapen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 err="1"/>
              <a:t>Kommunikasjonen</a:t>
            </a:r>
            <a:r>
              <a:rPr lang="en-US" dirty="0"/>
              <a:t>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ha </a:t>
            </a:r>
            <a:r>
              <a:rPr lang="en-US" dirty="0" err="1"/>
              <a:t>ein</a:t>
            </a:r>
            <a:r>
              <a:rPr lang="en-US" dirty="0"/>
              <a:t> </a:t>
            </a:r>
            <a:r>
              <a:rPr lang="en-US" dirty="0" err="1"/>
              <a:t>sjarmerande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respektfull</a:t>
            </a:r>
            <a:r>
              <a:rPr lang="en-US" dirty="0"/>
              <a:t> tone, med </a:t>
            </a:r>
            <a:r>
              <a:rPr lang="en-US" dirty="0" err="1"/>
              <a:t>artig</a:t>
            </a:r>
            <a:r>
              <a:rPr lang="en-US" dirty="0"/>
              <a:t> </a:t>
            </a:r>
            <a:r>
              <a:rPr lang="en-US" dirty="0" err="1"/>
              <a:t>språkbruk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små</a:t>
            </a:r>
            <a:r>
              <a:rPr lang="en-US" dirty="0"/>
              <a:t>, </a:t>
            </a:r>
            <a:r>
              <a:rPr lang="en-US" dirty="0" err="1"/>
              <a:t>leikne</a:t>
            </a:r>
            <a:r>
              <a:rPr lang="en-US" dirty="0"/>
              <a:t> </a:t>
            </a:r>
            <a:r>
              <a:rPr lang="en-US" dirty="0" err="1"/>
              <a:t>stikk</a:t>
            </a:r>
            <a:r>
              <a:rPr lang="en-US" dirty="0"/>
              <a:t> mot stereotype </a:t>
            </a:r>
            <a:r>
              <a:rPr lang="en-US" dirty="0" err="1"/>
              <a:t>oppfatningar</a:t>
            </a:r>
            <a:r>
              <a:rPr lang="en-US" dirty="0"/>
              <a:t> </a:t>
            </a:r>
            <a:r>
              <a:rPr lang="en-US" dirty="0" err="1"/>
              <a:t>som</a:t>
            </a:r>
            <a:r>
              <a:rPr lang="en-US" dirty="0"/>
              <a:t>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appellere</a:t>
            </a:r>
            <a:r>
              <a:rPr lang="en-US" dirty="0"/>
              <a:t> </a:t>
            </a:r>
            <a:r>
              <a:rPr lang="en-US" dirty="0" err="1"/>
              <a:t>til</a:t>
            </a:r>
            <a:r>
              <a:rPr lang="en-US" dirty="0"/>
              <a:t> </a:t>
            </a:r>
            <a:r>
              <a:rPr lang="en-US" dirty="0" err="1"/>
              <a:t>dei</a:t>
            </a:r>
            <a:r>
              <a:rPr lang="en-US" dirty="0"/>
              <a:t> </a:t>
            </a:r>
            <a:r>
              <a:rPr lang="en-US" dirty="0" err="1"/>
              <a:t>unge</a:t>
            </a:r>
            <a:r>
              <a:rPr lang="en-US" dirty="0"/>
              <a:t>. </a:t>
            </a:r>
            <a:r>
              <a:rPr lang="en-US" dirty="0" err="1"/>
              <a:t>Samtidig</a:t>
            </a:r>
            <a:r>
              <a:rPr lang="en-US" dirty="0"/>
              <a:t> </a:t>
            </a:r>
            <a:r>
              <a:rPr lang="en-US" dirty="0" err="1"/>
              <a:t>bevarer</a:t>
            </a:r>
            <a:r>
              <a:rPr lang="en-US" dirty="0"/>
              <a:t> vi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respektfull</a:t>
            </a:r>
            <a:r>
              <a:rPr lang="en-US" dirty="0"/>
              <a:t> </a:t>
            </a:r>
            <a:r>
              <a:rPr lang="en-US" dirty="0" err="1"/>
              <a:t>tilnærming</a:t>
            </a:r>
            <a:r>
              <a:rPr lang="en-US" dirty="0"/>
              <a:t> </a:t>
            </a:r>
            <a:r>
              <a:rPr lang="en-US" dirty="0" err="1"/>
              <a:t>som</a:t>
            </a:r>
            <a:r>
              <a:rPr lang="en-US" dirty="0"/>
              <a:t> </a:t>
            </a:r>
            <a:r>
              <a:rPr lang="en-US" dirty="0" err="1"/>
              <a:t>skapar</a:t>
            </a:r>
            <a:r>
              <a:rPr lang="en-US" dirty="0"/>
              <a:t> </a:t>
            </a:r>
            <a:r>
              <a:rPr lang="en-US" dirty="0" err="1"/>
              <a:t>truverd</a:t>
            </a:r>
            <a:r>
              <a:rPr lang="en-US" dirty="0"/>
              <a:t>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       </a:t>
            </a:r>
          </a:p>
        </p:txBody>
      </p:sp>
    </p:spTree>
    <p:extLst>
      <p:ext uri="{BB962C8B-B14F-4D97-AF65-F5344CB8AC3E}">
        <p14:creationId xmlns:p14="http://schemas.microsoft.com/office/powerpoint/2010/main" val="313851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16B57-96E1-BFCA-0A9D-B86696E70B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FDA65C57-7953-F480-9FF2-837E184F6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000" y="558000"/>
            <a:ext cx="5256000" cy="108000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Stil </a:t>
            </a:r>
            <a:r>
              <a:rPr lang="en-US" dirty="0" err="1"/>
              <a:t>og</a:t>
            </a:r>
            <a:r>
              <a:rPr lang="en-US" dirty="0"/>
              <a:t> tone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kampanjar</a:t>
            </a:r>
            <a:endParaRPr lang="en-US" dirty="0"/>
          </a:p>
        </p:txBody>
      </p:sp>
      <p:pic>
        <p:nvPicPr>
          <p:cNvPr id="2" name="Media på Internett 3" title="Reiserabatt - date">
            <a:hlinkClick r:id="" action="ppaction://media"/>
            <a:extLst>
              <a:ext uri="{FF2B5EF4-FFF2-40B4-BE49-F238E27FC236}">
                <a16:creationId xmlns:a16="http://schemas.microsoft.com/office/drawing/2014/main" id="{0E69D7F7-16C4-7A81-B9E7-222DC0FCC24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385139" y="1748517"/>
            <a:ext cx="5255999" cy="2969639"/>
          </a:xfrm>
          <a:prstGeom prst="roundRect">
            <a:avLst>
              <a:gd name="adj" fmla="val 2796"/>
            </a:avLst>
          </a:prstGeom>
          <a:noFill/>
        </p:spPr>
      </p:pic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39773AE6-E22F-16CA-F7D2-5596DD16555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7426" y="1808163"/>
            <a:ext cx="5256000" cy="4100512"/>
          </a:xfrm>
        </p:spPr>
        <p:txBody>
          <a:bodyPr wrap="square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err="1"/>
              <a:t>Faktainnhaldet</a:t>
            </a:r>
            <a:r>
              <a:rPr lang="en-US" dirty="0"/>
              <a:t> </a:t>
            </a:r>
            <a:r>
              <a:rPr lang="en-US" dirty="0" err="1"/>
              <a:t>blir</a:t>
            </a:r>
            <a:r>
              <a:rPr lang="en-US" dirty="0"/>
              <a:t> </a:t>
            </a:r>
            <a:r>
              <a:rPr lang="en-US" dirty="0" err="1"/>
              <a:t>formidla</a:t>
            </a:r>
            <a:r>
              <a:rPr lang="en-US" dirty="0"/>
              <a:t> </a:t>
            </a:r>
            <a:r>
              <a:rPr lang="en-US" dirty="0" err="1"/>
              <a:t>på</a:t>
            </a:r>
            <a:r>
              <a:rPr lang="en-US" dirty="0"/>
              <a:t> </a:t>
            </a:r>
            <a:r>
              <a:rPr lang="en-US" dirty="0" err="1"/>
              <a:t>ein</a:t>
            </a:r>
            <a:r>
              <a:rPr lang="en-US" dirty="0"/>
              <a:t> </a:t>
            </a:r>
            <a:r>
              <a:rPr lang="en-US" dirty="0" err="1"/>
              <a:t>humoristisk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sjarmerande</a:t>
            </a:r>
            <a:r>
              <a:rPr lang="en-US" dirty="0"/>
              <a:t> </a:t>
            </a:r>
            <a:r>
              <a:rPr lang="en-US" dirty="0" err="1"/>
              <a:t>måte</a:t>
            </a:r>
            <a:r>
              <a:rPr lang="en-US" dirty="0"/>
              <a:t>, </a:t>
            </a:r>
            <a:r>
              <a:rPr lang="en-US" dirty="0" err="1"/>
              <a:t>slik</a:t>
            </a:r>
            <a:r>
              <a:rPr lang="en-US" dirty="0"/>
              <a:t> at </a:t>
            </a:r>
            <a:r>
              <a:rPr lang="en-US" dirty="0" err="1"/>
              <a:t>bodskapen</a:t>
            </a:r>
            <a:r>
              <a:rPr lang="en-US" dirty="0"/>
              <a:t> </a:t>
            </a:r>
            <a:r>
              <a:rPr lang="en-US" dirty="0" err="1"/>
              <a:t>ikkje</a:t>
            </a:r>
            <a:r>
              <a:rPr lang="en-US" dirty="0"/>
              <a:t> </a:t>
            </a:r>
            <a:r>
              <a:rPr lang="en-US" dirty="0" err="1"/>
              <a:t>verkar</a:t>
            </a:r>
            <a:r>
              <a:rPr lang="en-US" dirty="0"/>
              <a:t> </a:t>
            </a:r>
            <a:r>
              <a:rPr lang="en-US" dirty="0" err="1"/>
              <a:t>tørr</a:t>
            </a:r>
            <a:r>
              <a:rPr lang="en-US" dirty="0"/>
              <a:t> </a:t>
            </a:r>
            <a:r>
              <a:rPr lang="en-US" dirty="0" err="1"/>
              <a:t>eller</a:t>
            </a:r>
            <a:r>
              <a:rPr lang="en-US" dirty="0"/>
              <a:t> </a:t>
            </a:r>
            <a:r>
              <a:rPr lang="en-US" dirty="0" err="1"/>
              <a:t>kjedeleg</a:t>
            </a:r>
            <a:r>
              <a:rPr lang="en-US" dirty="0"/>
              <a:t>. </a:t>
            </a:r>
            <a:r>
              <a:rPr lang="en-US" dirty="0" err="1"/>
              <a:t>Informasjonen</a:t>
            </a:r>
            <a:r>
              <a:rPr lang="en-US" dirty="0"/>
              <a:t> </a:t>
            </a:r>
            <a:r>
              <a:rPr lang="en-US" dirty="0" err="1"/>
              <a:t>skal</a:t>
            </a:r>
            <a:r>
              <a:rPr lang="en-US" dirty="0"/>
              <a:t> </a:t>
            </a:r>
            <a:r>
              <a:rPr lang="en-US" dirty="0" err="1"/>
              <a:t>framleis</a:t>
            </a:r>
            <a:r>
              <a:rPr lang="en-US" dirty="0"/>
              <a:t> </a:t>
            </a:r>
            <a:r>
              <a:rPr lang="en-US" dirty="0" err="1"/>
              <a:t>vere</a:t>
            </a:r>
            <a:r>
              <a:rPr lang="en-US" dirty="0"/>
              <a:t> </a:t>
            </a:r>
            <a:r>
              <a:rPr lang="en-US" dirty="0" err="1"/>
              <a:t>korrekt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tydeleg</a:t>
            </a:r>
            <a:r>
              <a:rPr lang="en-US" dirty="0"/>
              <a:t>, men med </a:t>
            </a:r>
            <a:r>
              <a:rPr lang="en-US" dirty="0" err="1"/>
              <a:t>ein</a:t>
            </a:r>
            <a:r>
              <a:rPr lang="en-US" dirty="0"/>
              <a:t> dose </a:t>
            </a:r>
            <a:r>
              <a:rPr lang="en-US" dirty="0" err="1"/>
              <a:t>entusiasme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glimt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auga</a:t>
            </a:r>
            <a:r>
              <a:rPr lang="en-US" dirty="0"/>
              <a:t>.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Dette </a:t>
            </a:r>
            <a:r>
              <a:rPr lang="en-US" dirty="0" err="1"/>
              <a:t>skapar</a:t>
            </a:r>
            <a:r>
              <a:rPr lang="en-US" dirty="0"/>
              <a:t> </a:t>
            </a:r>
            <a:r>
              <a:rPr lang="en-US" dirty="0" err="1"/>
              <a:t>eit</a:t>
            </a:r>
            <a:r>
              <a:rPr lang="en-US" dirty="0"/>
              <a:t> </a:t>
            </a:r>
            <a:r>
              <a:rPr lang="en-US" dirty="0" err="1"/>
              <a:t>folkeleg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ekte</a:t>
            </a:r>
            <a:r>
              <a:rPr lang="en-US" dirty="0"/>
              <a:t> </a:t>
            </a:r>
            <a:r>
              <a:rPr lang="en-US" dirty="0" err="1"/>
              <a:t>uttrykk</a:t>
            </a:r>
            <a:r>
              <a:rPr lang="en-US" dirty="0"/>
              <a:t> </a:t>
            </a:r>
            <a:r>
              <a:rPr lang="en-US" dirty="0" err="1"/>
              <a:t>som</a:t>
            </a:r>
            <a:r>
              <a:rPr lang="en-US" dirty="0"/>
              <a:t> </a:t>
            </a:r>
            <a:r>
              <a:rPr lang="en-US" dirty="0" err="1"/>
              <a:t>speglar</a:t>
            </a:r>
            <a:r>
              <a:rPr lang="en-US" dirty="0"/>
              <a:t> Vestland </a:t>
            </a:r>
            <a:r>
              <a:rPr lang="en-US" dirty="0" err="1"/>
              <a:t>slik</a:t>
            </a:r>
            <a:r>
              <a:rPr lang="en-US" dirty="0"/>
              <a:t> det er – </a:t>
            </a:r>
            <a:r>
              <a:rPr lang="en-US" dirty="0" err="1"/>
              <a:t>stolt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patriotisk</a:t>
            </a:r>
            <a:r>
              <a:rPr lang="en-US" dirty="0"/>
              <a:t>, </a:t>
            </a:r>
            <a:r>
              <a:rPr lang="en-US" dirty="0" err="1"/>
              <a:t>utan</a:t>
            </a:r>
            <a:r>
              <a:rPr lang="en-US" dirty="0"/>
              <a:t> glamour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påtattheit</a:t>
            </a:r>
            <a:r>
              <a:rPr lang="en-US" dirty="0"/>
              <a:t>.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 marL="0" indent="0">
              <a:lnSpc>
                <a:spcPct val="90000"/>
              </a:lnSpc>
              <a:buNone/>
            </a:pPr>
            <a:r>
              <a:rPr lang="en-US" dirty="0"/>
              <a:t>        </a:t>
            </a:r>
          </a:p>
        </p:txBody>
      </p:sp>
    </p:spTree>
    <p:extLst>
      <p:ext uri="{BB962C8B-B14F-4D97-AF65-F5344CB8AC3E}">
        <p14:creationId xmlns:p14="http://schemas.microsoft.com/office/powerpoint/2010/main" val="122266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640600D6-5602-7C9E-C3DB-120A8DD345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000" y="558000"/>
            <a:ext cx="7200000" cy="1080000"/>
          </a:xfrm>
        </p:spPr>
        <p:txBody>
          <a:bodyPr/>
          <a:lstStyle/>
          <a:p>
            <a:r>
              <a:rPr lang="en-US" dirty="0" err="1"/>
              <a:t>Stilguide</a:t>
            </a:r>
            <a:r>
              <a:rPr lang="en-US" dirty="0"/>
              <a:t> </a:t>
            </a:r>
            <a:r>
              <a:rPr lang="en-US" dirty="0" err="1"/>
              <a:t>Skyss</a:t>
            </a:r>
            <a:endParaRPr lang="en-US" dirty="0"/>
          </a:p>
        </p:txBody>
      </p:sp>
      <p:pic>
        <p:nvPicPr>
          <p:cNvPr id="4" name="Picture Placeholder 4" descr="Developing your brand's tone of voice">
            <a:extLst>
              <a:ext uri="{FF2B5EF4-FFF2-40B4-BE49-F238E27FC236}">
                <a16:creationId xmlns:a16="http://schemas.microsoft.com/office/drawing/2014/main" id="{46481ABF-4C56-1CAE-1510-8535225492AD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55" r="2" b="2"/>
          <a:stretch>
            <a:fillRect/>
          </a:stretch>
        </p:blipFill>
        <p:spPr bwMode="auto">
          <a:xfrm>
            <a:off x="8329613" y="549275"/>
            <a:ext cx="3311525" cy="53594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4462F74F-5A7D-7C3A-3891-208087412C6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0862" y="1808163"/>
            <a:ext cx="7205663" cy="4100512"/>
          </a:xfrm>
        </p:spPr>
        <p:txBody>
          <a:bodyPr/>
          <a:lstStyle/>
          <a:p>
            <a:r>
              <a:rPr lang="en-US" dirty="0" err="1"/>
              <a:t>Skyss</a:t>
            </a:r>
            <a:r>
              <a:rPr lang="en-US" dirty="0"/>
              <a:t> </a:t>
            </a:r>
            <a:r>
              <a:rPr lang="en-US" dirty="0" err="1"/>
              <a:t>skal</a:t>
            </a:r>
            <a:r>
              <a:rPr lang="en-US" dirty="0"/>
              <a:t> ha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balansert</a:t>
            </a:r>
            <a:r>
              <a:rPr lang="en-US" dirty="0"/>
              <a:t> </a:t>
            </a:r>
            <a:r>
              <a:rPr lang="en-US" dirty="0" err="1"/>
              <a:t>tilnærming</a:t>
            </a:r>
            <a:r>
              <a:rPr lang="en-US" dirty="0"/>
              <a:t> </a:t>
            </a:r>
            <a:r>
              <a:rPr lang="en-US" dirty="0" err="1"/>
              <a:t>til</a:t>
            </a:r>
            <a:r>
              <a:rPr lang="en-US" dirty="0"/>
              <a:t> </a:t>
            </a:r>
            <a:r>
              <a:rPr lang="en-US" dirty="0" err="1"/>
              <a:t>stil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tone, </a:t>
            </a:r>
            <a:r>
              <a:rPr lang="en-US" dirty="0" err="1"/>
              <a:t>tilpassa</a:t>
            </a:r>
            <a:r>
              <a:rPr lang="en-US" dirty="0"/>
              <a:t> </a:t>
            </a:r>
            <a:r>
              <a:rPr lang="en-US" dirty="0" err="1"/>
              <a:t>kanal</a:t>
            </a:r>
            <a:r>
              <a:rPr lang="en-US" dirty="0"/>
              <a:t>, </a:t>
            </a:r>
            <a:r>
              <a:rPr lang="en-US" dirty="0" err="1"/>
              <a:t>målgruppe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bodskap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Vi </a:t>
            </a:r>
            <a:r>
              <a:rPr lang="en-US" dirty="0" err="1"/>
              <a:t>skal</a:t>
            </a:r>
            <a:r>
              <a:rPr lang="en-US" dirty="0"/>
              <a:t> </a:t>
            </a:r>
            <a:r>
              <a:rPr lang="en-US" dirty="0" err="1"/>
              <a:t>møte</a:t>
            </a:r>
            <a:r>
              <a:rPr lang="en-US" dirty="0"/>
              <a:t> </a:t>
            </a:r>
            <a:r>
              <a:rPr lang="en-US" dirty="0" err="1"/>
              <a:t>dei</a:t>
            </a:r>
            <a:r>
              <a:rPr lang="en-US" dirty="0"/>
              <a:t> </a:t>
            </a:r>
            <a:r>
              <a:rPr lang="en-US" dirty="0" err="1"/>
              <a:t>reisande</a:t>
            </a:r>
            <a:r>
              <a:rPr lang="en-US" dirty="0"/>
              <a:t> </a:t>
            </a:r>
            <a:r>
              <a:rPr lang="en-US" dirty="0" err="1"/>
              <a:t>på</a:t>
            </a:r>
            <a:r>
              <a:rPr lang="en-US" dirty="0"/>
              <a:t> </a:t>
            </a:r>
            <a:r>
              <a:rPr lang="en-US" dirty="0" err="1"/>
              <a:t>ein</a:t>
            </a:r>
            <a:r>
              <a:rPr lang="en-US" dirty="0"/>
              <a:t> </a:t>
            </a:r>
            <a:r>
              <a:rPr lang="en-US" dirty="0" err="1"/>
              <a:t>vennleg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hjelpsom</a:t>
            </a:r>
            <a:r>
              <a:rPr lang="en-US" dirty="0"/>
              <a:t> </a:t>
            </a:r>
            <a:r>
              <a:rPr lang="en-US" dirty="0" err="1"/>
              <a:t>måte</a:t>
            </a:r>
            <a:r>
              <a:rPr lang="en-US" dirty="0"/>
              <a:t>, med </a:t>
            </a:r>
            <a:r>
              <a:rPr lang="en-US" dirty="0" err="1"/>
              <a:t>fokus</a:t>
            </a:r>
            <a:r>
              <a:rPr lang="en-US" dirty="0"/>
              <a:t> </a:t>
            </a:r>
            <a:r>
              <a:rPr lang="en-US" dirty="0" err="1"/>
              <a:t>på</a:t>
            </a:r>
            <a:r>
              <a:rPr lang="en-US" dirty="0"/>
              <a:t> </a:t>
            </a:r>
            <a:r>
              <a:rPr lang="en-US" dirty="0" err="1"/>
              <a:t>enkel</a:t>
            </a:r>
            <a:r>
              <a:rPr lang="en-US" dirty="0"/>
              <a:t> </a:t>
            </a:r>
            <a:r>
              <a:rPr lang="en-US" dirty="0" err="1"/>
              <a:t>informasjon</a:t>
            </a:r>
            <a:r>
              <a:rPr lang="en-US" dirty="0"/>
              <a:t> </a:t>
            </a:r>
            <a:r>
              <a:rPr lang="en-US" dirty="0" err="1"/>
              <a:t>som</a:t>
            </a:r>
            <a:r>
              <a:rPr lang="en-US" dirty="0"/>
              <a:t> lar </a:t>
            </a:r>
            <a:r>
              <a:rPr lang="en-US" dirty="0" err="1"/>
              <a:t>dei</a:t>
            </a:r>
            <a:r>
              <a:rPr lang="en-US" dirty="0"/>
              <a:t> </a:t>
            </a:r>
            <a:r>
              <a:rPr lang="en-US" dirty="0" err="1"/>
              <a:t>planlegge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gjennomføre</a:t>
            </a:r>
            <a:r>
              <a:rPr lang="en-US" dirty="0"/>
              <a:t> sine </a:t>
            </a:r>
            <a:r>
              <a:rPr lang="en-US" dirty="0" err="1"/>
              <a:t>reiser</a:t>
            </a:r>
            <a:r>
              <a:rPr lang="en-US" dirty="0"/>
              <a:t> </a:t>
            </a:r>
            <a:r>
              <a:rPr lang="en-US" dirty="0" err="1"/>
              <a:t>på</a:t>
            </a:r>
            <a:r>
              <a:rPr lang="en-US" dirty="0"/>
              <a:t> </a:t>
            </a:r>
            <a:r>
              <a:rPr lang="en-US" dirty="0" err="1"/>
              <a:t>ein</a:t>
            </a:r>
            <a:r>
              <a:rPr lang="en-US" dirty="0"/>
              <a:t> god </a:t>
            </a:r>
            <a:r>
              <a:rPr lang="en-US" dirty="0" err="1"/>
              <a:t>måte</a:t>
            </a:r>
            <a:r>
              <a:rPr lang="en-US" dirty="0"/>
              <a:t>. For å </a:t>
            </a:r>
            <a:r>
              <a:rPr lang="en-US" dirty="0" err="1"/>
              <a:t>underbygge</a:t>
            </a:r>
            <a:r>
              <a:rPr lang="en-US" dirty="0"/>
              <a:t> </a:t>
            </a:r>
            <a:r>
              <a:rPr lang="en-US" dirty="0" err="1"/>
              <a:t>dette</a:t>
            </a:r>
            <a:r>
              <a:rPr lang="en-US" dirty="0"/>
              <a:t> </a:t>
            </a:r>
            <a:r>
              <a:rPr lang="en-US" dirty="0" err="1"/>
              <a:t>vil</a:t>
            </a:r>
            <a:r>
              <a:rPr lang="en-US" dirty="0"/>
              <a:t> </a:t>
            </a:r>
            <a:r>
              <a:rPr lang="en-US" dirty="0" err="1"/>
              <a:t>kommunikasjonen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hovudsak</a:t>
            </a:r>
            <a:r>
              <a:rPr lang="en-US" dirty="0"/>
              <a:t> </a:t>
            </a:r>
            <a:r>
              <a:rPr lang="en-US" dirty="0" err="1"/>
              <a:t>vere</a:t>
            </a:r>
            <a:r>
              <a:rPr lang="en-US" dirty="0"/>
              <a:t> </a:t>
            </a:r>
            <a:r>
              <a:rPr lang="en-US" dirty="0" err="1"/>
              <a:t>vekta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retning</a:t>
            </a:r>
            <a:r>
              <a:rPr lang="en-US" dirty="0"/>
              <a:t> av </a:t>
            </a:r>
            <a:r>
              <a:rPr lang="en-US" dirty="0" err="1"/>
              <a:t>ein</a:t>
            </a:r>
            <a:r>
              <a:rPr lang="en-US" dirty="0"/>
              <a:t> </a:t>
            </a:r>
            <a:r>
              <a:rPr lang="en-US" dirty="0" err="1"/>
              <a:t>seriøs</a:t>
            </a:r>
            <a:r>
              <a:rPr lang="en-US" dirty="0"/>
              <a:t>, </a:t>
            </a:r>
            <a:r>
              <a:rPr lang="en-US" dirty="0" err="1"/>
              <a:t>formell</a:t>
            </a:r>
            <a:r>
              <a:rPr lang="en-US" dirty="0"/>
              <a:t>, </a:t>
            </a:r>
            <a:r>
              <a:rPr lang="en-US" dirty="0" err="1"/>
              <a:t>faktaorientert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respektfull</a:t>
            </a:r>
            <a:r>
              <a:rPr lang="en-US" dirty="0"/>
              <a:t> tone.</a:t>
            </a:r>
          </a:p>
        </p:txBody>
      </p:sp>
    </p:spTree>
    <p:extLst>
      <p:ext uri="{BB962C8B-B14F-4D97-AF65-F5344CB8AC3E}">
        <p14:creationId xmlns:p14="http://schemas.microsoft.com/office/powerpoint/2010/main" val="4103829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5673A115-3ABC-EACC-9B53-BFB54DA46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000" y="558000"/>
            <a:ext cx="7200000" cy="1080000"/>
          </a:xfrm>
        </p:spPr>
        <p:txBody>
          <a:bodyPr/>
          <a:lstStyle/>
          <a:p>
            <a:r>
              <a:rPr lang="en-US" dirty="0" err="1"/>
              <a:t>Stilguide</a:t>
            </a:r>
            <a:r>
              <a:rPr lang="en-US" dirty="0"/>
              <a:t> </a:t>
            </a:r>
            <a:r>
              <a:rPr lang="en-US" dirty="0" err="1"/>
              <a:t>Skyss</a:t>
            </a:r>
            <a:endParaRPr lang="en-US" dirty="0"/>
          </a:p>
        </p:txBody>
      </p:sp>
      <p:pic>
        <p:nvPicPr>
          <p:cNvPr id="6" name="Picture Placeholder 4" descr="Developing your brand's tone of voice">
            <a:extLst>
              <a:ext uri="{FF2B5EF4-FFF2-40B4-BE49-F238E27FC236}">
                <a16:creationId xmlns:a16="http://schemas.microsoft.com/office/drawing/2014/main" id="{9C8A7C92-3F7E-882F-9CEA-CB1629C95BE9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55" r="2" b="2"/>
          <a:stretch>
            <a:fillRect/>
          </a:stretch>
        </p:blipFill>
        <p:spPr bwMode="auto">
          <a:xfrm>
            <a:off x="8329613" y="549275"/>
            <a:ext cx="3311525" cy="535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771A71C7-FEE9-09BC-E056-5442235EB2F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0862" y="1808163"/>
            <a:ext cx="7205663" cy="4100512"/>
          </a:xfrm>
        </p:spPr>
        <p:txBody>
          <a:bodyPr/>
          <a:lstStyle/>
          <a:p>
            <a:r>
              <a:rPr lang="en-US" dirty="0" err="1"/>
              <a:t>Skyss</a:t>
            </a:r>
            <a:r>
              <a:rPr lang="en-US" dirty="0"/>
              <a:t> </a:t>
            </a:r>
            <a:r>
              <a:rPr lang="en-US" dirty="0" err="1"/>
              <a:t>skal</a:t>
            </a:r>
            <a:r>
              <a:rPr lang="en-US" dirty="0"/>
              <a:t> </a:t>
            </a:r>
            <a:r>
              <a:rPr lang="en-US" dirty="0" err="1"/>
              <a:t>nytte</a:t>
            </a:r>
            <a:r>
              <a:rPr lang="en-US" dirty="0"/>
              <a:t> </a:t>
            </a:r>
            <a:r>
              <a:rPr lang="en-US" dirty="0" err="1"/>
              <a:t>klarspråk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eit</a:t>
            </a:r>
            <a:r>
              <a:rPr lang="en-US" dirty="0"/>
              <a:t> </a:t>
            </a:r>
            <a:r>
              <a:rPr lang="en-US" dirty="0" err="1"/>
              <a:t>aktivt</a:t>
            </a:r>
            <a:r>
              <a:rPr lang="en-US" dirty="0"/>
              <a:t> </a:t>
            </a:r>
            <a:r>
              <a:rPr lang="en-US" dirty="0" err="1"/>
              <a:t>språk</a:t>
            </a:r>
            <a:r>
              <a:rPr lang="en-US" dirty="0"/>
              <a:t> for å </a:t>
            </a:r>
            <a:r>
              <a:rPr lang="en-US" dirty="0" err="1"/>
              <a:t>gjere</a:t>
            </a:r>
            <a:r>
              <a:rPr lang="en-US" dirty="0"/>
              <a:t> det </a:t>
            </a:r>
            <a:r>
              <a:rPr lang="en-US" dirty="0" err="1"/>
              <a:t>enklast</a:t>
            </a:r>
            <a:r>
              <a:rPr lang="en-US" dirty="0"/>
              <a:t> </a:t>
            </a:r>
            <a:r>
              <a:rPr lang="en-US" dirty="0" err="1"/>
              <a:t>mogleg</a:t>
            </a:r>
            <a:r>
              <a:rPr lang="en-US" dirty="0"/>
              <a:t> for </a:t>
            </a:r>
            <a:r>
              <a:rPr lang="en-US" dirty="0" err="1"/>
              <a:t>dei</a:t>
            </a:r>
            <a:r>
              <a:rPr lang="en-US" dirty="0"/>
              <a:t> </a:t>
            </a:r>
            <a:r>
              <a:rPr lang="en-US" dirty="0" err="1"/>
              <a:t>reisande</a:t>
            </a:r>
            <a:r>
              <a:rPr lang="en-US" dirty="0"/>
              <a:t> å </a:t>
            </a:r>
            <a:r>
              <a:rPr lang="en-US" dirty="0" err="1"/>
              <a:t>forstå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kunne</a:t>
            </a:r>
            <a:r>
              <a:rPr lang="en-US" dirty="0"/>
              <a:t> </a:t>
            </a:r>
            <a:r>
              <a:rPr lang="en-US" dirty="0" err="1"/>
              <a:t>nyttiggjere</a:t>
            </a:r>
            <a:r>
              <a:rPr lang="en-US" dirty="0"/>
              <a:t> seg av </a:t>
            </a:r>
            <a:r>
              <a:rPr lang="en-US" dirty="0" err="1"/>
              <a:t>informasjonen</a:t>
            </a:r>
            <a:r>
              <a:rPr lang="en-US" dirty="0"/>
              <a:t>, </a:t>
            </a:r>
            <a:r>
              <a:rPr lang="en-US" dirty="0" err="1"/>
              <a:t>uavhengig</a:t>
            </a:r>
            <a:r>
              <a:rPr lang="en-US" dirty="0"/>
              <a:t> av </a:t>
            </a:r>
            <a:r>
              <a:rPr lang="en-US" dirty="0" err="1"/>
              <a:t>funksjonsvariasjonar</a:t>
            </a:r>
            <a:r>
              <a:rPr lang="en-US" dirty="0"/>
              <a:t>. Dei </a:t>
            </a:r>
            <a:r>
              <a:rPr lang="en-US" dirty="0" err="1"/>
              <a:t>reisande</a:t>
            </a:r>
            <a:r>
              <a:rPr lang="en-US" dirty="0"/>
              <a:t> </a:t>
            </a:r>
            <a:r>
              <a:rPr lang="en-US" dirty="0" err="1"/>
              <a:t>skal</a:t>
            </a:r>
            <a:r>
              <a:rPr lang="en-US" dirty="0"/>
              <a:t> </a:t>
            </a:r>
            <a:r>
              <a:rPr lang="en-US" dirty="0" err="1"/>
              <a:t>oppleve</a:t>
            </a:r>
            <a:r>
              <a:rPr lang="en-US" dirty="0"/>
              <a:t> at vi er </a:t>
            </a:r>
            <a:r>
              <a:rPr lang="en-US" dirty="0" err="1"/>
              <a:t>til</a:t>
            </a:r>
            <a:r>
              <a:rPr lang="en-US" dirty="0"/>
              <a:t> å stole </a:t>
            </a:r>
            <a:r>
              <a:rPr lang="en-US" dirty="0" err="1"/>
              <a:t>på</a:t>
            </a:r>
            <a:r>
              <a:rPr lang="en-US" dirty="0"/>
              <a:t>, er </a:t>
            </a:r>
            <a:r>
              <a:rPr lang="en-US" dirty="0" err="1"/>
              <a:t>kunnskapsrike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gjer</a:t>
            </a:r>
            <a:r>
              <a:rPr lang="en-US" dirty="0"/>
              <a:t> </a:t>
            </a:r>
            <a:r>
              <a:rPr lang="en-US" dirty="0" err="1"/>
              <a:t>vårt</a:t>
            </a:r>
            <a:r>
              <a:rPr lang="en-US" dirty="0"/>
              <a:t> </a:t>
            </a:r>
            <a:r>
              <a:rPr lang="en-US" dirty="0" err="1"/>
              <a:t>ytterste</a:t>
            </a:r>
            <a:r>
              <a:rPr lang="en-US" dirty="0"/>
              <a:t> for å </a:t>
            </a:r>
            <a:r>
              <a:rPr lang="en-US" dirty="0" err="1"/>
              <a:t>hjelpe</a:t>
            </a:r>
            <a:r>
              <a:rPr lang="en-US" dirty="0"/>
              <a:t> </a:t>
            </a:r>
            <a:r>
              <a:rPr lang="en-US" dirty="0" err="1"/>
              <a:t>dei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I </a:t>
            </a:r>
            <a:r>
              <a:rPr lang="en-US" dirty="0" err="1"/>
              <a:t>kampanjar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på</a:t>
            </a:r>
            <a:r>
              <a:rPr lang="en-US" dirty="0"/>
              <a:t> </a:t>
            </a:r>
            <a:r>
              <a:rPr lang="en-US" dirty="0" err="1"/>
              <a:t>SoMe</a:t>
            </a:r>
            <a:r>
              <a:rPr lang="en-US" dirty="0"/>
              <a:t> </a:t>
            </a:r>
            <a:r>
              <a:rPr lang="en-US" dirty="0" err="1"/>
              <a:t>kan</a:t>
            </a:r>
            <a:r>
              <a:rPr lang="en-US" dirty="0"/>
              <a:t> bruk av humor </a:t>
            </a:r>
            <a:r>
              <a:rPr lang="en-US" dirty="0" err="1"/>
              <a:t>vere</a:t>
            </a:r>
            <a:r>
              <a:rPr lang="en-US" dirty="0"/>
              <a:t> </a:t>
            </a:r>
            <a:r>
              <a:rPr lang="en-US" dirty="0" err="1"/>
              <a:t>eit</a:t>
            </a:r>
            <a:r>
              <a:rPr lang="en-US" dirty="0"/>
              <a:t> </a:t>
            </a:r>
            <a:r>
              <a:rPr lang="en-US" dirty="0" err="1"/>
              <a:t>effektivt</a:t>
            </a:r>
            <a:r>
              <a:rPr lang="en-US" dirty="0"/>
              <a:t> </a:t>
            </a:r>
            <a:r>
              <a:rPr lang="en-US" dirty="0" err="1"/>
              <a:t>verkemiddel</a:t>
            </a:r>
            <a:r>
              <a:rPr lang="en-US" dirty="0"/>
              <a:t> </a:t>
            </a:r>
            <a:r>
              <a:rPr lang="en-US" dirty="0" err="1"/>
              <a:t>som</a:t>
            </a:r>
            <a:r>
              <a:rPr lang="en-US" dirty="0"/>
              <a:t> </a:t>
            </a:r>
            <a:r>
              <a:rPr lang="en-US" dirty="0" err="1"/>
              <a:t>dei</a:t>
            </a:r>
            <a:r>
              <a:rPr lang="en-US" dirty="0"/>
              <a:t> </a:t>
            </a:r>
            <a:r>
              <a:rPr lang="en-US" dirty="0" err="1"/>
              <a:t>reisande</a:t>
            </a:r>
            <a:r>
              <a:rPr lang="en-US" dirty="0"/>
              <a:t> set pris </a:t>
            </a:r>
            <a:r>
              <a:rPr lang="en-US" dirty="0" err="1"/>
              <a:t>på</a:t>
            </a:r>
            <a:r>
              <a:rPr lang="en-US" dirty="0"/>
              <a:t>*,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tillegg</a:t>
            </a:r>
            <a:r>
              <a:rPr lang="en-US" dirty="0"/>
              <a:t> </a:t>
            </a:r>
            <a:r>
              <a:rPr lang="en-US" dirty="0" err="1"/>
              <a:t>til</a:t>
            </a:r>
            <a:r>
              <a:rPr lang="en-US" dirty="0"/>
              <a:t> at </a:t>
            </a:r>
            <a:r>
              <a:rPr lang="en-US" dirty="0" err="1"/>
              <a:t>ein</a:t>
            </a:r>
            <a:r>
              <a:rPr lang="en-US" dirty="0"/>
              <a:t> </a:t>
            </a:r>
            <a:r>
              <a:rPr lang="en-US" dirty="0" err="1"/>
              <a:t>kan</a:t>
            </a:r>
            <a:r>
              <a:rPr lang="en-US" dirty="0"/>
              <a:t> ha </a:t>
            </a:r>
            <a:r>
              <a:rPr lang="en-US" dirty="0" err="1"/>
              <a:t>ein</a:t>
            </a:r>
            <a:r>
              <a:rPr lang="en-US" dirty="0"/>
              <a:t> </a:t>
            </a:r>
            <a:r>
              <a:rPr lang="en-US" dirty="0" err="1"/>
              <a:t>meir</a:t>
            </a:r>
            <a:r>
              <a:rPr lang="en-US" dirty="0"/>
              <a:t> </a:t>
            </a:r>
            <a:r>
              <a:rPr lang="en-US" dirty="0" err="1"/>
              <a:t>uformell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entusiastisk</a:t>
            </a:r>
            <a:r>
              <a:rPr lang="en-US" dirty="0"/>
              <a:t> tone.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1200" dirty="0"/>
              <a:t>         * </a:t>
            </a:r>
            <a:r>
              <a:rPr lang="en-US" sz="1200" dirty="0" err="1"/>
              <a:t>Undersøking</a:t>
            </a:r>
            <a:r>
              <a:rPr lang="en-US" sz="1200" dirty="0"/>
              <a:t> </a:t>
            </a:r>
            <a:r>
              <a:rPr lang="en-US" sz="1200" dirty="0" err="1"/>
              <a:t>i</a:t>
            </a:r>
            <a:r>
              <a:rPr lang="en-US" sz="1200" dirty="0"/>
              <a:t> </a:t>
            </a:r>
            <a:r>
              <a:rPr lang="en-US" sz="1200" dirty="0" err="1"/>
              <a:t>Skyss-panelet</a:t>
            </a:r>
            <a:r>
              <a:rPr lang="en-US" sz="1200" dirty="0"/>
              <a:t>, </a:t>
            </a:r>
            <a:r>
              <a:rPr lang="en-US" sz="1200" dirty="0" err="1"/>
              <a:t>oktober</a:t>
            </a:r>
            <a:r>
              <a:rPr lang="en-US" sz="1200" dirty="0"/>
              <a:t> 2024.</a:t>
            </a:r>
          </a:p>
        </p:txBody>
      </p:sp>
    </p:spTree>
    <p:extLst>
      <p:ext uri="{BB962C8B-B14F-4D97-AF65-F5344CB8AC3E}">
        <p14:creationId xmlns:p14="http://schemas.microsoft.com/office/powerpoint/2010/main" val="959471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4CA4EB4-59FF-E8D0-C745-AF392AADC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Avviksinformasjon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96C34AD3-49C0-7280-8BDC-C9AE5F4A47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n-NO" dirty="0"/>
              <a:t>Ein kort beskriving av stil og tone til avviksinformasjon</a:t>
            </a:r>
          </a:p>
        </p:txBody>
      </p:sp>
    </p:spTree>
    <p:extLst>
      <p:ext uri="{BB962C8B-B14F-4D97-AF65-F5344CB8AC3E}">
        <p14:creationId xmlns:p14="http://schemas.microsoft.com/office/powerpoint/2010/main" val="248076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881CE7-57A3-0BE9-578C-D3E4D1E26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104021A0-C29F-9D0C-13BA-811388E3D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000" y="558000"/>
            <a:ext cx="11518386" cy="1080000"/>
          </a:xfrm>
        </p:spPr>
        <p:txBody>
          <a:bodyPr/>
          <a:lstStyle/>
          <a:p>
            <a:r>
              <a:rPr lang="en-US" dirty="0" err="1"/>
              <a:t>Kva</a:t>
            </a:r>
            <a:r>
              <a:rPr lang="en-US" dirty="0"/>
              <a:t> </a:t>
            </a:r>
            <a:r>
              <a:rPr lang="en-US" dirty="0" err="1"/>
              <a:t>meiner</a:t>
            </a:r>
            <a:r>
              <a:rPr lang="en-US" dirty="0"/>
              <a:t> vi med </a:t>
            </a:r>
            <a:r>
              <a:rPr lang="en-US" dirty="0" err="1"/>
              <a:t>avviksinformasjon</a:t>
            </a:r>
            <a:r>
              <a:rPr lang="en-US" dirty="0"/>
              <a:t>? 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B8C8F678-8752-317F-E9D5-E8082AA583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0862" y="1808163"/>
            <a:ext cx="11346848" cy="4100512"/>
          </a:xfrm>
        </p:spPr>
        <p:txBody>
          <a:bodyPr/>
          <a:lstStyle/>
          <a:p>
            <a:r>
              <a:rPr lang="en-US" sz="2200" dirty="0" err="1"/>
              <a:t>Avviksinformasjon</a:t>
            </a:r>
            <a:r>
              <a:rPr lang="en-US" sz="2200" dirty="0"/>
              <a:t> er </a:t>
            </a:r>
            <a:r>
              <a:rPr lang="en-US" sz="2200" dirty="0" err="1"/>
              <a:t>kommunikasjon</a:t>
            </a:r>
            <a:r>
              <a:rPr lang="en-US" sz="2200" dirty="0"/>
              <a:t> </a:t>
            </a:r>
            <a:r>
              <a:rPr lang="en-US" sz="2200" dirty="0" err="1"/>
              <a:t>ved</a:t>
            </a:r>
            <a:r>
              <a:rPr lang="en-US" sz="2200" dirty="0"/>
              <a:t> </a:t>
            </a:r>
            <a:r>
              <a:rPr lang="en-US" sz="2200" dirty="0" err="1"/>
              <a:t>uplanlagde</a:t>
            </a:r>
            <a:r>
              <a:rPr lang="en-US" sz="2200" dirty="0"/>
              <a:t> </a:t>
            </a:r>
            <a:r>
              <a:rPr lang="en-US" sz="2200" dirty="0" err="1"/>
              <a:t>og</a:t>
            </a:r>
            <a:r>
              <a:rPr lang="en-US" sz="2200" dirty="0"/>
              <a:t> </a:t>
            </a:r>
            <a:r>
              <a:rPr lang="en-US" sz="2200" dirty="0" err="1"/>
              <a:t>planlagde</a:t>
            </a:r>
            <a:r>
              <a:rPr lang="en-US" sz="2200" dirty="0"/>
              <a:t> </a:t>
            </a:r>
            <a:r>
              <a:rPr lang="en-US" sz="2200" dirty="0" err="1"/>
              <a:t>endringar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kollektivtrafikken</a:t>
            </a:r>
            <a:r>
              <a:rPr lang="en-US" sz="2200" dirty="0"/>
              <a:t> </a:t>
            </a:r>
            <a:r>
              <a:rPr lang="en-US" sz="2200" dirty="0" err="1"/>
              <a:t>og</a:t>
            </a:r>
            <a:r>
              <a:rPr lang="en-US" sz="2200" dirty="0"/>
              <a:t> arrangement. Denne type </a:t>
            </a:r>
            <a:r>
              <a:rPr lang="en-US" sz="2200" dirty="0" err="1"/>
              <a:t>informasjon</a:t>
            </a:r>
            <a:r>
              <a:rPr lang="en-US" sz="2200" dirty="0"/>
              <a:t> </a:t>
            </a:r>
            <a:r>
              <a:rPr lang="en-US" sz="2200" dirty="0" err="1"/>
              <a:t>og</a:t>
            </a:r>
            <a:r>
              <a:rPr lang="en-US" sz="2200" dirty="0"/>
              <a:t> </a:t>
            </a:r>
            <a:r>
              <a:rPr lang="en-US" sz="2200" dirty="0" err="1"/>
              <a:t>innhald</a:t>
            </a:r>
            <a:r>
              <a:rPr lang="en-US" sz="2200" dirty="0"/>
              <a:t> </a:t>
            </a:r>
            <a:r>
              <a:rPr lang="en-US" sz="2200" dirty="0" err="1"/>
              <a:t>blir</a:t>
            </a:r>
            <a:r>
              <a:rPr lang="en-US" sz="2200" dirty="0"/>
              <a:t> </a:t>
            </a:r>
            <a:r>
              <a:rPr lang="en-US" sz="2200" dirty="0" err="1"/>
              <a:t>nytta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spesifikke</a:t>
            </a:r>
            <a:r>
              <a:rPr lang="en-US" sz="2200" dirty="0"/>
              <a:t> </a:t>
            </a:r>
            <a:r>
              <a:rPr lang="en-US" sz="2200" dirty="0" err="1"/>
              <a:t>kanalar</a:t>
            </a:r>
            <a:r>
              <a:rPr lang="en-US" sz="2200" dirty="0"/>
              <a:t>, </a:t>
            </a:r>
            <a:r>
              <a:rPr lang="en-US" sz="2200" dirty="0" err="1"/>
              <a:t>og</a:t>
            </a:r>
            <a:r>
              <a:rPr lang="en-US" sz="2200" dirty="0"/>
              <a:t> </a:t>
            </a:r>
            <a:r>
              <a:rPr lang="en-US" sz="2200" dirty="0" err="1"/>
              <a:t>når</a:t>
            </a:r>
            <a:r>
              <a:rPr lang="en-US" sz="2200" dirty="0"/>
              <a:t> det </a:t>
            </a:r>
            <a:r>
              <a:rPr lang="en-US" sz="2200" dirty="0" err="1"/>
              <a:t>skjer</a:t>
            </a:r>
            <a:r>
              <a:rPr lang="en-US" sz="2200" dirty="0"/>
              <a:t> </a:t>
            </a:r>
            <a:r>
              <a:rPr lang="en-US" sz="2200" dirty="0" err="1"/>
              <a:t>noko</a:t>
            </a:r>
            <a:r>
              <a:rPr lang="en-US" sz="2200" dirty="0"/>
              <a:t> </a:t>
            </a:r>
            <a:r>
              <a:rPr lang="en-US" sz="2200" dirty="0" err="1"/>
              <a:t>som</a:t>
            </a:r>
            <a:r>
              <a:rPr lang="en-US" sz="2200" dirty="0"/>
              <a:t> </a:t>
            </a:r>
            <a:r>
              <a:rPr lang="en-US" sz="2200" dirty="0" err="1"/>
              <a:t>påverkar</a:t>
            </a:r>
            <a:r>
              <a:rPr lang="en-US" sz="2200" dirty="0"/>
              <a:t> buss, </a:t>
            </a:r>
            <a:r>
              <a:rPr lang="en-US" sz="2200" dirty="0" err="1"/>
              <a:t>båt</a:t>
            </a:r>
            <a:r>
              <a:rPr lang="en-US" sz="2200" dirty="0"/>
              <a:t>, </a:t>
            </a:r>
            <a:r>
              <a:rPr lang="en-US" sz="2200" dirty="0" err="1"/>
              <a:t>ferje</a:t>
            </a:r>
            <a:r>
              <a:rPr lang="en-US" sz="2200" dirty="0"/>
              <a:t> </a:t>
            </a:r>
            <a:r>
              <a:rPr lang="en-US" sz="2200" dirty="0" err="1"/>
              <a:t>eller</a:t>
            </a:r>
            <a:r>
              <a:rPr lang="en-US" sz="2200" dirty="0"/>
              <a:t> </a:t>
            </a:r>
            <a:r>
              <a:rPr lang="en-US" sz="2200" dirty="0" err="1"/>
              <a:t>bybane</a:t>
            </a:r>
            <a:r>
              <a:rPr lang="en-US" sz="2200" dirty="0"/>
              <a:t>.</a:t>
            </a:r>
          </a:p>
          <a:p>
            <a:endParaRPr lang="en-US" sz="2200" dirty="0"/>
          </a:p>
          <a:p>
            <a:r>
              <a:rPr lang="en-US" sz="2200" dirty="0" err="1"/>
              <a:t>Avviksinformasjonen</a:t>
            </a:r>
            <a:r>
              <a:rPr lang="en-US" sz="2200" dirty="0"/>
              <a:t> </a:t>
            </a:r>
            <a:r>
              <a:rPr lang="en-US" sz="2200" dirty="0" err="1"/>
              <a:t>skal</a:t>
            </a:r>
            <a:r>
              <a:rPr lang="en-US" sz="2200" dirty="0"/>
              <a:t> (</a:t>
            </a:r>
            <a:r>
              <a:rPr lang="en-US" sz="2200" dirty="0" err="1"/>
              <a:t>så</a:t>
            </a:r>
            <a:r>
              <a:rPr lang="en-US" sz="2200" dirty="0"/>
              <a:t> </a:t>
            </a:r>
            <a:r>
              <a:rPr lang="en-US" sz="2200" dirty="0" err="1"/>
              <a:t>langt</a:t>
            </a:r>
            <a:r>
              <a:rPr lang="en-US" sz="2200" dirty="0"/>
              <a:t> det lar seg </a:t>
            </a:r>
            <a:r>
              <a:rPr lang="en-US" sz="2200" dirty="0" err="1"/>
              <a:t>gjere</a:t>
            </a:r>
            <a:r>
              <a:rPr lang="en-US" sz="2200" dirty="0"/>
              <a:t>) </a:t>
            </a:r>
            <a:r>
              <a:rPr lang="en-US" sz="2200" dirty="0" err="1"/>
              <a:t>innehalde</a:t>
            </a:r>
            <a:r>
              <a:rPr lang="en-US" sz="2200" dirty="0"/>
              <a:t> </a:t>
            </a:r>
            <a:r>
              <a:rPr lang="en-US" sz="2200" dirty="0" err="1"/>
              <a:t>informasjon</a:t>
            </a:r>
            <a:r>
              <a:rPr lang="en-US" sz="2200" dirty="0"/>
              <a:t> om </a:t>
            </a:r>
            <a:r>
              <a:rPr lang="en-US" sz="2200" dirty="0" err="1"/>
              <a:t>varigheit</a:t>
            </a:r>
            <a:r>
              <a:rPr lang="en-US" sz="2200" dirty="0"/>
              <a:t>, </a:t>
            </a:r>
            <a:r>
              <a:rPr lang="en-US" sz="2200" dirty="0" err="1"/>
              <a:t>byter</a:t>
            </a:r>
            <a:r>
              <a:rPr lang="en-US" sz="2200" dirty="0"/>
              <a:t>, alternative </a:t>
            </a:r>
            <a:r>
              <a:rPr lang="en-US" sz="2200" dirty="0" err="1"/>
              <a:t>reisemåtar</a:t>
            </a:r>
            <a:r>
              <a:rPr lang="en-US" sz="2200" dirty="0"/>
              <a:t> </a:t>
            </a:r>
            <a:r>
              <a:rPr lang="en-US" sz="2200" dirty="0" err="1"/>
              <a:t>og</a:t>
            </a:r>
            <a:r>
              <a:rPr lang="en-US" sz="2200" dirty="0"/>
              <a:t> </a:t>
            </a:r>
            <a:r>
              <a:rPr lang="en-US" sz="2200" dirty="0" err="1"/>
              <a:t>liknande</a:t>
            </a:r>
            <a:r>
              <a:rPr lang="en-US" sz="2200" dirty="0"/>
              <a:t>.</a:t>
            </a:r>
          </a:p>
          <a:p>
            <a:endParaRPr lang="en-US" sz="2200" dirty="0"/>
          </a:p>
          <a:p>
            <a:r>
              <a:rPr lang="en-US" sz="2200" dirty="0"/>
              <a:t>Bruk av </a:t>
            </a:r>
            <a:r>
              <a:rPr lang="en-US" sz="2200" dirty="0" err="1"/>
              <a:t>hyperlenker</a:t>
            </a:r>
            <a:r>
              <a:rPr lang="en-US" sz="2200" dirty="0"/>
              <a:t> (</a:t>
            </a:r>
            <a:r>
              <a:rPr lang="en-US" sz="2200" dirty="0" err="1"/>
              <a:t>t.d.</a:t>
            </a:r>
            <a:r>
              <a:rPr lang="en-US" sz="2200" dirty="0"/>
              <a:t> </a:t>
            </a:r>
            <a:r>
              <a:rPr lang="nn-NO" sz="2400" dirty="0"/>
              <a:t>«les meir på…»), punktlister, underoverskrifter og kart blir nytta for å gjere innhaldet oversiktleg.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807983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EFC52-628C-B8A2-E80F-6E7092260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460900B3-C9BC-6F8F-D8AB-825D031C1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000" y="558000"/>
            <a:ext cx="11077200" cy="108000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Stil </a:t>
            </a:r>
            <a:r>
              <a:rPr lang="en-US" dirty="0" err="1"/>
              <a:t>og</a:t>
            </a:r>
            <a:r>
              <a:rPr lang="en-US" dirty="0"/>
              <a:t> tone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avviksinformasjon</a:t>
            </a:r>
            <a:endParaRPr lang="en-US" dirty="0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EDE2793E-98AC-1543-94ED-5057ADEDB87E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56800" y="1808163"/>
            <a:ext cx="6464110" cy="4105275"/>
          </a:xfrm>
        </p:spPr>
        <p:txBody>
          <a:bodyPr wrap="square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err="1"/>
              <a:t>Skyss</a:t>
            </a:r>
            <a:r>
              <a:rPr lang="en-US" dirty="0"/>
              <a:t> </a:t>
            </a:r>
            <a:r>
              <a:rPr lang="en-US" dirty="0" err="1"/>
              <a:t>skal</a:t>
            </a:r>
            <a:r>
              <a:rPr lang="en-US" dirty="0"/>
              <a:t> </a:t>
            </a:r>
            <a:r>
              <a:rPr lang="en-US" dirty="0" err="1"/>
              <a:t>lage</a:t>
            </a:r>
            <a:r>
              <a:rPr lang="en-US" dirty="0"/>
              <a:t> </a:t>
            </a:r>
            <a:r>
              <a:rPr lang="en-US" dirty="0" err="1"/>
              <a:t>tydeleg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presis</a:t>
            </a:r>
            <a:r>
              <a:rPr lang="en-US" dirty="0"/>
              <a:t> </a:t>
            </a:r>
            <a:r>
              <a:rPr lang="en-US" dirty="0" err="1"/>
              <a:t>informasjon</a:t>
            </a:r>
            <a:r>
              <a:rPr lang="en-US" dirty="0"/>
              <a:t> </a:t>
            </a:r>
            <a:r>
              <a:rPr lang="en-US" dirty="0" err="1"/>
              <a:t>til</a:t>
            </a:r>
            <a:r>
              <a:rPr lang="en-US" dirty="0"/>
              <a:t> </a:t>
            </a:r>
            <a:r>
              <a:rPr lang="en-US" dirty="0" err="1"/>
              <a:t>våre</a:t>
            </a:r>
            <a:r>
              <a:rPr lang="en-US" dirty="0"/>
              <a:t> </a:t>
            </a:r>
            <a:r>
              <a:rPr lang="en-US" dirty="0" err="1"/>
              <a:t>reisande</a:t>
            </a:r>
            <a:r>
              <a:rPr lang="en-US" dirty="0"/>
              <a:t>, med </a:t>
            </a:r>
            <a:r>
              <a:rPr lang="en-US" dirty="0" err="1"/>
              <a:t>fokus</a:t>
            </a:r>
            <a:r>
              <a:rPr lang="en-US" dirty="0"/>
              <a:t> </a:t>
            </a:r>
            <a:r>
              <a:rPr lang="en-US" dirty="0" err="1"/>
              <a:t>på</a:t>
            </a:r>
            <a:r>
              <a:rPr lang="en-US" dirty="0"/>
              <a:t> </a:t>
            </a:r>
            <a:r>
              <a:rPr lang="en-US" dirty="0" err="1"/>
              <a:t>klart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aktivt</a:t>
            </a:r>
            <a:r>
              <a:rPr lang="en-US" dirty="0"/>
              <a:t> </a:t>
            </a:r>
            <a:r>
              <a:rPr lang="en-US" dirty="0" err="1"/>
              <a:t>språk</a:t>
            </a:r>
            <a:r>
              <a:rPr lang="en-US" dirty="0"/>
              <a:t>.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 err="1"/>
              <a:t>Fleire</a:t>
            </a:r>
            <a:r>
              <a:rPr lang="en-US" dirty="0"/>
              <a:t> av </a:t>
            </a:r>
            <a:r>
              <a:rPr lang="en-US" dirty="0" err="1"/>
              <a:t>kommunikasjonskanalane</a:t>
            </a:r>
            <a:r>
              <a:rPr lang="en-US" dirty="0"/>
              <a:t> vi </a:t>
            </a:r>
            <a:r>
              <a:rPr lang="en-US" dirty="0" err="1"/>
              <a:t>nyttar</a:t>
            </a:r>
            <a:r>
              <a:rPr lang="en-US" dirty="0"/>
              <a:t> </a:t>
            </a:r>
            <a:r>
              <a:rPr lang="en-US" dirty="0" err="1"/>
              <a:t>har</a:t>
            </a:r>
            <a:r>
              <a:rPr lang="en-US" dirty="0"/>
              <a:t> </a:t>
            </a:r>
            <a:r>
              <a:rPr lang="en-US" dirty="0" err="1"/>
              <a:t>begrensningar</a:t>
            </a:r>
            <a:r>
              <a:rPr lang="en-US" dirty="0"/>
              <a:t> </a:t>
            </a:r>
            <a:r>
              <a:rPr lang="en-US" dirty="0" err="1"/>
              <a:t>på</a:t>
            </a:r>
            <a:r>
              <a:rPr lang="en-US" dirty="0"/>
              <a:t> </a:t>
            </a:r>
            <a:r>
              <a:rPr lang="en-US" dirty="0" err="1"/>
              <a:t>antal</a:t>
            </a:r>
            <a:r>
              <a:rPr lang="en-US" dirty="0"/>
              <a:t> </a:t>
            </a:r>
            <a:r>
              <a:rPr lang="en-US" dirty="0" err="1"/>
              <a:t>teikn</a:t>
            </a:r>
            <a:r>
              <a:rPr lang="en-US" dirty="0"/>
              <a:t>. </a:t>
            </a:r>
            <a:r>
              <a:rPr lang="en-US" dirty="0" err="1"/>
              <a:t>Begrensningane</a:t>
            </a:r>
            <a:r>
              <a:rPr lang="en-US" dirty="0"/>
              <a:t> </a:t>
            </a:r>
            <a:r>
              <a:rPr lang="en-US" dirty="0" err="1"/>
              <a:t>medfører</a:t>
            </a:r>
            <a:r>
              <a:rPr lang="en-US" dirty="0"/>
              <a:t> at </a:t>
            </a:r>
            <a:r>
              <a:rPr lang="en-US" dirty="0" err="1"/>
              <a:t>informasjonen</a:t>
            </a:r>
            <a:r>
              <a:rPr lang="en-US" dirty="0"/>
              <a:t> </a:t>
            </a:r>
            <a:r>
              <a:rPr lang="en-US" dirty="0" err="1"/>
              <a:t>må</a:t>
            </a:r>
            <a:r>
              <a:rPr lang="en-US" dirty="0"/>
              <a:t> </a:t>
            </a:r>
            <a:r>
              <a:rPr lang="en-US" dirty="0" err="1"/>
              <a:t>vere</a:t>
            </a:r>
            <a:r>
              <a:rPr lang="en-US" dirty="0"/>
              <a:t> </a:t>
            </a:r>
            <a:r>
              <a:rPr lang="en-US" dirty="0" err="1"/>
              <a:t>kort</a:t>
            </a:r>
            <a:r>
              <a:rPr lang="en-US" dirty="0"/>
              <a:t>, </a:t>
            </a:r>
            <a:r>
              <a:rPr lang="en-US" dirty="0" err="1"/>
              <a:t>informativ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lett</a:t>
            </a:r>
            <a:r>
              <a:rPr lang="en-US" dirty="0"/>
              <a:t> å </a:t>
            </a:r>
            <a:r>
              <a:rPr lang="en-US" dirty="0" err="1"/>
              <a:t>forstå</a:t>
            </a:r>
            <a:r>
              <a:rPr lang="en-US" dirty="0"/>
              <a:t>. </a:t>
            </a:r>
            <a:r>
              <a:rPr lang="en-US" dirty="0" err="1"/>
              <a:t>Innhaldet</a:t>
            </a:r>
            <a:r>
              <a:rPr lang="en-US" dirty="0"/>
              <a:t> </a:t>
            </a:r>
            <a:r>
              <a:rPr lang="en-US" dirty="0" err="1"/>
              <a:t>må</a:t>
            </a:r>
            <a:r>
              <a:rPr lang="en-US" dirty="0"/>
              <a:t> </a:t>
            </a:r>
            <a:r>
              <a:rPr lang="en-US" dirty="0" err="1"/>
              <a:t>kunne</a:t>
            </a:r>
            <a:r>
              <a:rPr lang="en-US" dirty="0"/>
              <a:t> </a:t>
            </a:r>
            <a:r>
              <a:rPr lang="en-US" dirty="0" err="1"/>
              <a:t>gje</a:t>
            </a:r>
            <a:r>
              <a:rPr lang="en-US" dirty="0"/>
              <a:t> den </a:t>
            </a:r>
            <a:r>
              <a:rPr lang="en-US" dirty="0" err="1"/>
              <a:t>reisande</a:t>
            </a:r>
            <a:r>
              <a:rPr lang="en-US" dirty="0"/>
              <a:t> </a:t>
            </a:r>
            <a:r>
              <a:rPr lang="en-US" dirty="0" err="1"/>
              <a:t>ei</a:t>
            </a:r>
            <a:r>
              <a:rPr lang="en-US" dirty="0"/>
              <a:t> god </a:t>
            </a:r>
            <a:r>
              <a:rPr lang="en-US" dirty="0" err="1"/>
              <a:t>forståing</a:t>
            </a:r>
            <a:r>
              <a:rPr lang="en-US" dirty="0"/>
              <a:t> av </a:t>
            </a:r>
            <a:r>
              <a:rPr lang="en-US" dirty="0" err="1"/>
              <a:t>avviket</a:t>
            </a:r>
            <a:r>
              <a:rPr lang="en-US" dirty="0"/>
              <a:t>/</a:t>
            </a:r>
            <a:r>
              <a:rPr lang="en-US" dirty="0" err="1"/>
              <a:t>hendinga</a:t>
            </a:r>
            <a:r>
              <a:rPr lang="en-US" dirty="0"/>
              <a:t> </a:t>
            </a:r>
            <a:r>
              <a:rPr lang="en-US" dirty="0" err="1"/>
              <a:t>sjølv</a:t>
            </a:r>
            <a:r>
              <a:rPr lang="en-US" dirty="0"/>
              <a:t> med </a:t>
            </a:r>
            <a:r>
              <a:rPr lang="en-US" dirty="0" err="1"/>
              <a:t>korte</a:t>
            </a:r>
            <a:r>
              <a:rPr lang="en-US" dirty="0"/>
              <a:t> </a:t>
            </a:r>
            <a:r>
              <a:rPr lang="en-US" dirty="0" err="1"/>
              <a:t>setningar</a:t>
            </a:r>
            <a:r>
              <a:rPr lang="en-US" dirty="0"/>
              <a:t>, </a:t>
            </a:r>
            <a:r>
              <a:rPr lang="en-US" dirty="0" err="1"/>
              <a:t>utan</a:t>
            </a:r>
            <a:r>
              <a:rPr lang="en-US" dirty="0"/>
              <a:t> å </a:t>
            </a:r>
            <a:r>
              <a:rPr lang="en-US" dirty="0" err="1"/>
              <a:t>vere</a:t>
            </a:r>
            <a:r>
              <a:rPr lang="en-US" dirty="0"/>
              <a:t> </a:t>
            </a:r>
            <a:r>
              <a:rPr lang="en-US" dirty="0" err="1"/>
              <a:t>tvungne</a:t>
            </a:r>
            <a:r>
              <a:rPr lang="en-US" dirty="0"/>
              <a:t> </a:t>
            </a:r>
            <a:r>
              <a:rPr lang="en-US" dirty="0" err="1"/>
              <a:t>til</a:t>
            </a:r>
            <a:r>
              <a:rPr lang="en-US" dirty="0"/>
              <a:t> å lese </a:t>
            </a:r>
            <a:r>
              <a:rPr lang="en-US" dirty="0" err="1"/>
              <a:t>heile</a:t>
            </a:r>
            <a:r>
              <a:rPr lang="en-US" dirty="0"/>
              <a:t> </a:t>
            </a:r>
            <a:r>
              <a:rPr lang="en-US" dirty="0" err="1"/>
              <a:t>teksten</a:t>
            </a:r>
            <a:r>
              <a:rPr lang="en-US" dirty="0"/>
              <a:t>.</a:t>
            </a:r>
          </a:p>
          <a:p>
            <a:pPr>
              <a:lnSpc>
                <a:spcPct val="90000"/>
              </a:lnSpc>
            </a:pPr>
            <a:endParaRPr lang="en-US" sz="1700" dirty="0"/>
          </a:p>
          <a:p>
            <a:pPr>
              <a:lnSpc>
                <a:spcPct val="90000"/>
              </a:lnSpc>
            </a:pPr>
            <a:endParaRPr lang="en-US" sz="1700" dirty="0"/>
          </a:p>
          <a:p>
            <a:pPr marL="0" indent="0">
              <a:lnSpc>
                <a:spcPct val="90000"/>
              </a:lnSpc>
              <a:buNone/>
            </a:pPr>
            <a:r>
              <a:rPr lang="en-US" sz="1700" dirty="0"/>
              <a:t>   </a:t>
            </a:r>
          </a:p>
        </p:txBody>
      </p:sp>
      <p:pic>
        <p:nvPicPr>
          <p:cNvPr id="12" name="Plassholder for innhold 11">
            <a:extLst>
              <a:ext uri="{FF2B5EF4-FFF2-40B4-BE49-F238E27FC236}">
                <a16:creationId xmlns:a16="http://schemas.microsoft.com/office/drawing/2014/main" id="{A86840B4-2297-57BB-AFE3-56B050CFBA4C}"/>
              </a:ext>
            </a:extLst>
          </p:cNvPr>
          <p:cNvPicPr>
            <a:picLocks noGrp="1" noChangeAspect="1"/>
          </p:cNvPicPr>
          <p:nvPr>
            <p:ph sz="quarter" idx="19"/>
          </p:nvPr>
        </p:nvPicPr>
        <p:blipFill>
          <a:blip r:embed="rId2"/>
          <a:stretch>
            <a:fillRect/>
          </a:stretch>
        </p:blipFill>
        <p:spPr>
          <a:xfrm>
            <a:off x="7532820" y="3443015"/>
            <a:ext cx="3170195" cy="999831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99596356-1E93-CEB2-F463-61F4222A10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6411" y="2290879"/>
            <a:ext cx="3419952" cy="1124107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C00A7B30-BD48-10AF-4F77-592A7DE78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6411" y="1423328"/>
            <a:ext cx="3685674" cy="867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43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F71F4D-FFDD-1F92-E26D-919B4A44F9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C0BE702-7B0C-3FA6-FD4B-F7133661C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000" y="558000"/>
            <a:ext cx="7200000" cy="1080000"/>
          </a:xfrm>
        </p:spPr>
        <p:txBody>
          <a:bodyPr/>
          <a:lstStyle/>
          <a:p>
            <a:r>
              <a:rPr lang="en-US" dirty="0"/>
              <a:t>Stil </a:t>
            </a:r>
            <a:r>
              <a:rPr lang="en-US" dirty="0" err="1"/>
              <a:t>og</a:t>
            </a:r>
            <a:r>
              <a:rPr lang="en-US" dirty="0"/>
              <a:t> tone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avviksinformasjon</a:t>
            </a:r>
            <a:endParaRPr lang="en-US" dirty="0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4DBBD2FD-211B-63BC-272E-9B907DC8EEF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0862" y="1808163"/>
            <a:ext cx="7205663" cy="4100512"/>
          </a:xfrm>
        </p:spPr>
        <p:txBody>
          <a:bodyPr/>
          <a:lstStyle/>
          <a:p>
            <a:r>
              <a:rPr lang="en-US" dirty="0" err="1"/>
              <a:t>Kommunikasjonen</a:t>
            </a:r>
            <a:r>
              <a:rPr lang="en-US" dirty="0"/>
              <a:t> er </a:t>
            </a:r>
            <a:r>
              <a:rPr lang="en-US" dirty="0" err="1"/>
              <a:t>vekta</a:t>
            </a:r>
            <a:r>
              <a:rPr lang="en-US" dirty="0"/>
              <a:t> mot </a:t>
            </a:r>
            <a:r>
              <a:rPr lang="en-US" dirty="0" err="1"/>
              <a:t>ein</a:t>
            </a:r>
            <a:r>
              <a:rPr lang="en-US" dirty="0"/>
              <a:t> </a:t>
            </a:r>
            <a:r>
              <a:rPr lang="en-US" dirty="0" err="1"/>
              <a:t>seriøs</a:t>
            </a:r>
            <a:r>
              <a:rPr lang="en-US" dirty="0"/>
              <a:t>, </a:t>
            </a:r>
            <a:r>
              <a:rPr lang="en-US" dirty="0" err="1"/>
              <a:t>faktaorientert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respektfull</a:t>
            </a:r>
            <a:r>
              <a:rPr lang="en-US" dirty="0"/>
              <a:t> tone, </a:t>
            </a:r>
            <a:r>
              <a:rPr lang="en-US" dirty="0" err="1"/>
              <a:t>på</a:t>
            </a:r>
            <a:r>
              <a:rPr lang="en-US" dirty="0"/>
              <a:t> </a:t>
            </a:r>
            <a:r>
              <a:rPr lang="en-US" dirty="0" err="1"/>
              <a:t>grunnlag</a:t>
            </a:r>
            <a:r>
              <a:rPr lang="en-US" dirty="0"/>
              <a:t> av at </a:t>
            </a:r>
            <a:r>
              <a:rPr lang="en-US" dirty="0" err="1"/>
              <a:t>dei</a:t>
            </a:r>
            <a:r>
              <a:rPr lang="en-US" dirty="0"/>
              <a:t> </a:t>
            </a:r>
            <a:r>
              <a:rPr lang="en-US" dirty="0" err="1"/>
              <a:t>reisande</a:t>
            </a:r>
            <a:r>
              <a:rPr lang="en-US" dirty="0"/>
              <a:t> </a:t>
            </a:r>
            <a:r>
              <a:rPr lang="en-US" dirty="0" err="1"/>
              <a:t>treng</a:t>
            </a:r>
            <a:r>
              <a:rPr lang="en-US" dirty="0"/>
              <a:t> </a:t>
            </a:r>
            <a:r>
              <a:rPr lang="en-US" dirty="0" err="1"/>
              <a:t>spesifikke</a:t>
            </a:r>
            <a:r>
              <a:rPr lang="en-US" dirty="0"/>
              <a:t> </a:t>
            </a:r>
            <a:r>
              <a:rPr lang="en-US" dirty="0" err="1"/>
              <a:t>detaljar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fakta</a:t>
            </a:r>
            <a:r>
              <a:rPr lang="en-US" dirty="0"/>
              <a:t> </a:t>
            </a:r>
            <a:r>
              <a:rPr lang="en-US" dirty="0" err="1"/>
              <a:t>knytt</a:t>
            </a:r>
            <a:r>
              <a:rPr lang="en-US" dirty="0"/>
              <a:t> </a:t>
            </a:r>
            <a:r>
              <a:rPr lang="en-US" dirty="0" err="1"/>
              <a:t>til</a:t>
            </a:r>
            <a:r>
              <a:rPr lang="en-US" dirty="0"/>
              <a:t> </a:t>
            </a:r>
            <a:r>
              <a:rPr lang="en-US" dirty="0" err="1"/>
              <a:t>endringar</a:t>
            </a:r>
            <a:r>
              <a:rPr lang="en-US" dirty="0"/>
              <a:t>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avvik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Vi </a:t>
            </a:r>
            <a:r>
              <a:rPr lang="en-US" dirty="0" err="1"/>
              <a:t>skal</a:t>
            </a:r>
            <a:r>
              <a:rPr lang="en-US" dirty="0"/>
              <a:t> </a:t>
            </a:r>
            <a:r>
              <a:rPr lang="en-US" dirty="0" err="1"/>
              <a:t>gje</a:t>
            </a:r>
            <a:r>
              <a:rPr lang="en-US" dirty="0"/>
              <a:t> </a:t>
            </a:r>
            <a:r>
              <a:rPr lang="en-US" dirty="0" err="1"/>
              <a:t>dei</a:t>
            </a:r>
            <a:r>
              <a:rPr lang="en-US" dirty="0"/>
              <a:t> </a:t>
            </a:r>
            <a:r>
              <a:rPr lang="en-US" dirty="0" err="1"/>
              <a:t>reisande</a:t>
            </a:r>
            <a:r>
              <a:rPr lang="en-US" dirty="0"/>
              <a:t> best </a:t>
            </a:r>
            <a:r>
              <a:rPr lang="en-US" dirty="0" err="1"/>
              <a:t>mogleg</a:t>
            </a:r>
            <a:r>
              <a:rPr lang="en-US" dirty="0"/>
              <a:t> </a:t>
            </a:r>
            <a:r>
              <a:rPr lang="en-US" dirty="0" err="1"/>
              <a:t>føresetnader</a:t>
            </a:r>
            <a:r>
              <a:rPr lang="en-US" dirty="0"/>
              <a:t> </a:t>
            </a:r>
            <a:r>
              <a:rPr lang="en-US" dirty="0" err="1"/>
              <a:t>til</a:t>
            </a:r>
            <a:r>
              <a:rPr lang="en-US" dirty="0"/>
              <a:t> å </a:t>
            </a:r>
            <a:r>
              <a:rPr lang="en-US" dirty="0" err="1"/>
              <a:t>kunne</a:t>
            </a:r>
            <a:r>
              <a:rPr lang="en-US" dirty="0"/>
              <a:t> </a:t>
            </a:r>
            <a:r>
              <a:rPr lang="en-US" dirty="0" err="1"/>
              <a:t>orientere</a:t>
            </a:r>
            <a:r>
              <a:rPr lang="en-US" dirty="0"/>
              <a:t> seg om </a:t>
            </a:r>
            <a:r>
              <a:rPr lang="en-US" dirty="0" err="1"/>
              <a:t>kva</a:t>
            </a:r>
            <a:r>
              <a:rPr lang="en-US" dirty="0"/>
              <a:t> </a:t>
            </a:r>
            <a:r>
              <a:rPr lang="en-US" dirty="0" err="1"/>
              <a:t>dei</a:t>
            </a:r>
            <a:r>
              <a:rPr lang="en-US" dirty="0"/>
              <a:t> </a:t>
            </a:r>
            <a:r>
              <a:rPr lang="en-US" dirty="0" err="1"/>
              <a:t>må</a:t>
            </a:r>
            <a:r>
              <a:rPr lang="en-US" dirty="0"/>
              <a:t> </a:t>
            </a:r>
            <a:r>
              <a:rPr lang="en-US" dirty="0" err="1"/>
              <a:t>gjere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ein</a:t>
            </a:r>
            <a:r>
              <a:rPr lang="en-US" dirty="0"/>
              <a:t> </a:t>
            </a:r>
            <a:r>
              <a:rPr lang="en-US" dirty="0" err="1"/>
              <a:t>avviksituasjon</a:t>
            </a:r>
            <a:r>
              <a:rPr lang="en-US" dirty="0"/>
              <a:t>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sz="1200" dirty="0"/>
              <a:t>        </a:t>
            </a:r>
          </a:p>
        </p:txBody>
      </p:sp>
      <p:pic>
        <p:nvPicPr>
          <p:cNvPr id="3" name="Plassholder for bilde 2">
            <a:extLst>
              <a:ext uri="{FF2B5EF4-FFF2-40B4-BE49-F238E27FC236}">
                <a16:creationId xmlns:a16="http://schemas.microsoft.com/office/drawing/2014/main" id="{1765A9EB-4A92-EEE5-2CBE-13CB090793A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053" r="13053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236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738B31-03C2-A21D-F899-F0E760F3A9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1BE9ADC-F97B-04C1-C2BE-22597D26F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Skyss.no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157F1BC-8928-6D03-B2B2-F68E60E8AA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n-NO" dirty="0"/>
              <a:t>Ein kort beskriving av stil og tone til skyss.no</a:t>
            </a:r>
          </a:p>
        </p:txBody>
      </p:sp>
    </p:spTree>
    <p:extLst>
      <p:ext uri="{BB962C8B-B14F-4D97-AF65-F5344CB8AC3E}">
        <p14:creationId xmlns:p14="http://schemas.microsoft.com/office/powerpoint/2010/main" val="2554887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06B53-8A65-FFE8-A8F5-E797ABEEA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2DAF40DE-2CF3-BB1C-3233-55CB06B84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000" y="558000"/>
            <a:ext cx="11518386" cy="1080000"/>
          </a:xfrm>
        </p:spPr>
        <p:txBody>
          <a:bodyPr/>
          <a:lstStyle/>
          <a:p>
            <a:r>
              <a:rPr lang="en-US" dirty="0"/>
              <a:t>Skyss.no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1AD42EF7-331C-A636-BA20-085E67F7B46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0862" y="1808163"/>
            <a:ext cx="11346848" cy="4100512"/>
          </a:xfrm>
        </p:spPr>
        <p:txBody>
          <a:bodyPr/>
          <a:lstStyle/>
          <a:p>
            <a:pPr marL="0" indent="0">
              <a:buNone/>
            </a:pPr>
            <a:r>
              <a:rPr lang="en-US" sz="2200" b="1" dirty="0" err="1"/>
              <a:t>Seriøs</a:t>
            </a:r>
            <a:r>
              <a:rPr lang="en-US" sz="2200" b="1" dirty="0"/>
              <a:t> med </a:t>
            </a:r>
            <a:r>
              <a:rPr lang="en-US" sz="2200" b="1" dirty="0" err="1"/>
              <a:t>glimt</a:t>
            </a:r>
            <a:r>
              <a:rPr lang="en-US" sz="2200" b="1" dirty="0"/>
              <a:t> </a:t>
            </a:r>
            <a:r>
              <a:rPr lang="en-US" sz="2200" b="1" dirty="0" err="1"/>
              <a:t>i</a:t>
            </a:r>
            <a:r>
              <a:rPr lang="en-US" sz="2200" b="1" dirty="0"/>
              <a:t> </a:t>
            </a:r>
            <a:r>
              <a:rPr lang="en-US" sz="2200" b="1" dirty="0" err="1"/>
              <a:t>auga</a:t>
            </a:r>
            <a:endParaRPr lang="en-US" sz="2200" b="1" dirty="0"/>
          </a:p>
          <a:p>
            <a:r>
              <a:rPr lang="en-US" sz="2200" dirty="0"/>
              <a:t>Skyss.no </a:t>
            </a:r>
            <a:r>
              <a:rPr lang="en-US" sz="2200" dirty="0" err="1"/>
              <a:t>skal</a:t>
            </a:r>
            <a:r>
              <a:rPr lang="en-US" sz="2200" dirty="0"/>
              <a:t> </a:t>
            </a:r>
            <a:r>
              <a:rPr lang="en-US" sz="2200" dirty="0" err="1"/>
              <a:t>vere</a:t>
            </a:r>
            <a:r>
              <a:rPr lang="en-US" sz="2200" dirty="0"/>
              <a:t> </a:t>
            </a:r>
            <a:r>
              <a:rPr lang="en-US" sz="2200" dirty="0" err="1"/>
              <a:t>seriøs</a:t>
            </a:r>
            <a:r>
              <a:rPr lang="en-US" sz="2200" dirty="0"/>
              <a:t> </a:t>
            </a:r>
            <a:r>
              <a:rPr lang="en-US" sz="2200" dirty="0" err="1"/>
              <a:t>og</a:t>
            </a:r>
            <a:r>
              <a:rPr lang="en-US" sz="2200" dirty="0"/>
              <a:t> </a:t>
            </a:r>
            <a:r>
              <a:rPr lang="en-US" sz="2200" dirty="0" err="1"/>
              <a:t>truverdig</a:t>
            </a:r>
            <a:r>
              <a:rPr lang="en-US" sz="2200" dirty="0"/>
              <a:t>, </a:t>
            </a:r>
            <a:r>
              <a:rPr lang="en-US" sz="2200" dirty="0" err="1"/>
              <a:t>utan</a:t>
            </a:r>
            <a:r>
              <a:rPr lang="en-US" sz="2200" dirty="0"/>
              <a:t> å </a:t>
            </a:r>
            <a:r>
              <a:rPr lang="en-US" sz="2200" dirty="0" err="1"/>
              <a:t>bli</a:t>
            </a:r>
            <a:r>
              <a:rPr lang="en-US" sz="2200" dirty="0"/>
              <a:t> tung </a:t>
            </a:r>
            <a:r>
              <a:rPr lang="en-US" sz="2200" dirty="0" err="1"/>
              <a:t>eller</a:t>
            </a:r>
            <a:r>
              <a:rPr lang="en-US" sz="2200" dirty="0"/>
              <a:t> overdriven </a:t>
            </a:r>
            <a:r>
              <a:rPr lang="en-US" sz="2200" dirty="0" err="1"/>
              <a:t>formell</a:t>
            </a:r>
            <a:r>
              <a:rPr lang="en-US" sz="2200" dirty="0"/>
              <a:t>. </a:t>
            </a:r>
            <a:r>
              <a:rPr lang="en-US" sz="2200" dirty="0" err="1"/>
              <a:t>Glimt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auga</a:t>
            </a:r>
            <a:r>
              <a:rPr lang="en-US" sz="2200" dirty="0"/>
              <a:t> er </a:t>
            </a:r>
            <a:r>
              <a:rPr lang="en-US" sz="2200" dirty="0" err="1"/>
              <a:t>tillate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kampanjar</a:t>
            </a:r>
            <a:r>
              <a:rPr lang="en-US" sz="2200" dirty="0"/>
              <a:t> </a:t>
            </a:r>
            <a:r>
              <a:rPr lang="en-US" sz="2200" dirty="0" err="1"/>
              <a:t>på</a:t>
            </a:r>
            <a:r>
              <a:rPr lang="en-US" sz="2200" dirty="0"/>
              <a:t> </a:t>
            </a:r>
            <a:r>
              <a:rPr lang="en-US" sz="2200" dirty="0" err="1"/>
              <a:t>framsida</a:t>
            </a:r>
            <a:r>
              <a:rPr lang="en-US" sz="2200" dirty="0"/>
              <a:t>, men </a:t>
            </a:r>
            <a:r>
              <a:rPr lang="en-US" sz="2200" dirty="0" err="1"/>
              <a:t>nettsida</a:t>
            </a:r>
            <a:r>
              <a:rPr lang="en-US" sz="2200" dirty="0"/>
              <a:t> </a:t>
            </a:r>
            <a:r>
              <a:rPr lang="en-US" sz="2200" dirty="0" err="1"/>
              <a:t>skal</a:t>
            </a:r>
            <a:r>
              <a:rPr lang="en-US" sz="2200" dirty="0"/>
              <a:t> </a:t>
            </a:r>
            <a:r>
              <a:rPr lang="en-US" sz="2200" dirty="0" err="1"/>
              <a:t>primært</a:t>
            </a:r>
            <a:r>
              <a:rPr lang="en-US" sz="2200" dirty="0"/>
              <a:t> </a:t>
            </a:r>
            <a:r>
              <a:rPr lang="en-US" sz="2200" dirty="0" err="1"/>
              <a:t>gi</a:t>
            </a:r>
            <a:r>
              <a:rPr lang="en-US" sz="2200" dirty="0"/>
              <a:t> </a:t>
            </a:r>
            <a:r>
              <a:rPr lang="en-US" sz="2200" dirty="0" err="1"/>
              <a:t>inntrykk</a:t>
            </a:r>
            <a:r>
              <a:rPr lang="en-US" sz="2200" dirty="0"/>
              <a:t> av </a:t>
            </a:r>
            <a:r>
              <a:rPr lang="en-US" sz="2200" dirty="0" err="1"/>
              <a:t>pålitelegheit</a:t>
            </a:r>
            <a:r>
              <a:rPr lang="en-US" sz="2200" dirty="0"/>
              <a:t> </a:t>
            </a:r>
            <a:r>
              <a:rPr lang="en-US" sz="2200" dirty="0" err="1"/>
              <a:t>og</a:t>
            </a:r>
            <a:r>
              <a:rPr lang="en-US" sz="2200" dirty="0"/>
              <a:t> </a:t>
            </a:r>
            <a:r>
              <a:rPr lang="en-US" sz="2200" dirty="0" err="1"/>
              <a:t>profesjonalitet</a:t>
            </a:r>
            <a:r>
              <a:rPr lang="en-US" sz="2200" dirty="0"/>
              <a:t>. </a:t>
            </a:r>
            <a:r>
              <a:rPr lang="en-US" sz="2200" dirty="0" err="1"/>
              <a:t>Fokuset</a:t>
            </a:r>
            <a:r>
              <a:rPr lang="en-US" sz="2200" dirty="0"/>
              <a:t> </a:t>
            </a:r>
            <a:r>
              <a:rPr lang="en-US" sz="2200" dirty="0" err="1"/>
              <a:t>ligg</a:t>
            </a:r>
            <a:r>
              <a:rPr lang="en-US" sz="2200" dirty="0"/>
              <a:t> </a:t>
            </a:r>
            <a:r>
              <a:rPr lang="en-US" sz="2200" dirty="0" err="1"/>
              <a:t>på</a:t>
            </a:r>
            <a:r>
              <a:rPr lang="en-US" sz="2200" dirty="0"/>
              <a:t> </a:t>
            </a:r>
            <a:r>
              <a:rPr lang="en-US" sz="2200" dirty="0" err="1"/>
              <a:t>korrekt</a:t>
            </a:r>
            <a:r>
              <a:rPr lang="en-US" sz="2200" dirty="0"/>
              <a:t> </a:t>
            </a:r>
            <a:r>
              <a:rPr lang="en-US" sz="2200" dirty="0" err="1"/>
              <a:t>informasjon</a:t>
            </a:r>
            <a:r>
              <a:rPr lang="en-US" sz="2200" dirty="0"/>
              <a:t> </a:t>
            </a:r>
            <a:r>
              <a:rPr lang="en-US" sz="2200" dirty="0" err="1"/>
              <a:t>og</a:t>
            </a:r>
            <a:r>
              <a:rPr lang="en-US" sz="2200" dirty="0"/>
              <a:t> </a:t>
            </a:r>
            <a:r>
              <a:rPr lang="en-US" sz="2200" dirty="0" err="1"/>
              <a:t>eit</a:t>
            </a:r>
            <a:r>
              <a:rPr lang="en-US" sz="2200" dirty="0"/>
              <a:t> </a:t>
            </a:r>
            <a:r>
              <a:rPr lang="en-US" sz="2200" dirty="0" err="1"/>
              <a:t>ryddig</a:t>
            </a:r>
            <a:r>
              <a:rPr lang="en-US" sz="2200" dirty="0"/>
              <a:t> design </a:t>
            </a:r>
            <a:r>
              <a:rPr lang="en-US" sz="2200" dirty="0" err="1"/>
              <a:t>som</a:t>
            </a:r>
            <a:r>
              <a:rPr lang="en-US" sz="2200" dirty="0"/>
              <a:t> </a:t>
            </a:r>
            <a:r>
              <a:rPr lang="en-US" sz="2200" dirty="0" err="1"/>
              <a:t>understrekar</a:t>
            </a:r>
            <a:r>
              <a:rPr lang="en-US" sz="2200" dirty="0"/>
              <a:t> </a:t>
            </a:r>
            <a:r>
              <a:rPr lang="en-US" sz="2200" dirty="0" err="1"/>
              <a:t>seriøsitet</a:t>
            </a:r>
            <a:r>
              <a:rPr lang="en-US" sz="2200" dirty="0"/>
              <a:t> </a:t>
            </a:r>
            <a:r>
              <a:rPr lang="en-US" sz="2200" dirty="0" err="1"/>
              <a:t>vår</a:t>
            </a:r>
            <a:r>
              <a:rPr lang="en-US" sz="2200" dirty="0"/>
              <a:t>.</a:t>
            </a:r>
          </a:p>
          <a:p>
            <a:endParaRPr lang="en-US" sz="2200" dirty="0"/>
          </a:p>
          <a:p>
            <a:pPr marL="0" indent="0">
              <a:buNone/>
            </a:pPr>
            <a:r>
              <a:rPr lang="en-US" sz="2200" b="1" dirty="0" err="1"/>
              <a:t>Formell</a:t>
            </a:r>
            <a:r>
              <a:rPr lang="en-US" sz="2200" b="1" dirty="0"/>
              <a:t>, men </a:t>
            </a:r>
            <a:r>
              <a:rPr lang="en-US" sz="2200" b="1" dirty="0" err="1"/>
              <a:t>vennleg</a:t>
            </a:r>
            <a:endParaRPr lang="en-US" sz="2200" b="1" dirty="0"/>
          </a:p>
          <a:p>
            <a:r>
              <a:rPr lang="en-US" sz="2200" dirty="0"/>
              <a:t>Tonen </a:t>
            </a:r>
            <a:r>
              <a:rPr lang="en-US" sz="2200" dirty="0" err="1"/>
              <a:t>på</a:t>
            </a:r>
            <a:r>
              <a:rPr lang="en-US" sz="2200" dirty="0"/>
              <a:t> Skyss.no er </a:t>
            </a:r>
            <a:r>
              <a:rPr lang="en-US" sz="2200" dirty="0" err="1"/>
              <a:t>hovudsakleg</a:t>
            </a:r>
            <a:r>
              <a:rPr lang="en-US" sz="2200" dirty="0"/>
              <a:t> </a:t>
            </a:r>
            <a:r>
              <a:rPr lang="en-US" sz="2200" dirty="0" err="1"/>
              <a:t>formell</a:t>
            </a:r>
            <a:r>
              <a:rPr lang="en-US" sz="2200" dirty="0"/>
              <a:t>, men med </a:t>
            </a:r>
            <a:r>
              <a:rPr lang="en-US" sz="2200" dirty="0" err="1"/>
              <a:t>innslag</a:t>
            </a:r>
            <a:r>
              <a:rPr lang="en-US" sz="2200" dirty="0"/>
              <a:t> av </a:t>
            </a:r>
            <a:r>
              <a:rPr lang="en-US" sz="2200" dirty="0" err="1"/>
              <a:t>folkelegheit</a:t>
            </a:r>
            <a:r>
              <a:rPr lang="en-US" sz="2200" dirty="0"/>
              <a:t> for å </a:t>
            </a:r>
            <a:r>
              <a:rPr lang="en-US" sz="2200" dirty="0" err="1"/>
              <a:t>skape</a:t>
            </a:r>
            <a:r>
              <a:rPr lang="en-US" sz="2200" dirty="0"/>
              <a:t> </a:t>
            </a:r>
            <a:r>
              <a:rPr lang="en-US" sz="2200" dirty="0" err="1"/>
              <a:t>eit</a:t>
            </a:r>
            <a:r>
              <a:rPr lang="en-US" sz="2200" dirty="0"/>
              <a:t> </a:t>
            </a:r>
            <a:r>
              <a:rPr lang="en-US" sz="2200" dirty="0" err="1"/>
              <a:t>vennleg</a:t>
            </a:r>
            <a:r>
              <a:rPr lang="en-US" sz="2200" dirty="0"/>
              <a:t> </a:t>
            </a:r>
            <a:r>
              <a:rPr lang="en-US" sz="2200" dirty="0" err="1"/>
              <a:t>uttrykk</a:t>
            </a:r>
            <a:r>
              <a:rPr lang="en-US" sz="2200" dirty="0"/>
              <a:t>. Ein for </a:t>
            </a:r>
            <a:r>
              <a:rPr lang="en-US" sz="2200" dirty="0" err="1"/>
              <a:t>uformell</a:t>
            </a:r>
            <a:r>
              <a:rPr lang="en-US" sz="2200" dirty="0"/>
              <a:t> tone </a:t>
            </a:r>
            <a:r>
              <a:rPr lang="en-US" sz="2200" dirty="0" err="1"/>
              <a:t>kan</a:t>
            </a:r>
            <a:r>
              <a:rPr lang="en-US" sz="2200" dirty="0"/>
              <a:t> </a:t>
            </a:r>
            <a:r>
              <a:rPr lang="en-US" sz="2200" dirty="0" err="1"/>
              <a:t>virke</a:t>
            </a:r>
            <a:r>
              <a:rPr lang="en-US" sz="2200" dirty="0"/>
              <a:t> </a:t>
            </a:r>
            <a:r>
              <a:rPr lang="en-US" sz="2200" dirty="0" err="1"/>
              <a:t>useriøs</a:t>
            </a:r>
            <a:r>
              <a:rPr lang="en-US" sz="2200" dirty="0"/>
              <a:t>, </a:t>
            </a:r>
            <a:r>
              <a:rPr lang="en-US" sz="2200" dirty="0" err="1"/>
              <a:t>og</a:t>
            </a:r>
            <a:r>
              <a:rPr lang="en-US" sz="2200" dirty="0"/>
              <a:t> </a:t>
            </a:r>
            <a:r>
              <a:rPr lang="en-US" sz="2200" dirty="0" err="1"/>
              <a:t>difor</a:t>
            </a:r>
            <a:r>
              <a:rPr lang="en-US" sz="2200" dirty="0"/>
              <a:t> held vi </a:t>
            </a:r>
            <a:r>
              <a:rPr lang="en-US" sz="2200" dirty="0" err="1"/>
              <a:t>oss</a:t>
            </a:r>
            <a:r>
              <a:rPr lang="en-US" sz="2200" dirty="0"/>
              <a:t> med </a:t>
            </a:r>
            <a:r>
              <a:rPr lang="en-US" sz="2200" dirty="0" err="1"/>
              <a:t>ein</a:t>
            </a:r>
            <a:r>
              <a:rPr lang="en-US" sz="2200" dirty="0"/>
              <a:t> </a:t>
            </a:r>
            <a:r>
              <a:rPr lang="en-US" sz="2200" dirty="0" err="1"/>
              <a:t>formell</a:t>
            </a:r>
            <a:r>
              <a:rPr lang="en-US" sz="2200" dirty="0"/>
              <a:t> tone. </a:t>
            </a:r>
            <a:r>
              <a:rPr lang="en-US" sz="2200" dirty="0" err="1"/>
              <a:t>Klarspråk</a:t>
            </a:r>
            <a:r>
              <a:rPr lang="en-US" sz="2200" dirty="0"/>
              <a:t> </a:t>
            </a:r>
            <a:r>
              <a:rPr lang="en-US" sz="2200" dirty="0" err="1"/>
              <a:t>og</a:t>
            </a:r>
            <a:r>
              <a:rPr lang="en-US" sz="2200" dirty="0"/>
              <a:t> </a:t>
            </a:r>
            <a:r>
              <a:rPr lang="en-US" sz="2200" dirty="0" err="1"/>
              <a:t>aktivt</a:t>
            </a:r>
            <a:r>
              <a:rPr lang="en-US" sz="2200" dirty="0"/>
              <a:t> </a:t>
            </a:r>
            <a:r>
              <a:rPr lang="en-US" sz="2200" dirty="0" err="1"/>
              <a:t>språk</a:t>
            </a:r>
            <a:r>
              <a:rPr lang="en-US" sz="2200" dirty="0"/>
              <a:t> </a:t>
            </a:r>
            <a:r>
              <a:rPr lang="en-US" sz="2200" dirty="0" err="1"/>
              <a:t>skal</a:t>
            </a:r>
            <a:r>
              <a:rPr lang="en-US" sz="2200" dirty="0"/>
              <a:t> </a:t>
            </a:r>
            <a:r>
              <a:rPr lang="en-US" sz="2200" dirty="0" err="1"/>
              <a:t>brukast</a:t>
            </a:r>
            <a:r>
              <a:rPr lang="en-US" sz="2200" dirty="0"/>
              <a:t> for å </a:t>
            </a:r>
            <a:r>
              <a:rPr lang="en-US" sz="2200" dirty="0" err="1"/>
              <a:t>sikre</a:t>
            </a:r>
            <a:r>
              <a:rPr lang="en-US" sz="2200" dirty="0"/>
              <a:t> </a:t>
            </a:r>
            <a:r>
              <a:rPr lang="en-US" sz="2200" dirty="0" err="1"/>
              <a:t>tilgjengelegheit</a:t>
            </a:r>
            <a:r>
              <a:rPr lang="en-US" sz="2200" dirty="0"/>
              <a:t> for alle </a:t>
            </a:r>
            <a:r>
              <a:rPr lang="en-US" sz="2200" dirty="0" err="1"/>
              <a:t>brukarar</a:t>
            </a:r>
            <a:r>
              <a:rPr lang="en-US" sz="2200" dirty="0"/>
              <a:t>, </a:t>
            </a:r>
            <a:r>
              <a:rPr lang="en-US" sz="2200" dirty="0" err="1"/>
              <a:t>sjølv</a:t>
            </a:r>
            <a:r>
              <a:rPr lang="en-US" sz="2200" dirty="0"/>
              <a:t> med </a:t>
            </a:r>
            <a:r>
              <a:rPr lang="en-US" sz="2200" dirty="0" err="1"/>
              <a:t>eit</a:t>
            </a:r>
            <a:r>
              <a:rPr lang="en-US" sz="2200" dirty="0"/>
              <a:t> formelt </a:t>
            </a:r>
            <a:r>
              <a:rPr lang="en-US" sz="2200" dirty="0" err="1"/>
              <a:t>språk</a:t>
            </a:r>
            <a:r>
              <a:rPr lang="en-US" sz="2200" dirty="0"/>
              <a:t>.</a:t>
            </a:r>
          </a:p>
          <a:p>
            <a:endParaRPr lang="en-US" sz="2200" dirty="0"/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300307902"/>
      </p:ext>
    </p:extLst>
  </p:cSld>
  <p:clrMapOvr>
    <a:masterClrMapping/>
  </p:clrMapOvr>
</p:sld>
</file>

<file path=ppt/theme/theme1.xml><?xml version="1.0" encoding="utf-8"?>
<a:theme xmlns:a="http://schemas.openxmlformats.org/drawingml/2006/main" name="Skyss forsider 2026">
  <a:themeElements>
    <a:clrScheme name="Skyss">
      <a:dk1>
        <a:srgbClr val="000000"/>
      </a:dk1>
      <a:lt1>
        <a:srgbClr val="FFFFFF"/>
      </a:lt1>
      <a:dk2>
        <a:srgbClr val="000000"/>
      </a:dk2>
      <a:lt2>
        <a:srgbClr val="EAE1BA"/>
      </a:lt2>
      <a:accent1>
        <a:srgbClr val="C83F20"/>
      </a:accent1>
      <a:accent2>
        <a:srgbClr val="A3A3A3"/>
      </a:accent2>
      <a:accent3>
        <a:srgbClr val="FB5933"/>
      </a:accent3>
      <a:accent4>
        <a:srgbClr val="AABA0A"/>
      </a:accent4>
      <a:accent5>
        <a:srgbClr val="B8EBF7"/>
      </a:accent5>
      <a:accent6>
        <a:srgbClr val="FFA364"/>
      </a:accent6>
      <a:hlink>
        <a:srgbClr val="C83F20"/>
      </a:hlink>
      <a:folHlink>
        <a:srgbClr val="A3A3A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6_Skyss_PPT.potx" id="{88AC5A0B-52A8-4AC9-88E6-DB3D025EA04A}" vid="{F3EE6352-0015-4E65-9650-92E3CDDDF7BA}"/>
    </a:ext>
  </a:extLst>
</a:theme>
</file>

<file path=ppt/theme/theme2.xml><?xml version="1.0" encoding="utf-8"?>
<a:theme xmlns:a="http://schemas.openxmlformats.org/drawingml/2006/main" name="Skyss 2026 generell">
  <a:themeElements>
    <a:clrScheme name="Skyss25">
      <a:dk1>
        <a:srgbClr val="000000"/>
      </a:dk1>
      <a:lt1>
        <a:srgbClr val="FFFFFF"/>
      </a:lt1>
      <a:dk2>
        <a:srgbClr val="000000"/>
      </a:dk2>
      <a:lt2>
        <a:srgbClr val="EAE1BA"/>
      </a:lt2>
      <a:accent1>
        <a:srgbClr val="C83F20"/>
      </a:accent1>
      <a:accent2>
        <a:srgbClr val="A4A4A4"/>
      </a:accent2>
      <a:accent3>
        <a:srgbClr val="FB5933"/>
      </a:accent3>
      <a:accent4>
        <a:srgbClr val="AABA0A"/>
      </a:accent4>
      <a:accent5>
        <a:srgbClr val="B8EBF7"/>
      </a:accent5>
      <a:accent6>
        <a:srgbClr val="FFA364"/>
      </a:accent6>
      <a:hlink>
        <a:srgbClr val="C83F20"/>
      </a:hlink>
      <a:folHlink>
        <a:srgbClr val="A3A3A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E3131"/>
        </a:accent1>
        <a:accent2>
          <a:srgbClr val="9D9FA2"/>
        </a:accent2>
        <a:accent3>
          <a:srgbClr val="FFFFFF"/>
        </a:accent3>
        <a:accent4>
          <a:srgbClr val="000000"/>
        </a:accent4>
        <a:accent5>
          <a:srgbClr val="E3ADAD"/>
        </a:accent5>
        <a:accent6>
          <a:srgbClr val="8E9092"/>
        </a:accent6>
        <a:hlink>
          <a:srgbClr val="000000"/>
        </a:hlink>
        <a:folHlink>
          <a:srgbClr val="CE313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26_Skyss_PPT.potx" id="{88AC5A0B-52A8-4AC9-88E6-DB3D025EA04A}" vid="{01974A3E-B16D-439A-92B3-BB4EB8B3518B}"/>
    </a:ext>
  </a:extLst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3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A49A24A4-45F7-4B0F-A4A7-760E7DF2C141}">
  <we:reference id="9e9a702b-b4c8-4e5a-bf32-c82a9db4bc85" version="1.2.0.0" store="EXCatalog" storeType="EXCatalog"/>
  <we:alternateReferences>
    <we:reference id="WA104380621" version="1.2.0.0" store="nb-NO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39459e2-95a5-477d-b301-95e4b35af3f6">
      <Terms xmlns="http://schemas.microsoft.com/office/infopath/2007/PartnerControls"/>
    </lcf76f155ced4ddcb4097134ff3c332f>
    <TaxCatchAll xmlns="b5d685a3-18f0-4cb8-9eb4-5ef518d3bf14" xsi:nil="true"/>
    <j25543a5815d485da9a5e0773ad762e9 xmlns="b5d685a3-18f0-4cb8-9eb4-5ef518d3bf14">
      <Terms xmlns="http://schemas.microsoft.com/office/infopath/2007/PartnerControls"/>
    </j25543a5815d485da9a5e0773ad762e9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76946B5DF6BAE48BFD93A0FC2597980" ma:contentTypeVersion="12" ma:contentTypeDescription="Opprett et nytt dokument." ma:contentTypeScope="" ma:versionID="4f655157ea727872be78190059c935b2">
  <xsd:schema xmlns:xsd="http://www.w3.org/2001/XMLSchema" xmlns:xs="http://www.w3.org/2001/XMLSchema" xmlns:p="http://schemas.microsoft.com/office/2006/metadata/properties" xmlns:ns2="b5d685a3-18f0-4cb8-9eb4-5ef518d3bf14" xmlns:ns3="439459e2-95a5-477d-b301-95e4b35af3f6" targetNamespace="http://schemas.microsoft.com/office/2006/metadata/properties" ma:root="true" ma:fieldsID="1d51d7ca760a0726ef09544159ba5d03" ns2:_="" ns3:_="">
    <xsd:import namespace="b5d685a3-18f0-4cb8-9eb4-5ef518d3bf14"/>
    <xsd:import namespace="439459e2-95a5-477d-b301-95e4b35af3f6"/>
    <xsd:element name="properties">
      <xsd:complexType>
        <xsd:sequence>
          <xsd:element name="documentManagement">
            <xsd:complexType>
              <xsd:all>
                <xsd:element ref="ns2:j25543a5815d485da9a5e0773ad762e9" minOccurs="0"/>
                <xsd:element ref="ns2:TaxCatchAll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DateTaken" minOccurs="0"/>
                <xsd:element ref="ns3:lcf76f155ced4ddcb4097134ff3c332f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d685a3-18f0-4cb8-9eb4-5ef518d3bf14" elementFormDefault="qualified">
    <xsd:import namespace="http://schemas.microsoft.com/office/2006/documentManagement/types"/>
    <xsd:import namespace="http://schemas.microsoft.com/office/infopath/2007/PartnerControls"/>
    <xsd:element name="j25543a5815d485da9a5e0773ad762e9" ma:index="9" nillable="true" ma:taxonomy="true" ma:internalName="j25543a5815d485da9a5e0773ad762e9" ma:taxonomyFieldName="GtProjectPhase" ma:displayName="Fase" ma:fieldId="{325543a5-815d-485d-a9a5-e0773ad762e9}" ma:sspId="710104e5-5bbb-4c90-b6ff-9dd753803138" ma:termSetId="03e9d212-b82e-4ae5-9144-3bdabc40d13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0" nillable="true" ma:displayName="Taxonomy Catch All Column" ma:hidden="true" ma:list="{c74e2571-e600-4f30-80e8-4703060191b9}" ma:internalName="TaxCatchAll" ma:showField="CatchAllData" ma:web="b5d685a3-18f0-4cb8-9eb4-5ef518d3bf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9459e2-95a5-477d-b301-95e4b35af3f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ildemerkelapper" ma:readOnly="false" ma:fieldId="{5cf76f15-5ced-4ddc-b409-7134ff3c332f}" ma:taxonomyMulti="true" ma:sspId="710104e5-5bbb-4c90-b6ff-9dd75380313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3BB80E-760E-494E-AEA7-BEECD97F0F6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E1AE1B6-3236-410C-BC31-61F77A6B1C0A}">
  <ds:schemaRefs>
    <ds:schemaRef ds:uri="http://purl.org/dc/terms/"/>
    <ds:schemaRef ds:uri="c5e2e9ed-a785-405f-92bf-ac9e26d83f24"/>
    <ds:schemaRef ds:uri="http://schemas.microsoft.com/office/infopath/2007/PartnerControls"/>
    <ds:schemaRef ds:uri="http://www.w3.org/XML/1998/namespace"/>
    <ds:schemaRef ds:uri="http://purl.org/dc/elements/1.1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a3be91da-2c9c-4b39-9589-0e72280bcfde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1689D7CC-7888-4770-A4AF-EC53D2A1971B}"/>
</file>

<file path=docMetadata/LabelInfo.xml><?xml version="1.0" encoding="utf-8"?>
<clbl:labelList xmlns:clbl="http://schemas.microsoft.com/office/2020/mipLabelMetadata">
  <clbl:label id="{5b14945b-0f87-40dd-acf3-5e5e21e6eb36}" enabled="0" method="" siteId="{5b14945b-0f87-40dd-acf3-5e5e21e6eb3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2026_Skyss_PPT</Template>
  <TotalTime>369</TotalTime>
  <Words>870</Words>
  <Application>Microsoft Office PowerPoint</Application>
  <PresentationFormat>Widescreen</PresentationFormat>
  <Paragraphs>73</Paragraphs>
  <Slides>15</Slides>
  <Notes>1</Notes>
  <HiddenSlides>0</HiddenSlides>
  <MMClips>2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2</vt:i4>
      </vt:variant>
      <vt:variant>
        <vt:lpstr>Lysbildetitler</vt:lpstr>
      </vt:variant>
      <vt:variant>
        <vt:i4>15</vt:i4>
      </vt:variant>
    </vt:vector>
  </HeadingPairs>
  <TitlesOfParts>
    <vt:vector size="20" baseType="lpstr">
      <vt:lpstr>Arial</vt:lpstr>
      <vt:lpstr>Georgia</vt:lpstr>
      <vt:lpstr>Systemfont normal</vt:lpstr>
      <vt:lpstr>Skyss forsider 2026</vt:lpstr>
      <vt:lpstr>Skyss 2026 generell</vt:lpstr>
      <vt:lpstr>Stilguide</vt:lpstr>
      <vt:lpstr>Stilguide Skyss</vt:lpstr>
      <vt:lpstr>Stilguide Skyss</vt:lpstr>
      <vt:lpstr>Avviksinformasjon</vt:lpstr>
      <vt:lpstr>Kva meiner vi med avviksinformasjon? </vt:lpstr>
      <vt:lpstr>Stil og tone i avviksinformasjon</vt:lpstr>
      <vt:lpstr>Stil og tone i avviksinformasjon</vt:lpstr>
      <vt:lpstr>Skyss.no</vt:lpstr>
      <vt:lpstr>Skyss.no</vt:lpstr>
      <vt:lpstr>Skyss.no</vt:lpstr>
      <vt:lpstr>Døme på innhald på Skyss.no</vt:lpstr>
      <vt:lpstr>Kampanjar</vt:lpstr>
      <vt:lpstr>Kva meiner vi med kampanjar?</vt:lpstr>
      <vt:lpstr>Stil og tone i kampanjar</vt:lpstr>
      <vt:lpstr>Stil og tone i kampanjar</vt:lpstr>
    </vt:vector>
  </TitlesOfParts>
  <Manager/>
  <Company>Vestland fylkeskommune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Andreas Eliassen Bauge</dc:creator>
  <cp:keywords/>
  <dc:description/>
  <cp:lastModifiedBy>Andreas Eliassen Bauge</cp:lastModifiedBy>
  <cp:revision>2</cp:revision>
  <dcterms:created xsi:type="dcterms:W3CDTF">2026-03-04T07:52:42Z</dcterms:created>
  <dcterms:modified xsi:type="dcterms:W3CDTF">2026-03-04T14:08:17Z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0x010100F76946B5DF6BAE48BFD93A0FC2597980</vt:lpwstr>
  </property>
  <property fmtid="{D5CDD505-2E9C-101B-9397-08002B2CF9AE}" pid="3" name="MediaServiceImageTags">
    <vt:lpwstr/>
  </property>
  <property fmtid="{D5CDD505-2E9C-101B-9397-08002B2CF9AE}" pid="4" name="Publisert">
    <vt:bool>true</vt:bool>
  </property>
  <property fmtid="{D5CDD505-2E9C-101B-9397-08002B2CF9AE}" pid="5" name="Order">
    <vt:r8>9007000</vt:r8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  <property fmtid="{D5CDD505-2E9C-101B-9397-08002B2CF9AE}" pid="12" name="_ExtendedDescription">
    <vt:lpwstr/>
  </property>
  <property fmtid="{D5CDD505-2E9C-101B-9397-08002B2CF9AE}" pid="13" name="TriggerFlowInfo">
    <vt:lpwstr/>
  </property>
  <property fmtid="{D5CDD505-2E9C-101B-9397-08002B2CF9AE}" pid="14" name="GtProjectPhase">
    <vt:lpwstr/>
  </property>
</Properties>
</file>