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2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804" r:id="rId5"/>
    <p:sldMasterId id="2147483843" r:id="rId6"/>
    <p:sldMasterId id="2147483891" r:id="rId7"/>
  </p:sldMasterIdLst>
  <p:notesMasterIdLst>
    <p:notesMasterId r:id="rId22"/>
  </p:notesMasterIdLst>
  <p:handoutMasterIdLst>
    <p:handoutMasterId r:id="rId23"/>
  </p:handoutMasterIdLst>
  <p:sldIdLst>
    <p:sldId id="2147197999" r:id="rId8"/>
    <p:sldId id="9049" r:id="rId9"/>
    <p:sldId id="2147470492" r:id="rId10"/>
    <p:sldId id="9033" r:id="rId11"/>
    <p:sldId id="2147470501" r:id="rId12"/>
    <p:sldId id="2147470497" r:id="rId13"/>
    <p:sldId id="8899" r:id="rId14"/>
    <p:sldId id="2076137178" r:id="rId15"/>
    <p:sldId id="2076137187" r:id="rId16"/>
    <p:sldId id="2147470522" r:id="rId17"/>
    <p:sldId id="2147475687" r:id="rId18"/>
    <p:sldId id="2147470505" r:id="rId19"/>
    <p:sldId id="2147470504" r:id="rId20"/>
    <p:sldId id="2147475688" r:id="rId2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50BBB09-E5DE-9273-285E-39377A338BD5}" name="Synne Wille Mjølnerød" initials="" userId="S::synne.wille.mjolnerod@mattilsynet.no::d89a38a7-4715-4a73-8940-2f1eee3fdb41" providerId="AD"/>
  <p188:author id="{5DD4251C-C92E-3FA0-8921-21B05799537C}" name="Ingvild Kristine Tømmerberg Sletta" initials="IS" userId="S::ingvild.tommerberg.sletta@mattilsynet.no::4c7d0d18-ebf1-48b1-aa6a-97e85b63b93b" providerId="AD"/>
  <p188:author id="{49BD9127-3EFD-95E1-6179-555CFC0F29F9}" name="Maja Sørlundsengen" initials="MS" userId="S::maja.sorlundsengen@mattilsynet.no::056c0f5e-efa2-4943-a964-ac14ce7712c9" providerId="AD"/>
  <p188:author id="{B59501A2-FC45-4BBA-B769-E1CD24E80BAA}" name="Gøril Torske" initials="GT" userId="S::goril.torske@mattilsynet.no::94669107-a81d-43be-b051-d96562b08e37" providerId="AD"/>
  <p188:author id="{543EEED5-87AC-28FD-6258-B7A8B7E892CA}" name="Svein Strand" initials="SS" userId="S::svein.strand@mattilsynet.no::e58dd843-280c-4cbb-a733-64d7887f6593" providerId="AD"/>
  <p188:author id="{D7D1DAE5-82B4-75F5-912C-8C3D44D0FAA2}" name="Andrea Kilen" initials="AK" userId="S::andrea.kilen@mattilsynet.no::38da5fcd-da40-406e-a7b0-21670203cd1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CAB9"/>
    <a:srgbClr val="E7F2F8"/>
    <a:srgbClr val="E2F1DF"/>
    <a:srgbClr val="DFEEF6"/>
    <a:srgbClr val="BCDCD0"/>
    <a:srgbClr val="FFFFFF"/>
    <a:srgbClr val="FAF6F3"/>
    <a:srgbClr val="FBD4C1"/>
    <a:srgbClr val="223E7A"/>
    <a:srgbClr val="3C1C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F4B300-1A36-44AA-AF28-D0540BA0BF14}" v="3" dt="2026-06-26T10:24:41.818"/>
    <p1510:client id="{7F49E55E-2FE2-4A03-A021-2F6B09CF601F}" v="5" dt="2026-06-25T19:05:57.401"/>
  </p1510:revLst>
</p1510:revInfo>
</file>

<file path=ppt/tableStyles.xml><?xml version="1.0" encoding="utf-8"?>
<a:tblStyleLst xmlns:a="http://schemas.openxmlformats.org/drawingml/2006/main" def="{B47DC149-BA29-4664-95DA-DC28AA8CB0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47DC149-BA29-4664-95DA-DC28AA8CB03A}" styleName="Mattilsynet">
    <a:wholeTbl>
      <a:tcTxStyle>
        <a:fontRef idx="minor">
          <a:prstClr val="black"/>
        </a:fontRef>
        <a:srgbClr val="032C30"/>
      </a:tcTxStyle>
      <a:tcStyle>
        <a:tcBdr>
          <a:left>
            <a:ln w="12700" cmpd="sng">
              <a:solidFill>
                <a:srgbClr val="000000"/>
              </a:solidFill>
            </a:ln>
          </a:left>
          <a:right>
            <a:ln w="12700" cmpd="sng">
              <a:solidFill>
                <a:srgbClr val="000000"/>
              </a:solidFill>
            </a:ln>
          </a:right>
          <a:top>
            <a:ln w="12700" cmpd="sng">
              <a:solidFill>
                <a:srgbClr val="000000"/>
              </a:solidFill>
            </a:ln>
          </a:top>
          <a:bottom>
            <a:ln w="12700" cmpd="sng">
              <a:solidFill>
                <a:srgbClr val="000000"/>
              </a:solidFill>
            </a:ln>
          </a:bottom>
          <a:insideH>
            <a:ln w="12700" cmpd="sng">
              <a:solidFill>
                <a:srgbClr val="000000"/>
              </a:solidFill>
            </a:ln>
          </a:insideH>
          <a:insideV>
            <a:ln w="12700" cmpd="sng">
              <a:solidFill>
                <a:srgbClr val="000000"/>
              </a:solidFill>
            </a:ln>
          </a:insideV>
        </a:tcBdr>
        <a:fill>
          <a:solidFill>
            <a:srgbClr val="FFFFFF"/>
          </a:solidFill>
        </a:fill>
      </a:tcStyle>
    </a:wholeTbl>
    <a:band1H>
      <a:tcStyle>
        <a:tcBdr/>
        <a:fill>
          <a:solidFill>
            <a:srgbClr val="FFFFFF"/>
          </a:solidFill>
        </a:fill>
      </a:tcStyle>
    </a:band1H>
    <a:band2H>
      <a:tcStyle>
        <a:tcBdr/>
        <a:fill>
          <a:solidFill>
            <a:srgbClr val="FAF6F3"/>
          </a:solidFill>
        </a:fill>
      </a:tcStyle>
    </a:band2H>
    <a:band1V>
      <a:tcStyle>
        <a:tcBdr/>
        <a:fill>
          <a:solidFill>
            <a:srgbClr val="FAF6F3"/>
          </a:solidFill>
        </a:fill>
      </a:tcStyle>
    </a:band1V>
    <a:band2V>
      <a:tcStyle>
        <a:tcBdr/>
      </a:tcStyle>
    </a:band2V>
    <a:lastCol>
      <a:tcTxStyle b="on">
        <a:fontRef idx="major">
          <a:prstClr val="black"/>
        </a:fontRef>
        <a:srgbClr val="032C30"/>
      </a:tcTxStyle>
      <a:tcStyle>
        <a:tcBdr/>
        <a:fill>
          <a:solidFill>
            <a:srgbClr val="E2F1DF"/>
          </a:solidFill>
        </a:fill>
      </a:tcStyle>
    </a:lastCol>
    <a:firstCol>
      <a:tcTxStyle b="on">
        <a:fontRef idx="major">
          <a:prstClr val="black"/>
        </a:fontRef>
        <a:srgbClr val="032C30"/>
      </a:tcTxStyle>
      <a:tcStyle>
        <a:tcBdr/>
        <a:fill>
          <a:solidFill>
            <a:srgbClr val="E2F1DF"/>
          </a:solidFill>
        </a:fill>
      </a:tcStyle>
    </a:firstCol>
    <a:lastRow>
      <a:tcTxStyle b="on">
        <a:fontRef idx="major">
          <a:prstClr val="black"/>
        </a:fontRef>
        <a:srgbClr val="032C30"/>
      </a:tcTxStyle>
      <a:tcStyle>
        <a:tcBdr/>
        <a:fill>
          <a:solidFill>
            <a:srgbClr val="E2F1DF"/>
          </a:solidFill>
        </a:fill>
      </a:tcStyle>
    </a:lastRow>
    <a:firstRow>
      <a:tcTxStyle b="on">
        <a:fontRef idx="major">
          <a:prstClr val="black"/>
        </a:fontRef>
        <a:srgbClr val="032C30"/>
      </a:tcTxStyle>
      <a:tcStyle>
        <a:tcBdr/>
        <a:fill>
          <a:solidFill>
            <a:srgbClr val="E2F1DF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14" autoAdjust="0"/>
  </p:normalViewPr>
  <p:slideViewPr>
    <p:cSldViewPr snapToGrid="0">
      <p:cViewPr varScale="1">
        <p:scale>
          <a:sx n="48" d="100"/>
          <a:sy n="48" d="100"/>
        </p:scale>
        <p:origin x="13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4CBBA12-F7D2-9714-005D-9D443443AA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08169C-504B-41AC-02EE-E4EBA9C927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3E3D3-484C-8F44-A3C1-598D19EF840F}" type="datetimeFigureOut">
              <a:rPr lang="en-NO" smtClean="0"/>
              <a:t>06/26/2026</a:t>
            </a:fld>
            <a:endParaRPr lang="en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D34FE4-9D74-6DE7-DE00-A325ED4803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E4E00E-9AA2-9347-F815-6FCF433C52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9DFA1-6664-E84E-A0E2-8CAB16146FDC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390014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9D4AB-23EA-4A4B-8E50-785596E98548}" type="datetimeFigureOut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F4092-5F2E-472C-AB83-271DA35F1A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939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4092-5F2E-472C-AB83-271DA35F1A46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49156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22E10-C68E-AF38-75D7-8CEC2692A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723BD59B-26B1-047B-9238-F599E5829E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05819BD1-3553-A56C-7ECF-251428B641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9401D1D9-F22F-8325-AFB1-CA31025C29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F4092-5F2E-472C-AB83-271DA35F1A4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291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>
              <a:ea typeface="Calibri"/>
              <a:cs typeface="Calibri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4092-5F2E-472C-AB83-271DA35F1A46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5699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b-NO" sz="1200" b="0" i="0" u="none" strike="noStrike" kern="1200" cap="none" spc="0" normalizeH="0" baseline="0" noProof="0" dirty="0">
              <a:ln>
                <a:noFill/>
              </a:ln>
              <a:solidFill>
                <a:srgbClr val="032C30"/>
              </a:solidFill>
              <a:effectLst/>
              <a:uLnTx/>
              <a:uFillTx/>
              <a:latin typeface="Avenir Next LT Pro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F4092-5F2E-472C-AB83-271DA35F1A4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029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nb-NO" sz="1200" b="1" dirty="0">
                <a:solidFill>
                  <a:schemeClr val="tx1"/>
                </a:solidFill>
                <a:latin typeface="DM Sans"/>
              </a:rPr>
            </a:br>
            <a:br>
              <a:rPr lang="nb-NO" sz="1200" b="1" dirty="0">
                <a:solidFill>
                  <a:schemeClr val="tx1"/>
                </a:solidFill>
                <a:latin typeface="DM Sans"/>
              </a:rPr>
            </a:br>
            <a:br>
              <a:rPr lang="nb-NO" sz="1200" dirty="0">
                <a:latin typeface="DM Sans"/>
              </a:rPr>
            </a:b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E08926-935B-4752-8250-EEF1AA4980C5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973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4092-5F2E-472C-AB83-271DA35F1A46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18550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8B6D1-A793-CF43-E30E-286AF2B35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620DBB5A-11FB-A423-48EC-D3A820C933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229F9A22-E98E-A075-0632-813765737F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nb-NO" sz="18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420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61318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Vi har tre eierdepartementer</a:t>
            </a:r>
          </a:p>
          <a:p>
            <a:endParaRPr lang="nb-NO" sz="1800" i="1" dirty="0">
              <a:solidFill>
                <a:srgbClr val="141413"/>
              </a:solidFill>
              <a:effectLst/>
              <a:latin typeface="Avenir Next LT Pro" panose="020B0504020202020204" pitchFamily="34" charset="77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sz="1800" i="0" dirty="0">
                <a:solidFill>
                  <a:srgbClr val="141413"/>
                </a:solidFill>
                <a:effectLst/>
                <a:latin typeface="Avenir Next LT Pro" panose="020B0504020202020204" pitchFamily="34" charset="77"/>
                <a:ea typeface="Times New Roman" panose="02020603050405020304" pitchFamily="18" charset="0"/>
                <a:cs typeface="Times New Roman" panose="02020603050405020304" pitchFamily="18" charset="0"/>
              </a:rPr>
              <a:t>LMD har det overordnede administrative og budsjettmessige ansvaret for Mattilsynet. Det følger av statsrådens konstitusjonelle og politiske ansvar at LMD skal føre en overordnet kontroll med Mattilsynet. </a:t>
            </a:r>
            <a:endParaRPr lang="nb-NO" sz="1800" i="0" dirty="0">
              <a:solidFill>
                <a:srgbClr val="141413"/>
              </a:solidFill>
              <a:effectLst/>
              <a:latin typeface="Helvetic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sz="1800" i="0" dirty="0">
              <a:solidFill>
                <a:srgbClr val="141413"/>
              </a:solidFill>
              <a:effectLst/>
              <a:latin typeface="Avenir Next LT Pro" panose="020B0504020202020204" pitchFamily="34" charset="77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sz="1800" i="0" dirty="0">
                <a:solidFill>
                  <a:srgbClr val="141413"/>
                </a:solidFill>
                <a:effectLst/>
                <a:latin typeface="Avenir Next LT Pro" panose="020B0504020202020204" pitchFamily="34" charset="77"/>
                <a:ea typeface="Times New Roman" panose="02020603050405020304" pitchFamily="18" charset="0"/>
                <a:cs typeface="Times New Roman" panose="02020603050405020304" pitchFamily="18" charset="0"/>
              </a:rPr>
              <a:t>Det faglige ansvaret etter matloven er delt mellom Nærings- og fiskeridepartementet (NFD), Helse- og omsorgsdepartementet (HOD) og Landbruks- og matdepartementet (LMD), og er fastsatt i Kronprinsregentens resolusjon 19. desember 2003.</a:t>
            </a:r>
            <a:endParaRPr lang="nb-NO" sz="1800" i="0" dirty="0">
              <a:solidFill>
                <a:srgbClr val="141413"/>
              </a:solidFill>
              <a:effectLst/>
              <a:latin typeface="Helvetic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sz="1800" i="0" dirty="0">
              <a:solidFill>
                <a:srgbClr val="141413"/>
              </a:solidFill>
              <a:effectLst/>
              <a:latin typeface="Helvetic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sz="1800" i="0" dirty="0">
                <a:solidFill>
                  <a:srgbClr val="141413"/>
                </a:solidFill>
                <a:effectLst/>
                <a:latin typeface="Avenir Next LT Pro" panose="020B0504020202020204" pitchFamily="34" charset="77"/>
                <a:ea typeface="Times New Roman" panose="02020603050405020304" pitchFamily="18" charset="0"/>
                <a:cs typeface="Times New Roman" panose="02020603050405020304" pitchFamily="18" charset="0"/>
              </a:rPr>
              <a:t>Det faglige ansvaret etter dyrevelferdsloven er delt mellom NFD og LMD, og</a:t>
            </a:r>
            <a:r>
              <a:rPr lang="nb-NO" sz="1800" i="0" dirty="0">
                <a:solidFill>
                  <a:srgbClr val="141413"/>
                </a:solidFill>
                <a:effectLst/>
                <a:latin typeface="Helvetic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i="0" dirty="0">
                <a:solidFill>
                  <a:srgbClr val="141413"/>
                </a:solidFill>
                <a:effectLst/>
                <a:latin typeface="Avenir Next LT Pro" panose="020B0504020202020204" pitchFamily="34" charset="77"/>
                <a:ea typeface="Times New Roman" panose="02020603050405020304" pitchFamily="18" charset="0"/>
                <a:cs typeface="Times New Roman" panose="02020603050405020304" pitchFamily="18" charset="0"/>
              </a:rPr>
              <a:t>fastsatt i Kgl. res. av 11. juni 2010.</a:t>
            </a:r>
            <a:endParaRPr lang="nb-NO" sz="1800" i="0" dirty="0">
              <a:solidFill>
                <a:srgbClr val="141413"/>
              </a:solidFill>
              <a:effectLst/>
              <a:latin typeface="Helvetic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r>
              <a:rPr lang="nb-NO" dirty="0"/>
              <a:t>Vi har en uavhengig vitenskapskomite som gjør risikovurderinger (vitenskapskomiteen for mattrygghet og miljø)</a:t>
            </a:r>
          </a:p>
          <a:p>
            <a:endParaRPr lang="nb-NO" dirty="0"/>
          </a:p>
          <a:p>
            <a:r>
              <a:rPr lang="nb-NO" dirty="0"/>
              <a:t>Vi har 6 ulike kunnskapsinstitusjoner som vi støtter oss på, både i utvikling av et relevant regelverk (primært EØS), overvåking og kartlegging og ved kunnskapsbehov i forbindelse med håndtering av hendelser.</a:t>
            </a:r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F4092-5F2E-472C-AB83-271DA35F1A4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067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75691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>
              <a:cs typeface="+mn-lt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4092-5F2E-472C-AB83-271DA35F1A46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84299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ECD64-2E7C-92AA-F3CD-F59A2C559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A69EC794-6599-0B7C-9FB4-59FEF1824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54A8B713-BCFF-1F3C-E0CB-E17CAD4A3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nb-NO">
                <a:ea typeface="Calibri"/>
                <a:cs typeface="Calibri"/>
              </a:rPr>
              <a:t>Mattilsynets direktørgruppe, fra 01.05.2025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C3B7966-46B1-8E5C-E138-170A084186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F4092-5F2E-472C-AB83-271DA35F1A4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571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AEE32-1177-111F-1D02-E692EAF72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D6DBB719-D2A2-EA36-3F64-9FDBFE93B4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2AF9FC9D-28DA-2EB5-CEEF-7490708C0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31</a:t>
            </a:r>
          </a:p>
          <a:p>
            <a:endParaRPr lang="nb-NO"/>
          </a:p>
          <a:p>
            <a:r>
              <a:rPr lang="nb-NO"/>
              <a:t>Avdelingene og seksjonene på hovedkontoret.</a:t>
            </a:r>
          </a:p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795330D-B53A-5F35-BB84-ECEF1820D9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F4092-5F2E-472C-AB83-271DA35F1A4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073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kern="0" cap="none" baseline="0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kern="0" cap="none" baseline="0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 kern="0" baseline="0">
                <a:solidFill>
                  <a:srgbClr val="E2F1DF"/>
                </a:solidFill>
              </a:defRPr>
            </a:lvl1pPr>
          </a:lstStyle>
          <a:p>
            <a:fld id="{98B42863-D404-4A9D-870D-9A11DD1CE6E2}" type="datetime1">
              <a:rPr lang="nb-NO" smtClean="0"/>
              <a:pPr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85789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A4B5AB1D-9F3E-4E61-B266-5C291F81F4DA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290424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00"/>
            <a:ext cx="1404000" cy="334271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9BDCBD0E-908B-43BC-A551-A2A178792CC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50063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410C3D7A-C767-470F-8FB4-C1AC7960BAC0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1949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00"/>
            <a:ext cx="1404000" cy="331072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6DFCF359-21BF-4B3B-998C-BA24F3EDD47B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9805307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00"/>
            <a:ext cx="1404000" cy="334271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5982571C-2C3D-46D8-BAE7-FF6F0557B004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3087935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bilde #1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18464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518464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C6604D7C-94B6-7B66-EF93-82FF3F950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BDC3B6-6346-4AD5-3830-FCB5049FA9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4824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F33FA93-7389-C0D1-8FF6-21C7A2080A7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7199594-9A2F-9F29-3C9B-DCA8966ED3DB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28C2C57B-D18E-E15D-1AE9-95849A0F5C9F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C02FA79C-AD69-6599-D530-72E05DE9FD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B08BCE7B-B481-83BF-7A46-82CAE5BFA4DE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342AD7FC-BA3A-A620-C1EE-99DDFA9C616D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FEED9B00-B1A9-F236-8778-05C6D6C15AF1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BF0445AF-9C79-66C5-70DC-98A6C08C4E1E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82BCE148-23FD-1672-3478-2E16892CA471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4D69BCA-09D6-67A6-5E50-5DCD5F5A39F2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40D1F28-0EE9-34F0-FC47-E0E0DA2BB2D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9515606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bil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31505" y="0"/>
            <a:ext cx="3960495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734491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734491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E69EE3B7-119D-6339-E652-91F3C425AC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57B491E-7A82-D7EA-C553-4AD24F4ACE9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6983999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8D3C50E-13A4-A1BD-652B-3E468B8D5E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C0E80A11-588D-38BC-ADF0-B8E7DCDABFF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9A1DB26F-DC0A-2532-0338-8FE35CB49003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C4DEEA17-65CF-133B-A380-65B7AB6A27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526D9F81-1E52-965F-6A75-8DB82C574757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8047D9A-001A-C399-7C43-B121B38A268F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30509122-1F6B-3623-48B6-8A0A93AF2DC3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1419F8F3-4F51-ABDE-8FC9-8BB94EED2B5D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093CFD5-7904-8848-FE76-B36650D2BDD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0A00B15-5539-6C89-F817-6E93A90A4327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3A7B1CF5-0FE3-922A-5030-A24F057057F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16698754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56831" y="1773935"/>
            <a:ext cx="5157216" cy="45445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dk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pic>
        <p:nvPicPr>
          <p:cNvPr id="10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EB48A01F-6001-EF66-88EC-B9BE136CFE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6084760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CFCE34E8-ADDD-E40A-43C5-7AD49F6EF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637BB08E-A24B-243A-074C-4F532D562C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5724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EDDCBDF-24DA-A523-41C7-E9A9B1BCA9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5C409024-E092-DE6B-3F68-A61436A3E24F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D5FFD72F-078F-E709-9ECD-1AD98520E21D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0CB9BD00-2AE3-0CC3-CBA8-1B5A4D2A46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E8B218C-0656-56A9-D6F5-151DA0D8E900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1F1478BD-6A1C-DAE7-B2E7-28EC68ECF6F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096925AB-7F8C-C0BE-4E14-65DA86E16C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08D5ED5B-D73D-2591-B2A7-FF521DB45971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94E78CA8-EE61-8F1A-107E-3BDA3BBAD89F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D82C7C44-8A3A-1492-31F8-6FA5E02896BE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DE89C33E-94C1-0D72-6148-41094C87678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73525715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8">
            <a:extLst>
              <a:ext uri="{FF2B5EF4-FFF2-40B4-BE49-F238E27FC236}">
                <a16:creationId xmlns:a16="http://schemas.microsoft.com/office/drawing/2014/main" id="{05649B30-9267-E483-EAEF-E60A77FE753A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2353451"/>
            <a:ext cx="11240284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ct val="3000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03443801-4742-20D5-60DF-FCBA875658CC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b-NO" sz="1200" b="1">
                <a:latin typeface="+mj-lt"/>
              </a:rPr>
              <a:t>Kapittelside</a:t>
            </a:r>
          </a:p>
        </p:txBody>
      </p:sp>
    </p:spTree>
    <p:extLst>
      <p:ext uri="{BB962C8B-B14F-4D97-AF65-F5344CB8AC3E}">
        <p14:creationId xmlns:p14="http://schemas.microsoft.com/office/powerpoint/2010/main" val="35914338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1/2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370800"/>
            <a:ext cx="5184648" cy="1231106"/>
          </a:xfrm>
        </p:spPr>
        <p:txBody>
          <a:bodyPr lIns="0" tIns="0" rIns="0" bIns="0"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5" y="1773238"/>
            <a:ext cx="518464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0495" y="6552819"/>
            <a:ext cx="1953861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234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82DE142A-8011-6ED0-4F68-73397361A2E0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622046D8-FDF8-CA31-9FFF-261DA212F420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306A93F-E0EC-7504-BFA6-5485C7A038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57646D18-9E1D-A2A4-F42F-5F2627B33C09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6899A2C3-3829-C8FE-C52F-A14715DD3719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8C00C7ED-C66E-59A6-1172-F97EF55AD9C0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1DF76E1-57BD-03A1-D423-ADEAAD5902E2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C44BB4E-3B20-3B0E-625F-A0B35BF48BD8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35934DE-0B8E-4F68-F5C9-DCB349F31C0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027D519-EA01-E5FD-F6C2-E6ECEE7392E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269844937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side med 1/3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7510" y="0"/>
            <a:ext cx="392449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4" y="370800"/>
            <a:ext cx="7344918" cy="1231106"/>
          </a:xfrm>
        </p:spPr>
        <p:txBody>
          <a:bodyPr lIns="0" tIns="0" rIns="0" bIns="0"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4" y="1773238"/>
            <a:ext cx="734491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6552819"/>
            <a:ext cx="1978177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414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D0AF628-E276-9A29-6BAC-A201CB32233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B0CEEEB2-1F87-2C67-4E5C-17B43D9059FC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76F2FF3-72B6-33FC-5887-925FAA11D5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649D3960-118B-937C-8026-A52B099A0A0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FF459E88-F00F-82FB-2EA6-B2E64404FC4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3A2828B9-0637-FD32-ED34-41C263A51D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207E8E3E-BAB9-1887-6FBE-F9BAA2603378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7A1ACDC-F3A4-D46C-C4F2-71EFB3E2FEC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C280475-75B1-1639-4274-79D59A24D52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618B383-6682-B463-4DDA-CE58E560F8B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7907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 Engel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4"/>
            <a:ext cx="1404000" cy="331072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FDB60E63-1079-4E8D-A20F-FB06C46E92D4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6357785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7C5AE6-1FE5-346E-DB04-47AB68640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C8C94CA-1817-895C-BD0E-7BA65E33F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45" y="1764221"/>
            <a:ext cx="11449431" cy="4536567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F86529-CED0-2F12-95E4-FB11CB7B3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D086097-7DAF-9F11-BA11-E24C68AF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555985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med flere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F8BC05A5-006C-DD29-F10C-592827EA4BC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4200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F0FB82-B194-5E0F-C339-FADB00CECE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200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82E75CA7-999E-E489-7ECA-291D027D7F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4395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EDA34E5-EBBC-8398-6A9A-E53894F960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4115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2260C1-D603-C51B-A659-F0ED7FD86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3544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876A1CCE-8D95-CE73-6408-BEA8D0D14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115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26C39348-C599-CD84-22CA-FD099E5DEE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990800"/>
            <a:ext cx="2880000" cy="4320000"/>
          </a:xfr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8" name="Plassholder for tekst 25">
            <a:extLst>
              <a:ext uri="{FF2B5EF4-FFF2-40B4-BE49-F238E27FC236}">
                <a16:creationId xmlns:a16="http://schemas.microsoft.com/office/drawing/2014/main" id="{9D49151A-6655-B9FC-6C42-590670855A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45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DC5ED441-6B10-62F6-CBC4-D3C47038DE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126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76E7DDDF-2AC7-B43E-9DAF-5A8AB8268D3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6D34979-7593-597E-3961-795939E4C96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689889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ssholder for bilde 24">
            <a:extLst>
              <a:ext uri="{FF2B5EF4-FFF2-40B4-BE49-F238E27FC236}">
                <a16:creationId xmlns:a16="http://schemas.microsoft.com/office/drawing/2014/main" id="{A155BA3E-186B-3088-C053-D7C3B68F4D1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65252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C29A04DA-81BC-3BD8-8BAD-7DA83446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9D7C781F-D136-3850-8E49-8B61F163B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5252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27" name="Plassholder for tekst 26">
            <a:extLst>
              <a:ext uri="{FF2B5EF4-FFF2-40B4-BE49-F238E27FC236}">
                <a16:creationId xmlns:a16="http://schemas.microsoft.com/office/drawing/2014/main" id="{808112C4-504C-CF35-A2BA-47C5EB619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252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0" name="Plassholder for bilde 39">
            <a:extLst>
              <a:ext uri="{FF2B5EF4-FFF2-40B4-BE49-F238E27FC236}">
                <a16:creationId xmlns:a16="http://schemas.microsoft.com/office/drawing/2014/main" id="{DDF2569C-830B-3BCC-5096-95D01E1C7DB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21752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1" name="Plassholder for tekst 25">
            <a:extLst>
              <a:ext uri="{FF2B5EF4-FFF2-40B4-BE49-F238E27FC236}">
                <a16:creationId xmlns:a16="http://schemas.microsoft.com/office/drawing/2014/main" id="{3FD62992-35C5-5660-640F-39D23B6CB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752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2" name="Plassholder for tekst 26">
            <a:extLst>
              <a:ext uri="{FF2B5EF4-FFF2-40B4-BE49-F238E27FC236}">
                <a16:creationId xmlns:a16="http://schemas.microsoft.com/office/drawing/2014/main" id="{2BEBC511-3FED-B949-8713-08620CBBA5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752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3" name="Plassholder for bilde 42">
            <a:extLst>
              <a:ext uri="{FF2B5EF4-FFF2-40B4-BE49-F238E27FC236}">
                <a16:creationId xmlns:a16="http://schemas.microsoft.com/office/drawing/2014/main" id="{05A4C6F8-51A8-B38C-1D50-CD5322DF43D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537838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4" name="Plassholder for tekst 25">
            <a:extLst>
              <a:ext uri="{FF2B5EF4-FFF2-40B4-BE49-F238E27FC236}">
                <a16:creationId xmlns:a16="http://schemas.microsoft.com/office/drawing/2014/main" id="{EA05459D-423D-348E-6510-4E5749CA53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838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5" name="Plassholder for tekst 26">
            <a:extLst>
              <a:ext uri="{FF2B5EF4-FFF2-40B4-BE49-F238E27FC236}">
                <a16:creationId xmlns:a16="http://schemas.microsoft.com/office/drawing/2014/main" id="{48B51D4B-48F7-7407-64A2-7FA13A1E1A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838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6" name="Plassholder for bilde 45">
            <a:extLst>
              <a:ext uri="{FF2B5EF4-FFF2-40B4-BE49-F238E27FC236}">
                <a16:creationId xmlns:a16="http://schemas.microsoft.com/office/drawing/2014/main" id="{75C27F72-B212-0B26-6019-CA5BA02759E3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7538625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7" name="Plassholder for tekst 25">
            <a:extLst>
              <a:ext uri="{FF2B5EF4-FFF2-40B4-BE49-F238E27FC236}">
                <a16:creationId xmlns:a16="http://schemas.microsoft.com/office/drawing/2014/main" id="{9F46BA7E-1C5A-ABA2-59C1-4E7433FA4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8625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8" name="Plassholder for tekst 26">
            <a:extLst>
              <a:ext uri="{FF2B5EF4-FFF2-40B4-BE49-F238E27FC236}">
                <a16:creationId xmlns:a16="http://schemas.microsoft.com/office/drawing/2014/main" id="{7BE97382-90F0-A726-F262-1E8BE357E7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68625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9" name="Plassholder for bilde 48">
            <a:extLst>
              <a:ext uri="{FF2B5EF4-FFF2-40B4-BE49-F238E27FC236}">
                <a16:creationId xmlns:a16="http://schemas.microsoft.com/office/drawing/2014/main" id="{750472B3-CD4B-86DA-B4EC-2E8408BA3C1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698867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50" name="Plassholder for tekst 25">
            <a:extLst>
              <a:ext uri="{FF2B5EF4-FFF2-40B4-BE49-F238E27FC236}">
                <a16:creationId xmlns:a16="http://schemas.microsoft.com/office/drawing/2014/main" id="{BD591788-918F-AF70-0158-3D7900300B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28867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51" name="Plassholder for tekst 26">
            <a:extLst>
              <a:ext uri="{FF2B5EF4-FFF2-40B4-BE49-F238E27FC236}">
                <a16:creationId xmlns:a16="http://schemas.microsoft.com/office/drawing/2014/main" id="{2E388AF9-0CA2-0520-6C81-0D6A0BD6566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28867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E4B42C9-1056-7854-9D79-5FB4AE21402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D689CD9-C439-F606-0CB1-B339647C19AD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060876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ide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9">
            <a:extLst>
              <a:ext uri="{FF2B5EF4-FFF2-40B4-BE49-F238E27FC236}">
                <a16:creationId xmlns:a16="http://schemas.microsoft.com/office/drawing/2014/main" id="{8328FA84-DC9D-DC6C-C6AD-A04168474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ctr">
              <a:buNone/>
              <a:defRPr b="0">
                <a:solidFill>
                  <a:schemeClr val="dk1"/>
                </a:solidFill>
                <a:latin typeface="+mn-lt"/>
              </a:defRPr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C4A380E1-E6A6-DD60-B615-2D01BDC71F95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0544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6EEC39D2-4863-F643-3AB3-A814B424E5BE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360045" y="2354400"/>
            <a:ext cx="5364164" cy="933141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Tittel</a:t>
            </a:r>
          </a:p>
        </p:txBody>
      </p:sp>
      <p:sp>
        <p:nvSpPr>
          <p:cNvPr id="14" name="Undertittel 13">
            <a:extLst>
              <a:ext uri="{FF2B5EF4-FFF2-40B4-BE49-F238E27FC236}">
                <a16:creationId xmlns:a16="http://schemas.microsoft.com/office/drawing/2014/main" id="{7A792118-02B6-8B8D-94AB-90DB1EF736C9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302154"/>
            <a:ext cx="5364164" cy="2160000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3200" b="0" i="0" u="none" cap="none">
                <a:solidFill>
                  <a:srgbClr val="E2F1DF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733FF54D-231D-CE06-DE2E-7DF88331AF7E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1D0D304A-D52F-322D-D6A6-63439E26CA6D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47247A05-6247-252F-2DF7-CE6AC90531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3A55D8D9-F1BD-E40C-B89E-5F4BC7A8FEC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99A8CD7D-1AE7-1C5E-60AB-DA1CAD85BEA6}"/>
              </a:ext>
            </a:extLst>
          </p:cNvPr>
          <p:cNvGrpSpPr/>
          <p:nvPr userDrawn="1"/>
        </p:nvGrpSpPr>
        <p:grpSpPr>
          <a:xfrm>
            <a:off x="-1821584" y="897895"/>
            <a:ext cx="1689882" cy="1468094"/>
            <a:chOff x="-1821584" y="897895"/>
            <a:chExt cx="1689882" cy="1468094"/>
          </a:xfrm>
        </p:grpSpPr>
        <p:sp>
          <p:nvSpPr>
            <p:cNvPr id="7" name="TekstSylinder 6">
              <a:extLst>
                <a:ext uri="{FF2B5EF4-FFF2-40B4-BE49-F238E27FC236}">
                  <a16:creationId xmlns:a16="http://schemas.microsoft.com/office/drawing/2014/main" id="{15EC9530-8F3A-98E8-CB06-64DA09344B16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468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Valgfritt om man vil legge inn bilde eller illustrasjon.</a:t>
              </a: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Illustrasjonene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Mellomgrønn – #68B096</a:t>
              </a:r>
            </a:p>
            <a:p>
              <a:endParaRPr lang="nb-NO" sz="900" b="0">
                <a:latin typeface="+mn-lt"/>
              </a:endParaRP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5DF8424E-C155-6DB2-369A-51A220841AF2}"/>
                </a:ext>
              </a:extLst>
            </p:cNvPr>
            <p:cNvSpPr/>
            <p:nvPr userDrawn="1"/>
          </p:nvSpPr>
          <p:spPr>
            <a:xfrm>
              <a:off x="-668267" y="1577950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754B0739-E442-31B3-CD94-49A7137736C8}"/>
                </a:ext>
              </a:extLst>
            </p:cNvPr>
            <p:cNvSpPr/>
            <p:nvPr userDrawn="1"/>
          </p:nvSpPr>
          <p:spPr>
            <a:xfrm>
              <a:off x="-668267" y="1741120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F305FD85-2ACA-D595-B917-E84B243FF9DE}"/>
                </a:ext>
              </a:extLst>
            </p:cNvPr>
            <p:cNvSpPr/>
            <p:nvPr userDrawn="1"/>
          </p:nvSpPr>
          <p:spPr>
            <a:xfrm>
              <a:off x="-668267" y="1904289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56CBBBB-2EC5-59D8-DAD8-07839C823204}"/>
                </a:ext>
              </a:extLst>
            </p:cNvPr>
            <p:cNvSpPr/>
            <p:nvPr userDrawn="1"/>
          </p:nvSpPr>
          <p:spPr>
            <a:xfrm>
              <a:off x="-504063" y="2071511"/>
              <a:ext cx="158310" cy="123825"/>
            </a:xfrm>
            <a:prstGeom prst="rect">
              <a:avLst/>
            </a:prstGeom>
            <a:solidFill>
              <a:srgbClr val="68B096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C71B41F-EE78-B7A3-E9D2-1C49F8CB4440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Pauseside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A58E1EFB-9953-6B5D-5A67-A6131440EA61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</p:spTree>
    <p:extLst>
      <p:ext uri="{BB962C8B-B14F-4D97-AF65-F5344CB8AC3E}">
        <p14:creationId xmlns:p14="http://schemas.microsoft.com/office/powerpoint/2010/main" val="40002769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nummerert punkt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01ED0CE7-6962-2049-16E7-D1422C3022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177323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4" name="Tittel 23">
            <a:extLst>
              <a:ext uri="{FF2B5EF4-FFF2-40B4-BE49-F238E27FC236}">
                <a16:creationId xmlns:a16="http://schemas.microsoft.com/office/drawing/2014/main" id="{2CE5B71C-20E9-6D4C-2D84-CA9BA408A5FD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5" name="Plassholder for tekst 24">
            <a:extLst>
              <a:ext uri="{FF2B5EF4-FFF2-40B4-BE49-F238E27FC236}">
                <a16:creationId xmlns:a16="http://schemas.microsoft.com/office/drawing/2014/main" id="{613290E2-3328-FBB9-CC4A-FC634F22AA36}"/>
              </a:ext>
            </a:extLst>
          </p:cNvPr>
          <p:cNvSpPr>
            <a:spLocks noGrp="1"/>
          </p:cNvSpPr>
          <p:nvPr userDrawn="1">
            <p:ph type="body" idx="10"/>
          </p:nvPr>
        </p:nvSpPr>
        <p:spPr>
          <a:xfrm>
            <a:off x="1090149" y="1878331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E7DFE08E-D61A-5BBD-3475-A1375370F2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45" y="280365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8" name="Plassholder for tekst 24">
            <a:extLst>
              <a:ext uri="{FF2B5EF4-FFF2-40B4-BE49-F238E27FC236}">
                <a16:creationId xmlns:a16="http://schemas.microsoft.com/office/drawing/2014/main" id="{DC6DBC35-690C-96CD-C492-8F5A6E43344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090149" y="2908746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9" name="Plassholder for tekst 25">
            <a:extLst>
              <a:ext uri="{FF2B5EF4-FFF2-40B4-BE49-F238E27FC236}">
                <a16:creationId xmlns:a16="http://schemas.microsoft.com/office/drawing/2014/main" id="{634C5626-A77F-6787-ABC5-6904790517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45" y="383406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0" name="Plassholder for tekst 24">
            <a:extLst>
              <a:ext uri="{FF2B5EF4-FFF2-40B4-BE49-F238E27FC236}">
                <a16:creationId xmlns:a16="http://schemas.microsoft.com/office/drawing/2014/main" id="{7657A75D-CDDA-04E6-1896-8A8487141634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90149" y="3939161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1" name="Plassholder for tekst 25">
            <a:extLst>
              <a:ext uri="{FF2B5EF4-FFF2-40B4-BE49-F238E27FC236}">
                <a16:creationId xmlns:a16="http://schemas.microsoft.com/office/drawing/2014/main" id="{FE7BDD74-94B3-50E2-14E2-C423CE81D2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045" y="486448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2" name="Plassholder for tekst 24">
            <a:extLst>
              <a:ext uri="{FF2B5EF4-FFF2-40B4-BE49-F238E27FC236}">
                <a16:creationId xmlns:a16="http://schemas.microsoft.com/office/drawing/2014/main" id="{877555AA-2DF5-FFB6-293F-DAE9BE501462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90149" y="4969576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0B40CE75-AF23-A163-0932-35286EC81EF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379859C-7EC7-10F1-8E6B-24C3C126ECA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38776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Timeline">
            <a:extLst>
              <a:ext uri="{FF2B5EF4-FFF2-40B4-BE49-F238E27FC236}">
                <a16:creationId xmlns:a16="http://schemas.microsoft.com/office/drawing/2014/main" id="{5250D6F0-9D1A-5B58-97EC-997A7E9767E7}"/>
              </a:ext>
            </a:extLst>
          </p:cNvPr>
          <p:cNvCxnSpPr>
            <a:cxnSpLocks/>
          </p:cNvCxnSpPr>
          <p:nvPr/>
        </p:nvCxnSpPr>
        <p:spPr>
          <a:xfrm>
            <a:off x="370800" y="3730419"/>
            <a:ext cx="11449725" cy="0"/>
          </a:xfrm>
          <a:prstGeom prst="straightConnector1">
            <a:avLst/>
          </a:prstGeom>
          <a:ln w="12700">
            <a:solidFill>
              <a:srgbClr val="054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Eksempel 1" hidden="1">
            <a:extLst>
              <a:ext uri="{FF2B5EF4-FFF2-40B4-BE49-F238E27FC236}">
                <a16:creationId xmlns:a16="http://schemas.microsoft.com/office/drawing/2014/main" id="{F9273C31-65BF-5E58-75F8-EF4F496271F5}"/>
              </a:ext>
            </a:extLst>
          </p:cNvPr>
          <p:cNvGrpSpPr/>
          <p:nvPr userDrawn="1"/>
        </p:nvGrpSpPr>
        <p:grpSpPr>
          <a:xfrm>
            <a:off x="4878762" y="2453200"/>
            <a:ext cx="1728000" cy="2540058"/>
            <a:chOff x="4878762" y="2453200"/>
            <a:chExt cx="1728000" cy="2540058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E542A5FC-CC0D-05BE-69CF-E96367C1B25D}"/>
                </a:ext>
              </a:extLst>
            </p:cNvPr>
            <p:cNvSpPr/>
            <p:nvPr/>
          </p:nvSpPr>
          <p:spPr>
            <a:xfrm flipH="1">
              <a:off x="5735562" y="2453200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6B20FDC6-A2E0-E5BD-37E9-2B3A16576F55}"/>
                </a:ext>
              </a:extLst>
            </p:cNvPr>
            <p:cNvSpPr/>
            <p:nvPr/>
          </p:nvSpPr>
          <p:spPr>
            <a:xfrm>
              <a:off x="5454762" y="245320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1" name="Plassholder for innhold 2">
              <a:extLst>
                <a:ext uri="{FF2B5EF4-FFF2-40B4-BE49-F238E27FC236}">
                  <a16:creationId xmlns:a16="http://schemas.microsoft.com/office/drawing/2014/main" id="{ED6B51A4-5ED0-88F0-3804-CD9122B01048}"/>
                </a:ext>
              </a:extLst>
            </p:cNvPr>
            <p:cNvSpPr txBox="1">
              <a:spLocks/>
            </p:cNvSpPr>
            <p:nvPr/>
          </p:nvSpPr>
          <p:spPr>
            <a:xfrm>
              <a:off x="5628020" y="2535508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1</a:t>
              </a:r>
            </a:p>
          </p:txBody>
        </p:sp>
        <p:sp>
          <p:nvSpPr>
            <p:cNvPr id="12" name="Plassholder for innhold 2">
              <a:extLst>
                <a:ext uri="{FF2B5EF4-FFF2-40B4-BE49-F238E27FC236}">
                  <a16:creationId xmlns:a16="http://schemas.microsoft.com/office/drawing/2014/main" id="{51A2596A-5A20-7DAA-C874-A71A5FE02839}"/>
                </a:ext>
              </a:extLst>
            </p:cNvPr>
            <p:cNvSpPr txBox="1">
              <a:spLocks/>
            </p:cNvSpPr>
            <p:nvPr/>
          </p:nvSpPr>
          <p:spPr>
            <a:xfrm>
              <a:off x="4878762" y="3946267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35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Tilstandsbeskrivelser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prioritering av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utfordringer</a:t>
              </a: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id="{2CE47D50-7048-B5C9-F143-8237438DB604}"/>
                </a:ext>
              </a:extLst>
            </p:cNvPr>
            <p:cNvSpPr/>
            <p:nvPr/>
          </p:nvSpPr>
          <p:spPr>
            <a:xfrm>
              <a:off x="5688762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49" name="Eksempel 2" hidden="1">
            <a:extLst>
              <a:ext uri="{FF2B5EF4-FFF2-40B4-BE49-F238E27FC236}">
                <a16:creationId xmlns:a16="http://schemas.microsoft.com/office/drawing/2014/main" id="{33038668-400F-8225-4DDA-539AF050D472}"/>
              </a:ext>
            </a:extLst>
          </p:cNvPr>
          <p:cNvGrpSpPr/>
          <p:nvPr userDrawn="1"/>
        </p:nvGrpSpPr>
        <p:grpSpPr>
          <a:xfrm>
            <a:off x="6981391" y="2602428"/>
            <a:ext cx="1728000" cy="2405210"/>
            <a:chOff x="6981391" y="2602428"/>
            <a:chExt cx="1728000" cy="2405210"/>
          </a:xfrm>
        </p:grpSpPr>
        <p:sp>
          <p:nvSpPr>
            <p:cNvPr id="14" name="Plassholder for innhold 2">
              <a:extLst>
                <a:ext uri="{FF2B5EF4-FFF2-40B4-BE49-F238E27FC236}">
                  <a16:creationId xmlns:a16="http://schemas.microsoft.com/office/drawing/2014/main" id="{7D938853-84CA-6E99-7C61-1904C466802B}"/>
                </a:ext>
              </a:extLst>
            </p:cNvPr>
            <p:cNvSpPr txBox="1">
              <a:spLocks/>
            </p:cNvSpPr>
            <p:nvPr/>
          </p:nvSpPr>
          <p:spPr>
            <a:xfrm>
              <a:off x="6981391" y="2602428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38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Forslag til 3-årig plan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de prioriterte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utfordringene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B6BE93A7-70D0-48C2-96A1-8F5185513149}"/>
                </a:ext>
              </a:extLst>
            </p:cNvPr>
            <p:cNvSpPr/>
            <p:nvPr/>
          </p:nvSpPr>
          <p:spPr>
            <a:xfrm flipH="1">
              <a:off x="7838191" y="3676419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36B2BE6A-D0BA-CFA4-D7DA-CE42C466B236}"/>
                </a:ext>
              </a:extLst>
            </p:cNvPr>
            <p:cNvSpPr/>
            <p:nvPr/>
          </p:nvSpPr>
          <p:spPr>
            <a:xfrm>
              <a:off x="7557391" y="4431638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7" name="Plassholder for innhold 2">
              <a:extLst>
                <a:ext uri="{FF2B5EF4-FFF2-40B4-BE49-F238E27FC236}">
                  <a16:creationId xmlns:a16="http://schemas.microsoft.com/office/drawing/2014/main" id="{862C9251-DD0C-E604-ABA2-8A9325A6053D}"/>
                </a:ext>
              </a:extLst>
            </p:cNvPr>
            <p:cNvSpPr txBox="1">
              <a:spLocks/>
            </p:cNvSpPr>
            <p:nvPr/>
          </p:nvSpPr>
          <p:spPr>
            <a:xfrm>
              <a:off x="7730649" y="4513946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2</a:t>
              </a:r>
            </a:p>
          </p:txBody>
        </p:sp>
        <p:sp>
          <p:nvSpPr>
            <p:cNvPr id="18" name="Oval 33">
              <a:extLst>
                <a:ext uri="{FF2B5EF4-FFF2-40B4-BE49-F238E27FC236}">
                  <a16:creationId xmlns:a16="http://schemas.microsoft.com/office/drawing/2014/main" id="{B381FB15-42BE-4878-ADE8-92AEBD29C1A8}"/>
                </a:ext>
              </a:extLst>
            </p:cNvPr>
            <p:cNvSpPr/>
            <p:nvPr/>
          </p:nvSpPr>
          <p:spPr>
            <a:xfrm>
              <a:off x="7791391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A15C145-CD05-D31A-ED20-C60D6D6BD40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E64C6DC-4C45-3A5E-F29A-9C6C417FA2DF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36" name="Point" hidden="1">
            <a:extLst>
              <a:ext uri="{FF2B5EF4-FFF2-40B4-BE49-F238E27FC236}">
                <a16:creationId xmlns:a16="http://schemas.microsoft.com/office/drawing/2014/main" id="{0E9F9B75-FB53-D2BF-77DC-D357E2B3E2DF}"/>
              </a:ext>
            </a:extLst>
          </p:cNvPr>
          <p:cNvGrpSpPr/>
          <p:nvPr userDrawn="1"/>
        </p:nvGrpSpPr>
        <p:grpSpPr>
          <a:xfrm>
            <a:off x="3759166" y="2457327"/>
            <a:ext cx="576000" cy="1327092"/>
            <a:chOff x="4047166" y="2453870"/>
            <a:chExt cx="576000" cy="1327092"/>
          </a:xfrm>
        </p:grpSpPr>
        <p:cxnSp>
          <p:nvCxnSpPr>
            <p:cNvPr id="21" name="Line">
              <a:extLst>
                <a:ext uri="{FF2B5EF4-FFF2-40B4-BE49-F238E27FC236}">
                  <a16:creationId xmlns:a16="http://schemas.microsoft.com/office/drawing/2014/main" id="{D8DB9052-B2AA-65B7-8370-1F397EAD6A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5166" y="2737743"/>
              <a:ext cx="0" cy="989219"/>
            </a:xfrm>
            <a:prstGeom prst="line">
              <a:avLst/>
            </a:prstGeom>
            <a:ln w="158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PointText">
              <a:extLst>
                <a:ext uri="{FF2B5EF4-FFF2-40B4-BE49-F238E27FC236}">
                  <a16:creationId xmlns:a16="http://schemas.microsoft.com/office/drawing/2014/main" id="{F475F11D-4E5C-1204-B0EB-586FA40D55C9}"/>
                </a:ext>
              </a:extLst>
            </p:cNvPr>
            <p:cNvSpPr/>
            <p:nvPr userDrawn="1"/>
          </p:nvSpPr>
          <p:spPr>
            <a:xfrm>
              <a:off x="4047166" y="245387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nb-NO">
                  <a:solidFill>
                    <a:srgbClr val="032C30"/>
                  </a:solidFill>
                  <a:latin typeface="+mj-lt"/>
                </a:rPr>
                <a:t>#</a:t>
              </a:r>
              <a:endParaRPr lang="en-NO">
                <a:solidFill>
                  <a:srgbClr val="032C30"/>
                </a:solidFill>
                <a:latin typeface="+mj-lt"/>
              </a:endParaRPr>
            </a:p>
          </p:txBody>
        </p:sp>
        <p:sp>
          <p:nvSpPr>
            <p:cNvPr id="35" name="Bullet">
              <a:extLst>
                <a:ext uri="{FF2B5EF4-FFF2-40B4-BE49-F238E27FC236}">
                  <a16:creationId xmlns:a16="http://schemas.microsoft.com/office/drawing/2014/main" id="{DD6E8CDD-D47B-AAD7-14AA-70CAA744B5DA}"/>
                </a:ext>
              </a:extLst>
            </p:cNvPr>
            <p:cNvSpPr/>
            <p:nvPr userDrawn="1"/>
          </p:nvSpPr>
          <p:spPr>
            <a:xfrm>
              <a:off x="4281166" y="3672962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46" name="Content" hidden="1">
            <a:extLst>
              <a:ext uri="{FF2B5EF4-FFF2-40B4-BE49-F238E27FC236}">
                <a16:creationId xmlns:a16="http://schemas.microsoft.com/office/drawing/2014/main" id="{0A5522EE-D378-11BC-01FD-A8F1462FAA2A}"/>
              </a:ext>
            </a:extLst>
          </p:cNvPr>
          <p:cNvSpPr txBox="1">
            <a:spLocks/>
          </p:cNvSpPr>
          <p:nvPr userDrawn="1"/>
        </p:nvSpPr>
        <p:spPr>
          <a:xfrm>
            <a:off x="3183166" y="3960647"/>
            <a:ext cx="1728000" cy="104699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16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Calibri" panose="020F050202020403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20000"/>
              </a:lnSpc>
              <a:buNone/>
            </a:pPr>
            <a:r>
              <a:rPr lang="nb-NO" sz="1200" b="1" u="none" strike="noStrike">
                <a:solidFill>
                  <a:schemeClr val="dk1"/>
                </a:solidFill>
                <a:effectLst/>
                <a:latin typeface="Avenir Next LT Pro Demi" panose="020B0504020202020204" pitchFamily="34" charset="77"/>
              </a:rPr>
              <a:t>Overskrift</a:t>
            </a:r>
            <a:b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</a:br>
            <a: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  <a:t>Tekst</a:t>
            </a:r>
          </a:p>
        </p:txBody>
      </p:sp>
      <p:sp>
        <p:nvSpPr>
          <p:cNvPr id="47" name="Tittel 46">
            <a:extLst>
              <a:ext uri="{FF2B5EF4-FFF2-40B4-BE49-F238E27FC236}">
                <a16:creationId xmlns:a16="http://schemas.microsoft.com/office/drawing/2014/main" id="{1623AB75-C82A-2463-A98D-6E59AC70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C2F56839-8F0A-32FA-F9F4-23FBFF0F6B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391899" y="3946267"/>
            <a:ext cx="428626" cy="254124"/>
          </a:xfrm>
        </p:spPr>
        <p:txBody>
          <a:bodyPr lIns="0" tIns="0" rIns="0" bIns="0"/>
          <a:lstStyle>
            <a:lvl1pPr marL="0" indent="0" algn="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YYYY</a:t>
            </a:r>
          </a:p>
        </p:txBody>
      </p:sp>
    </p:spTree>
    <p:extLst>
      <p:ext uri="{BB962C8B-B14F-4D97-AF65-F5344CB8AC3E}">
        <p14:creationId xmlns:p14="http://schemas.microsoft.com/office/powerpoint/2010/main" val="362876705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kk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tel 40">
            <a:extLst>
              <a:ext uri="{FF2B5EF4-FFF2-40B4-BE49-F238E27FC236}">
                <a16:creationId xmlns:a16="http://schemas.microsoft.com/office/drawing/2014/main" id="{6AC89319-E23E-2D6D-97E5-211DF8D10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615553"/>
          </a:xfrm>
        </p:spPr>
        <p:txBody>
          <a:bodyPr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C5BA5F70-037B-13CA-3B36-09189329AE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274400"/>
            <a:ext cx="11449725" cy="1089185"/>
          </a:xfrm>
        </p:spPr>
        <p:txBody>
          <a:bodyPr lIns="0" tIns="0" rIns="0" bIns="0"/>
          <a:lstStyle>
            <a:lvl1pPr marL="285750" indent="-2857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1pPr>
            <a:lvl2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2pPr>
            <a:lvl3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innhold 42">
            <a:extLst>
              <a:ext uri="{FF2B5EF4-FFF2-40B4-BE49-F238E27FC236}">
                <a16:creationId xmlns:a16="http://schemas.microsoft.com/office/drawing/2014/main" id="{C65673F9-1710-6311-31A8-093ED7FA59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0045" y="2592324"/>
            <a:ext cx="11449431" cy="378047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9A722E7-4AA1-242E-6B83-2DB88C4E14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FE2DF2-7842-7FBA-1C69-058AA0294A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6164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rkeloppsett – lys"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93FBDD2-93F5-27B8-35BC-5145F10146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3A75575A-FEFF-2222-4A46-9AABEA942E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3393095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rkeloppsett – mørk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rgbClr val="E2F1DF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1EC59F9-4680-9659-7A63-077067A52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DE25848-D927-4C27-5B29-D6AD6059B2C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6480810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2AAA473-B632-3834-9EDF-CDAB4FFC3D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554279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kstbokser med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ssholder for tekst 37">
            <a:extLst>
              <a:ext uri="{FF2B5EF4-FFF2-40B4-BE49-F238E27FC236}">
                <a16:creationId xmlns:a16="http://schemas.microsoft.com/office/drawing/2014/main" id="{1CBF6B10-6E5B-B5E6-641A-297AB0B61E4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73238"/>
            <a:ext cx="5362314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9" name="Plassholder for tekst 38">
            <a:extLst>
              <a:ext uri="{FF2B5EF4-FFF2-40B4-BE49-F238E27FC236}">
                <a16:creationId xmlns:a16="http://schemas.microsoft.com/office/drawing/2014/main" id="{CA358B32-01BD-DBB3-9F28-8428334DE8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525" y="1776413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0" name="Plassholder for tekst 39">
            <a:extLst>
              <a:ext uri="{FF2B5EF4-FFF2-40B4-BE49-F238E27FC236}">
                <a16:creationId xmlns:a16="http://schemas.microsoft.com/office/drawing/2014/main" id="{695F6370-EE17-F2A8-50C5-A73959D77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6525" y="3314701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1" name="Plassholder for tekst 40">
            <a:extLst>
              <a:ext uri="{FF2B5EF4-FFF2-40B4-BE49-F238E27FC236}">
                <a16:creationId xmlns:a16="http://schemas.microsoft.com/office/drawing/2014/main" id="{0E1336A9-1EAD-522D-4601-B72283FB92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6525" y="4856164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D8833BF1-B5F2-5A2C-F16C-D040B21933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045" y="4856164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tekst 42">
            <a:extLst>
              <a:ext uri="{FF2B5EF4-FFF2-40B4-BE49-F238E27FC236}">
                <a16:creationId xmlns:a16="http://schemas.microsoft.com/office/drawing/2014/main" id="{2F20C840-7B41-5050-FD9A-9439B2774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045" y="3314701"/>
            <a:ext cx="5362314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6" name="Plassholder for tekst 45">
            <a:extLst>
              <a:ext uri="{FF2B5EF4-FFF2-40B4-BE49-F238E27FC236}">
                <a16:creationId xmlns:a16="http://schemas.microsoft.com/office/drawing/2014/main" id="{3DAFE5EE-331E-0E5A-8F22-11DC734ABF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666" y="1982004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7" name="Plassholder for tekst 46">
            <a:extLst>
              <a:ext uri="{FF2B5EF4-FFF2-40B4-BE49-F238E27FC236}">
                <a16:creationId xmlns:a16="http://schemas.microsoft.com/office/drawing/2014/main" id="{508905A7-1C5E-4293-A0F6-1A856BFBAB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666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5E8F4E95-D9E6-A8DF-FD58-9B804284C6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666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9" name="Plassholder for tekst 48">
            <a:extLst>
              <a:ext uri="{FF2B5EF4-FFF2-40B4-BE49-F238E27FC236}">
                <a16:creationId xmlns:a16="http://schemas.microsoft.com/office/drawing/2014/main" id="{3437E193-00C0-AE2C-336F-9E8599A4C6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68867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0" name="Plassholder for tekst 49">
            <a:extLst>
              <a:ext uri="{FF2B5EF4-FFF2-40B4-BE49-F238E27FC236}">
                <a16:creationId xmlns:a16="http://schemas.microsoft.com/office/drawing/2014/main" id="{3CA37950-007C-13E2-36E6-8C1DE354DA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68867" y="1985179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sz="100" dirty="0" smtClean="0">
                <a:solidFill>
                  <a:schemeClr val="dk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/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1" name="Plassholder for tekst 50">
            <a:extLst>
              <a:ext uri="{FF2B5EF4-FFF2-40B4-BE49-F238E27FC236}">
                <a16:creationId xmlns:a16="http://schemas.microsoft.com/office/drawing/2014/main" id="{1937506E-5609-4A30-5246-8C6BF087D3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8867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2" name="Tittel 51">
            <a:extLst>
              <a:ext uri="{FF2B5EF4-FFF2-40B4-BE49-F238E27FC236}">
                <a16:creationId xmlns:a16="http://schemas.microsoft.com/office/drawing/2014/main" id="{B7E38900-854B-5C2A-B736-E1D1E4753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FE580C6F-ED31-7E9B-B6F8-0549A85647D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F3CC947-D436-6534-C8C1-9F8FCEC79E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3250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 Sami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4"/>
            <a:ext cx="1404000" cy="333966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57231C4E-14B7-4C68-B961-BC08D652EBE3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8392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s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ssholder for tekst 30">
            <a:extLst>
              <a:ext uri="{FF2B5EF4-FFF2-40B4-BE49-F238E27FC236}">
                <a16:creationId xmlns:a16="http://schemas.microsoft.com/office/drawing/2014/main" id="{88F33C7F-E640-9061-0B8E-CEB7503AD1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9CCAE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3" name="Plassholder for tekst 32">
            <a:extLst>
              <a:ext uri="{FF2B5EF4-FFF2-40B4-BE49-F238E27FC236}">
                <a16:creationId xmlns:a16="http://schemas.microsoft.com/office/drawing/2014/main" id="{DF732A9D-F12B-3031-390D-410FE0390EA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204400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FBD4C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4" name="Plassholder for tekst 33">
            <a:extLst>
              <a:ext uri="{FF2B5EF4-FFF2-40B4-BE49-F238E27FC236}">
                <a16:creationId xmlns:a16="http://schemas.microsoft.com/office/drawing/2014/main" id="{B40C19FC-FB40-8D54-08F6-7A02C5D9A8E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48756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83BEAA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B3D547B5-C77C-2BBF-7F0E-09E157C9E1A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893112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054449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6" name="Tittel 35">
            <a:extLst>
              <a:ext uri="{FF2B5EF4-FFF2-40B4-BE49-F238E27FC236}">
                <a16:creationId xmlns:a16="http://schemas.microsoft.com/office/drawing/2014/main" id="{3F50F6FC-C762-6F51-9400-4717A7EF6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C125862-6077-D8E5-7D24-F886115BDC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374DEDC-6D93-1350-5C46-7D893C6ED9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387110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nn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tel 18">
            <a:extLst>
              <a:ext uri="{FF2B5EF4-FFF2-40B4-BE49-F238E27FC236}">
                <a16:creationId xmlns:a16="http://schemas.microsoft.com/office/drawing/2014/main" id="{C1A38F0B-1B77-1907-3A04-44519724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730C5992-E99E-D43F-601D-6FCD04537A2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735638" y="3089563"/>
            <a:ext cx="2704287" cy="2704287"/>
          </a:xfrm>
          <a:prstGeom prst="ellipse">
            <a:avLst/>
          </a:prstGeom>
          <a:solidFill>
            <a:srgbClr val="D7E7F4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432000" tIns="180000" rIns="180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3457CEDF-2622-925A-9DE1-72B157D120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6789" y="3089563"/>
            <a:ext cx="2704287" cy="2704287"/>
          </a:xfrm>
          <a:prstGeom prst="ellipse">
            <a:avLst/>
          </a:prstGeom>
          <a:solidFill>
            <a:srgbClr val="CFE4DA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180000" rIns="432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11B381A1-2A6E-B79F-ABF2-7DE876B3C1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292" y="1280049"/>
            <a:ext cx="2704287" cy="2704287"/>
          </a:xfrm>
          <a:prstGeom prst="ellipse">
            <a:avLst/>
          </a:prstGeom>
          <a:solidFill>
            <a:srgbClr val="FBDECF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360000" rIns="180000" bIns="36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386A505-E7CC-B100-0F1F-105AAA7A0C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8C30131-EE02-8295-72C3-CD6855B7FF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205969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plass til infografik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817928EB-96C9-D725-054C-09D58F33C831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856CAFC8-208C-B7DC-D20D-C30615E97D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67016"/>
            <a:ext cx="5004626" cy="4042871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D9B6BFAA-CD18-F412-8C06-C7ACCF8A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004626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129DE8F-C1CE-F923-58E8-B37F55BFE70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6552819"/>
            <a:ext cx="468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832F7C0-1272-E70B-06BB-4F7AD730B6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358716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e med 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9177510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ed tekstfel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499" y="1455390"/>
            <a:ext cx="4375016" cy="1036347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360000" rIns="360000" bIns="36000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20130336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ed tekstfel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0045" y="512763"/>
            <a:ext cx="4283075" cy="2271718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1440000" rIns="360000" bIns="54000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Tittel 5">
            <a:extLst>
              <a:ext uri="{FF2B5EF4-FFF2-40B4-BE49-F238E27FC236}">
                <a16:creationId xmlns:a16="http://schemas.microsoft.com/office/drawing/2014/main" id="{0C29952C-063D-724E-703B-0C557DEF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722638"/>
            <a:ext cx="4284000" cy="984885"/>
          </a:xfrm>
        </p:spPr>
        <p:txBody>
          <a:bodyPr anchor="b">
            <a:noAutofit/>
          </a:bodyPr>
          <a:lstStyle>
            <a:lvl1pPr algn="ctr">
              <a:defRPr sz="3200"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6245697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">
    <p:bg>
      <p:bgPr>
        <a:solidFill>
          <a:srgbClr val="F8D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DF961D0D-3E89-CCD8-F0FA-BA34523EC64F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60045" y="370799"/>
            <a:ext cx="11448000" cy="522317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Sitat</a:t>
            </a:r>
          </a:p>
        </p:txBody>
      </p: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14B2BB77-4121-EE31-E193-6F53B0D33B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5949703"/>
            <a:ext cx="11449050" cy="35902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Courier New" panose="02070309020205020404" pitchFamily="49" charset="0"/>
              <a:buChar char="­"/>
              <a:defRPr sz="18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Kilde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F79F31C-A3F2-66E3-52AF-63C99E7A69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28A4AAF-2092-F7CE-0462-2B431203CE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51F099EA-C5B5-5783-380D-AB1B44566DCA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BBAFE2AF-F251-8A93-2F6D-765F89BE751B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B80D324F-5BDC-C209-74B5-5611B3AC5E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B62832CE-3441-ABC8-E90F-8FDC3F220E9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76B82D3F-F591-7E81-E3D4-88FC2183807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Sitatside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1393C352-7F8A-BB46-6DD2-405E620C7436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EE6999BF-82B3-B4D7-9C03-EE9595EA0BBE}"/>
              </a:ext>
            </a:extLst>
          </p:cNvPr>
          <p:cNvGrpSpPr/>
          <p:nvPr userDrawn="1"/>
        </p:nvGrpSpPr>
        <p:grpSpPr>
          <a:xfrm>
            <a:off x="-1821584" y="966475"/>
            <a:ext cx="1689882" cy="1316579"/>
            <a:chOff x="-1821584" y="897895"/>
            <a:chExt cx="1689882" cy="1316579"/>
          </a:xfrm>
        </p:grpSpPr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C3DF03D0-21D4-7E2E-91BD-9F559C46C9BE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316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Font skal være minimum 40 </a:t>
              </a:r>
              <a:r>
                <a:rPr lang="nb-NO" sz="900" b="0" u="none" strike="noStrike" err="1">
                  <a:solidFill>
                    <a:srgbClr val="032B2F"/>
                  </a:solidFill>
                  <a:effectLst/>
                  <a:latin typeface="+mn-lt"/>
                </a:rPr>
                <a:t>pt</a:t>
              </a: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 og siden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Lysegul – #F8DE9C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Rosa - #FBD4C1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48D5FFDF-0916-6C32-9535-0DD96DB83E1A}"/>
                </a:ext>
              </a:extLst>
            </p:cNvPr>
            <p:cNvSpPr/>
            <p:nvPr userDrawn="1"/>
          </p:nvSpPr>
          <p:spPr>
            <a:xfrm>
              <a:off x="-668267" y="1417565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608194F-1C12-8B1B-4B0F-D245E075963A}"/>
                </a:ext>
              </a:extLst>
            </p:cNvPr>
            <p:cNvSpPr/>
            <p:nvPr userDrawn="1"/>
          </p:nvSpPr>
          <p:spPr>
            <a:xfrm>
              <a:off x="-668267" y="1583455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66431863-D660-0CD5-2FA4-30B6F4C0B72C}"/>
                </a:ext>
              </a:extLst>
            </p:cNvPr>
            <p:cNvSpPr/>
            <p:nvPr userDrawn="1"/>
          </p:nvSpPr>
          <p:spPr>
            <a:xfrm>
              <a:off x="-668267" y="1749345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F74CDAD-19BC-0514-68F4-563F6D926BAD}"/>
                </a:ext>
              </a:extLst>
            </p:cNvPr>
            <p:cNvSpPr/>
            <p:nvPr userDrawn="1"/>
          </p:nvSpPr>
          <p:spPr>
            <a:xfrm>
              <a:off x="-668267" y="1915235"/>
              <a:ext cx="158310" cy="123825"/>
            </a:xfrm>
            <a:prstGeom prst="rect">
              <a:avLst/>
            </a:prstGeom>
            <a:solidFill>
              <a:srgbClr val="F8DE9C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ADA69DD8-8BFC-0D32-1DCE-A738D9D31733}"/>
                </a:ext>
              </a:extLst>
            </p:cNvPr>
            <p:cNvSpPr/>
            <p:nvPr userDrawn="1"/>
          </p:nvSpPr>
          <p:spPr>
            <a:xfrm>
              <a:off x="-668267" y="2081123"/>
              <a:ext cx="158310" cy="123825"/>
            </a:xfrm>
            <a:prstGeom prst="rect">
              <a:avLst/>
            </a:prstGeom>
            <a:solidFill>
              <a:srgbClr val="FBD4C1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257541350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-kode til nyhetsb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qr code&#10;&#10;Description automatically generated">
            <a:extLst>
              <a:ext uri="{FF2B5EF4-FFF2-40B4-BE49-F238E27FC236}">
                <a16:creationId xmlns:a16="http://schemas.microsoft.com/office/drawing/2014/main" id="{3135FB11-A487-678E-5055-C9C12547CF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318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F450EC7-33DF-1A35-C109-EAEC7E690F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4A84F568-737D-16BD-21AF-37A8717214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936460" y="1080000"/>
            <a:ext cx="4319081" cy="4319081"/>
          </a:xfrm>
          <a:prstGeom prst="ellipse">
            <a:avLst/>
          </a:prstGeom>
          <a:solidFill>
            <a:srgbClr val="E2F1DF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7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C812C82A-65FE-A113-F45E-552F5182A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277386987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#2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03A6848-0C9C-055B-7D88-716227BEB9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FCED397D-B5D3-4CC9-388D-55AB6C7039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353452"/>
            <a:ext cx="11448000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1" name="Plassholder for tekst 12">
            <a:extLst>
              <a:ext uri="{FF2B5EF4-FFF2-40B4-BE49-F238E27FC236}">
                <a16:creationId xmlns:a16="http://schemas.microsoft.com/office/drawing/2014/main" id="{5F7B4887-E713-ED91-0CF6-37BAD63CD6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4087148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7770BA7B-8E2E-4ADE-BA8C-4333B9A7C1F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92219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5F31A3-E890-75B5-0DA8-84931D16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13554-5E91-C3A2-299D-680C626A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8C35E9-77F8-D66B-A9D1-71AAB236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9422333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de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3706515C-D702-F4B9-0528-CE72727EC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AA722AA-82FC-355C-2C8A-89866D0C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9409050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9616E4-7195-C03D-98D0-3886680F1840}"/>
              </a:ext>
            </a:extLst>
          </p:cNvPr>
          <p:cNvSpPr/>
          <p:nvPr userDrawn="1"/>
        </p:nvSpPr>
        <p:spPr>
          <a:xfrm>
            <a:off x="10877909" y="6409426"/>
            <a:ext cx="1314000" cy="448574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52588628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2AC39117-6C68-4FEB-9E42-425BE349C88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9364055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8AFC81D8-47ED-4DEB-B00E-2AFD9FA436A0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74446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035C1F7A-CEF0-4897-9C81-39641BC5E30D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358695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DC5969B5-A6DF-45CA-A6DD-0CB2D8DDE70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836443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CB5E580E-EA15-4822-9787-69C5D7EA504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748255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DEDD9062-E02F-4361-8A95-1F4050E6AA56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748691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 bilde #1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18464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518464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C6604D7C-94B6-7B66-EF93-82FF3F950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C4BA20CC-269D-EB0D-9ABE-222F33FD40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75FA791-6834-4FF8-95B4-07EDF5A931F5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BDC3B6-6346-4AD5-3830-FCB5049FA9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F33FA93-7389-C0D1-8FF6-21C7A2080A7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7199594-9A2F-9F29-3C9B-DCA8966ED3DB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28C2C57B-D18E-E15D-1AE9-95849A0F5C9F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C02FA79C-AD69-6599-D530-72E05DE9FD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B08BCE7B-B481-83BF-7A46-82CAE5BFA4DE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342AD7FC-BA3A-A620-C1EE-99DDFA9C616D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FEED9B00-B1A9-F236-8778-05C6D6C15AF1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BF0445AF-9C79-66C5-70DC-98A6C08C4E1E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82BCE148-23FD-1672-3478-2E16892CA471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4D69BCA-09D6-67A6-5E50-5DCD5F5A39F2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40D1F28-0EE9-34F0-FC47-E0E0DA2BB2D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1475025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00"/>
            <a:ext cx="1404000" cy="331072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6B444AA0-FFF3-4042-914E-3F56DDEE181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07136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 bil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31505" y="0"/>
            <a:ext cx="3960495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734491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734491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E69EE3B7-119D-6339-E652-91F3C425AC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33013A2-D7FE-1A1D-A871-CBA04EDFB71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B287435-7D66-44F4-BB2C-9AB01169B81C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57B491E-7A82-D7EA-C553-4AD24F4ACE9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8D3C50E-13A4-A1BD-652B-3E468B8D5E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C0E80A11-588D-38BC-ADF0-B8E7DCDABFF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9A1DB26F-DC0A-2532-0338-8FE35CB49003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C4DEEA17-65CF-133B-A380-65B7AB6A27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526D9F81-1E52-965F-6A75-8DB82C574757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8047D9A-001A-C399-7C43-B121B38A268F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30509122-1F6B-3623-48B6-8A0A93AF2DC3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1419F8F3-4F51-ABDE-8FC9-8BB94EED2B5D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093CFD5-7904-8848-FE76-B36650D2BDD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0A00B15-5539-6C89-F817-6E93A90A4327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3A7B1CF5-0FE3-922A-5030-A24F057057F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374581315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llmøt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56831" y="1773935"/>
            <a:ext cx="5157216" cy="45445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dk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pic>
        <p:nvPicPr>
          <p:cNvPr id="10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EB48A01F-6001-EF66-88EC-B9BE136CFE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6084760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CFCE34E8-ADDD-E40A-43C5-7AD49F6EF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0596A86E-DFB9-836E-33D1-A2D35F6DE59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B050033-9864-44AA-8B23-0736BA61DA88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637BB08E-A24B-243A-074C-4F532D562C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EDDCBDF-24DA-A523-41C7-E9A9B1BCA9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5C409024-E092-DE6B-3F68-A61436A3E24F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D5FFD72F-078F-E709-9ECD-1AD98520E21D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0CB9BD00-2AE3-0CC3-CBA8-1B5A4D2A46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E8B218C-0656-56A9-D6F5-151DA0D8E900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1F1478BD-6A1C-DAE7-B2E7-28EC68ECF6F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096925AB-7F8C-C0BE-4E14-65DA86E16C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08D5ED5B-D73D-2591-B2A7-FF521DB45971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94E78CA8-EE61-8F1A-107E-3BDA3BBAD89F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D82C7C44-8A3A-1492-31F8-6FA5E02896BE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DE89C33E-94C1-0D72-6148-41094C87678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141914407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8">
            <a:extLst>
              <a:ext uri="{FF2B5EF4-FFF2-40B4-BE49-F238E27FC236}">
                <a16:creationId xmlns:a16="http://schemas.microsoft.com/office/drawing/2014/main" id="{05649B30-9267-E483-EAEF-E60A77FE753A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2353451"/>
            <a:ext cx="10764288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ct val="30000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03443801-4742-20D5-60DF-FCBA875658CC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b-NO" sz="1200" b="1">
                <a:latin typeface="+mj-lt"/>
              </a:rPr>
              <a:t>Kapittelside</a:t>
            </a:r>
          </a:p>
        </p:txBody>
      </p:sp>
    </p:spTree>
    <p:extLst>
      <p:ext uri="{BB962C8B-B14F-4D97-AF65-F5344CB8AC3E}">
        <p14:creationId xmlns:p14="http://schemas.microsoft.com/office/powerpoint/2010/main" val="194073348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halv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370800"/>
            <a:ext cx="5184648" cy="1231106"/>
          </a:xfrm>
        </p:spPr>
        <p:txBody>
          <a:bodyPr lIns="0" tIns="0" rIns="0" bIns="0"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5" y="1773238"/>
            <a:ext cx="518464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0495" y="6552819"/>
            <a:ext cx="1953861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B1C9E5E7-E81C-F5A8-FF9E-D61CA155C9E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182DB33-4EBC-44C6-A102-5E5D4D6B9BAC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800225" y="6552819"/>
            <a:ext cx="1978626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82DE142A-8011-6ED0-4F68-73397361A2E0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622046D8-FDF8-CA31-9FFF-261DA212F420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306A93F-E0EC-7504-BFA6-5485C7A038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57646D18-9E1D-A2A4-F42F-5F2627B33C09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6899A2C3-3829-C8FE-C52F-A14715DD3719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8C00C7ED-C66E-59A6-1172-F97EF55AD9C0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1DF76E1-57BD-03A1-D423-ADEAAD5902E2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C44BB4E-3B20-3B0E-625F-A0B35BF48BD8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35934DE-0B8E-4F68-F5C9-DCB349F31C0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027D519-EA01-E5FD-F6C2-E6ECEE7392E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210015356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side med 1/3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7510" y="0"/>
            <a:ext cx="392449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4" y="370800"/>
            <a:ext cx="7344918" cy="1231106"/>
          </a:xfrm>
        </p:spPr>
        <p:txBody>
          <a:bodyPr lIns="0" tIns="0" rIns="0" bIns="0"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4" y="1773238"/>
            <a:ext cx="734491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6552819"/>
            <a:ext cx="1978177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B1C9E5E7-E81C-F5A8-FF9E-D61CA155C9E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6FFEEB3E-378C-4C39-AC52-59C6256A44D7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800225" y="6552819"/>
            <a:ext cx="4121944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D0AF628-E276-9A29-6BAC-A201CB32233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B0CEEEB2-1F87-2C67-4E5C-17B43D9059FC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76F2FF3-72B6-33FC-5887-925FAA11D5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649D3960-118B-937C-8026-A52B099A0A0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FF459E88-F00F-82FB-2EA6-B2E64404FC4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3A2828B9-0637-FD32-ED34-41C263A51D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207E8E3E-BAB9-1887-6FBE-F9BAA2603378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7A1ACDC-F3A4-D46C-C4F2-71EFB3E2FEC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C280475-75B1-1639-4274-79D59A24D52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618B383-6682-B463-4DDA-CE58E560F8B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92339679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7C5AE6-1FE5-346E-DB04-47AB68640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C8C94CA-1817-895C-BD0E-7BA65E33F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45" y="1764221"/>
            <a:ext cx="11449431" cy="4536567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9E5E65F-6B2D-5581-23FB-9E9DDF02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F0B9FEA8-B63A-4ABA-9A40-2FB56DAAFA58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F86529-CED0-2F12-95E4-FB11CB7B3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D086097-7DAF-9F11-BA11-E24C68AF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387854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med flere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F8BC05A5-006C-DD29-F10C-592827EA4BC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4200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F0FB82-B194-5E0F-C339-FADB00CECE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200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82E75CA7-999E-E489-7ECA-291D027D7F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4395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EDA34E5-EBBC-8398-6A9A-E53894F960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4115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2260C1-D603-C51B-A659-F0ED7FD86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3544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876A1CCE-8D95-CE73-6408-BEA8D0D14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115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26C39348-C599-CD84-22CA-FD099E5DEE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990800"/>
            <a:ext cx="2880000" cy="4320000"/>
          </a:xfr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8" name="Plassholder for tekst 25">
            <a:extLst>
              <a:ext uri="{FF2B5EF4-FFF2-40B4-BE49-F238E27FC236}">
                <a16:creationId xmlns:a16="http://schemas.microsoft.com/office/drawing/2014/main" id="{9D49151A-6655-B9FC-6C42-590670855A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45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DC5ED441-6B10-62F6-CBC4-D3C47038DE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126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3DFB78DE-6339-6113-51B6-4568E204882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786A449-950F-4A71-BF1E-DCB44522D4D8}" type="datetime1">
              <a:rPr lang="nb-NO" smtClean="0"/>
              <a:t>26.06.2026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76E7DDDF-2AC7-B43E-9DAF-5A8AB8268D3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6D34979-7593-597E-3961-795939E4C96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328787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ssholder for bilde 24">
            <a:extLst>
              <a:ext uri="{FF2B5EF4-FFF2-40B4-BE49-F238E27FC236}">
                <a16:creationId xmlns:a16="http://schemas.microsoft.com/office/drawing/2014/main" id="{A155BA3E-186B-3088-C053-D7C3B68F4D1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65252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C29A04DA-81BC-3BD8-8BAD-7DA83446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9D7C781F-D136-3850-8E49-8B61F163B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5252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27" name="Plassholder for tekst 26">
            <a:extLst>
              <a:ext uri="{FF2B5EF4-FFF2-40B4-BE49-F238E27FC236}">
                <a16:creationId xmlns:a16="http://schemas.microsoft.com/office/drawing/2014/main" id="{808112C4-504C-CF35-A2BA-47C5EB619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252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0" name="Plassholder for bilde 39">
            <a:extLst>
              <a:ext uri="{FF2B5EF4-FFF2-40B4-BE49-F238E27FC236}">
                <a16:creationId xmlns:a16="http://schemas.microsoft.com/office/drawing/2014/main" id="{DDF2569C-830B-3BCC-5096-95D01E1C7DB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21752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1" name="Plassholder for tekst 25">
            <a:extLst>
              <a:ext uri="{FF2B5EF4-FFF2-40B4-BE49-F238E27FC236}">
                <a16:creationId xmlns:a16="http://schemas.microsoft.com/office/drawing/2014/main" id="{3FD62992-35C5-5660-640F-39D23B6CB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752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2" name="Plassholder for tekst 26">
            <a:extLst>
              <a:ext uri="{FF2B5EF4-FFF2-40B4-BE49-F238E27FC236}">
                <a16:creationId xmlns:a16="http://schemas.microsoft.com/office/drawing/2014/main" id="{2BEBC511-3FED-B949-8713-08620CBBA5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752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3" name="Plassholder for bilde 42">
            <a:extLst>
              <a:ext uri="{FF2B5EF4-FFF2-40B4-BE49-F238E27FC236}">
                <a16:creationId xmlns:a16="http://schemas.microsoft.com/office/drawing/2014/main" id="{05A4C6F8-51A8-B38C-1D50-CD5322DF43D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537838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4" name="Plassholder for tekst 25">
            <a:extLst>
              <a:ext uri="{FF2B5EF4-FFF2-40B4-BE49-F238E27FC236}">
                <a16:creationId xmlns:a16="http://schemas.microsoft.com/office/drawing/2014/main" id="{EA05459D-423D-348E-6510-4E5749CA53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838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5" name="Plassholder for tekst 26">
            <a:extLst>
              <a:ext uri="{FF2B5EF4-FFF2-40B4-BE49-F238E27FC236}">
                <a16:creationId xmlns:a16="http://schemas.microsoft.com/office/drawing/2014/main" id="{48B51D4B-48F7-7407-64A2-7FA13A1E1A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838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6" name="Plassholder for bilde 45">
            <a:extLst>
              <a:ext uri="{FF2B5EF4-FFF2-40B4-BE49-F238E27FC236}">
                <a16:creationId xmlns:a16="http://schemas.microsoft.com/office/drawing/2014/main" id="{75C27F72-B212-0B26-6019-CA5BA02759E3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7538625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7" name="Plassholder for tekst 25">
            <a:extLst>
              <a:ext uri="{FF2B5EF4-FFF2-40B4-BE49-F238E27FC236}">
                <a16:creationId xmlns:a16="http://schemas.microsoft.com/office/drawing/2014/main" id="{9F46BA7E-1C5A-ABA2-59C1-4E7433FA4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8625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8" name="Plassholder for tekst 26">
            <a:extLst>
              <a:ext uri="{FF2B5EF4-FFF2-40B4-BE49-F238E27FC236}">
                <a16:creationId xmlns:a16="http://schemas.microsoft.com/office/drawing/2014/main" id="{7BE97382-90F0-A726-F262-1E8BE357E7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68625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9" name="Plassholder for bilde 48">
            <a:extLst>
              <a:ext uri="{FF2B5EF4-FFF2-40B4-BE49-F238E27FC236}">
                <a16:creationId xmlns:a16="http://schemas.microsoft.com/office/drawing/2014/main" id="{750472B3-CD4B-86DA-B4EC-2E8408BA3C1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698867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50" name="Plassholder for tekst 25">
            <a:extLst>
              <a:ext uri="{FF2B5EF4-FFF2-40B4-BE49-F238E27FC236}">
                <a16:creationId xmlns:a16="http://schemas.microsoft.com/office/drawing/2014/main" id="{BD591788-918F-AF70-0158-3D7900300B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28867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51" name="Plassholder for tekst 26">
            <a:extLst>
              <a:ext uri="{FF2B5EF4-FFF2-40B4-BE49-F238E27FC236}">
                <a16:creationId xmlns:a16="http://schemas.microsoft.com/office/drawing/2014/main" id="{2E388AF9-0CA2-0520-6C81-0D6A0BD6566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28867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A5CF5F2-417F-6111-5A72-A9176A979F8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3E26493-AA90-4A20-B116-EEA33565EC29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E4B42C9-1056-7854-9D79-5FB4AE21402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D689CD9-C439-F606-0CB1-B339647C19AD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127601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ide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9">
            <a:extLst>
              <a:ext uri="{FF2B5EF4-FFF2-40B4-BE49-F238E27FC236}">
                <a16:creationId xmlns:a16="http://schemas.microsoft.com/office/drawing/2014/main" id="{8328FA84-DC9D-DC6C-C6AD-A04168474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ctr">
              <a:buNone/>
              <a:defRPr b="0">
                <a:solidFill>
                  <a:schemeClr val="dk1"/>
                </a:solidFill>
                <a:latin typeface="+mn-lt"/>
              </a:defRPr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C4A380E1-E6A6-DD60-B615-2D01BDC71F95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0544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6EEC39D2-4863-F643-3AB3-A814B424E5BE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360045" y="2354400"/>
            <a:ext cx="5364164" cy="933141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Tittel</a:t>
            </a:r>
          </a:p>
        </p:txBody>
      </p:sp>
      <p:sp>
        <p:nvSpPr>
          <p:cNvPr id="14" name="Undertittel 13">
            <a:extLst>
              <a:ext uri="{FF2B5EF4-FFF2-40B4-BE49-F238E27FC236}">
                <a16:creationId xmlns:a16="http://schemas.microsoft.com/office/drawing/2014/main" id="{7A792118-02B6-8B8D-94AB-90DB1EF736C9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302154"/>
            <a:ext cx="5364164" cy="2160000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3200" b="0" i="0" u="none" cap="none">
                <a:solidFill>
                  <a:srgbClr val="E2F1DF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733FF54D-231D-CE06-DE2E-7DF88331AF7E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1D0D304A-D52F-322D-D6A6-63439E26CA6D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47247A05-6247-252F-2DF7-CE6AC90531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3A55D8D9-F1BD-E40C-B89E-5F4BC7A8FEC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99A8CD7D-1AE7-1C5E-60AB-DA1CAD85BEA6}"/>
              </a:ext>
            </a:extLst>
          </p:cNvPr>
          <p:cNvGrpSpPr/>
          <p:nvPr userDrawn="1"/>
        </p:nvGrpSpPr>
        <p:grpSpPr>
          <a:xfrm>
            <a:off x="-1821584" y="897895"/>
            <a:ext cx="1689882" cy="1468094"/>
            <a:chOff x="-1821584" y="897895"/>
            <a:chExt cx="1689882" cy="1468094"/>
          </a:xfrm>
        </p:grpSpPr>
        <p:sp>
          <p:nvSpPr>
            <p:cNvPr id="7" name="TekstSylinder 6">
              <a:extLst>
                <a:ext uri="{FF2B5EF4-FFF2-40B4-BE49-F238E27FC236}">
                  <a16:creationId xmlns:a16="http://schemas.microsoft.com/office/drawing/2014/main" id="{15EC9530-8F3A-98E8-CB06-64DA09344B16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468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Valgfritt om man vil legge inn bilde eller illustrasjon.</a:t>
              </a: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Illustrasjonene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Mellomgrønn – #68B096</a:t>
              </a:r>
            </a:p>
            <a:p>
              <a:endParaRPr lang="nb-NO" sz="900" b="0">
                <a:latin typeface="+mn-lt"/>
              </a:endParaRP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5DF8424E-C155-6DB2-369A-51A220841AF2}"/>
                </a:ext>
              </a:extLst>
            </p:cNvPr>
            <p:cNvSpPr/>
            <p:nvPr userDrawn="1"/>
          </p:nvSpPr>
          <p:spPr>
            <a:xfrm>
              <a:off x="-668267" y="1577950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754B0739-E442-31B3-CD94-49A7137736C8}"/>
                </a:ext>
              </a:extLst>
            </p:cNvPr>
            <p:cNvSpPr/>
            <p:nvPr userDrawn="1"/>
          </p:nvSpPr>
          <p:spPr>
            <a:xfrm>
              <a:off x="-668267" y="1741120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F305FD85-2ACA-D595-B917-E84B243FF9DE}"/>
                </a:ext>
              </a:extLst>
            </p:cNvPr>
            <p:cNvSpPr/>
            <p:nvPr userDrawn="1"/>
          </p:nvSpPr>
          <p:spPr>
            <a:xfrm>
              <a:off x="-668267" y="1904289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56CBBBB-2EC5-59D8-DAD8-07839C823204}"/>
                </a:ext>
              </a:extLst>
            </p:cNvPr>
            <p:cNvSpPr/>
            <p:nvPr userDrawn="1"/>
          </p:nvSpPr>
          <p:spPr>
            <a:xfrm>
              <a:off x="-504063" y="2071511"/>
              <a:ext cx="158310" cy="123825"/>
            </a:xfrm>
            <a:prstGeom prst="rect">
              <a:avLst/>
            </a:prstGeom>
            <a:solidFill>
              <a:srgbClr val="68B096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C71B41F-EE78-B7A3-E9D2-1C49F8CB4440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Pauseside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A58E1EFB-9953-6B5D-5A67-A6131440EA61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</p:spTree>
    <p:extLst>
      <p:ext uri="{BB962C8B-B14F-4D97-AF65-F5344CB8AC3E}">
        <p14:creationId xmlns:p14="http://schemas.microsoft.com/office/powerpoint/2010/main" val="280567666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nummerert punkt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01ED0CE7-6962-2049-16E7-D1422C3022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177323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4" name="Tittel 23">
            <a:extLst>
              <a:ext uri="{FF2B5EF4-FFF2-40B4-BE49-F238E27FC236}">
                <a16:creationId xmlns:a16="http://schemas.microsoft.com/office/drawing/2014/main" id="{2CE5B71C-20E9-6D4C-2D84-CA9BA408A5FD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5" name="Plassholder for tekst 24">
            <a:extLst>
              <a:ext uri="{FF2B5EF4-FFF2-40B4-BE49-F238E27FC236}">
                <a16:creationId xmlns:a16="http://schemas.microsoft.com/office/drawing/2014/main" id="{613290E2-3328-FBB9-CC4A-FC634F22AA36}"/>
              </a:ext>
            </a:extLst>
          </p:cNvPr>
          <p:cNvSpPr>
            <a:spLocks noGrp="1"/>
          </p:cNvSpPr>
          <p:nvPr userDrawn="1">
            <p:ph type="body" idx="10"/>
          </p:nvPr>
        </p:nvSpPr>
        <p:spPr>
          <a:xfrm>
            <a:off x="1090149" y="1878331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E7DFE08E-D61A-5BBD-3475-A1375370F2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45" y="280365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8" name="Plassholder for tekst 24">
            <a:extLst>
              <a:ext uri="{FF2B5EF4-FFF2-40B4-BE49-F238E27FC236}">
                <a16:creationId xmlns:a16="http://schemas.microsoft.com/office/drawing/2014/main" id="{DC6DBC35-690C-96CD-C492-8F5A6E43344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090149" y="2908746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9" name="Plassholder for tekst 25">
            <a:extLst>
              <a:ext uri="{FF2B5EF4-FFF2-40B4-BE49-F238E27FC236}">
                <a16:creationId xmlns:a16="http://schemas.microsoft.com/office/drawing/2014/main" id="{634C5626-A77F-6787-ABC5-6904790517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45" y="383406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0" name="Plassholder for tekst 24">
            <a:extLst>
              <a:ext uri="{FF2B5EF4-FFF2-40B4-BE49-F238E27FC236}">
                <a16:creationId xmlns:a16="http://schemas.microsoft.com/office/drawing/2014/main" id="{7657A75D-CDDA-04E6-1896-8A8487141634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90149" y="3939161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1" name="Plassholder for tekst 25">
            <a:extLst>
              <a:ext uri="{FF2B5EF4-FFF2-40B4-BE49-F238E27FC236}">
                <a16:creationId xmlns:a16="http://schemas.microsoft.com/office/drawing/2014/main" id="{FE7BDD74-94B3-50E2-14E2-C423CE81D2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045" y="486448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2" name="Plassholder for tekst 24">
            <a:extLst>
              <a:ext uri="{FF2B5EF4-FFF2-40B4-BE49-F238E27FC236}">
                <a16:creationId xmlns:a16="http://schemas.microsoft.com/office/drawing/2014/main" id="{877555AA-2DF5-FFB6-293F-DAE9BE501462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90149" y="4969576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D295B7D-0BDF-A7C4-AB90-104E48A236C3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642DAF-FB34-472F-8521-8D88BE7D210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0B40CE75-AF23-A163-0932-35286EC81EF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379859C-7EC7-10F1-8E6B-24C3C126ECA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68480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00"/>
            <a:ext cx="1404000" cy="334271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9BDCBD0E-908B-43BC-A551-A2A178792CC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108737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Timeline">
            <a:extLst>
              <a:ext uri="{FF2B5EF4-FFF2-40B4-BE49-F238E27FC236}">
                <a16:creationId xmlns:a16="http://schemas.microsoft.com/office/drawing/2014/main" id="{5250D6F0-9D1A-5B58-97EC-997A7E9767E7}"/>
              </a:ext>
            </a:extLst>
          </p:cNvPr>
          <p:cNvCxnSpPr>
            <a:cxnSpLocks/>
          </p:cNvCxnSpPr>
          <p:nvPr/>
        </p:nvCxnSpPr>
        <p:spPr>
          <a:xfrm>
            <a:off x="370800" y="3730419"/>
            <a:ext cx="11449725" cy="0"/>
          </a:xfrm>
          <a:prstGeom prst="straightConnector1">
            <a:avLst/>
          </a:prstGeom>
          <a:ln w="12700">
            <a:solidFill>
              <a:srgbClr val="054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Eksempel 1" hidden="1">
            <a:extLst>
              <a:ext uri="{FF2B5EF4-FFF2-40B4-BE49-F238E27FC236}">
                <a16:creationId xmlns:a16="http://schemas.microsoft.com/office/drawing/2014/main" id="{F9273C31-65BF-5E58-75F8-EF4F496271F5}"/>
              </a:ext>
            </a:extLst>
          </p:cNvPr>
          <p:cNvGrpSpPr/>
          <p:nvPr userDrawn="1"/>
        </p:nvGrpSpPr>
        <p:grpSpPr>
          <a:xfrm>
            <a:off x="4878762" y="2453200"/>
            <a:ext cx="1728000" cy="2540058"/>
            <a:chOff x="4878762" y="2453200"/>
            <a:chExt cx="1728000" cy="2540058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E542A5FC-CC0D-05BE-69CF-E96367C1B25D}"/>
                </a:ext>
              </a:extLst>
            </p:cNvPr>
            <p:cNvSpPr/>
            <p:nvPr/>
          </p:nvSpPr>
          <p:spPr>
            <a:xfrm flipH="1">
              <a:off x="5735562" y="2453200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6B20FDC6-A2E0-E5BD-37E9-2B3A16576F55}"/>
                </a:ext>
              </a:extLst>
            </p:cNvPr>
            <p:cNvSpPr/>
            <p:nvPr/>
          </p:nvSpPr>
          <p:spPr>
            <a:xfrm>
              <a:off x="5454762" y="245320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1" name="Plassholder for innhold 2">
              <a:extLst>
                <a:ext uri="{FF2B5EF4-FFF2-40B4-BE49-F238E27FC236}">
                  <a16:creationId xmlns:a16="http://schemas.microsoft.com/office/drawing/2014/main" id="{ED6B51A4-5ED0-88F0-3804-CD9122B01048}"/>
                </a:ext>
              </a:extLst>
            </p:cNvPr>
            <p:cNvSpPr txBox="1">
              <a:spLocks/>
            </p:cNvSpPr>
            <p:nvPr/>
          </p:nvSpPr>
          <p:spPr>
            <a:xfrm>
              <a:off x="5628020" y="2535508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1</a:t>
              </a:r>
            </a:p>
          </p:txBody>
        </p:sp>
        <p:sp>
          <p:nvSpPr>
            <p:cNvPr id="12" name="Plassholder for innhold 2">
              <a:extLst>
                <a:ext uri="{FF2B5EF4-FFF2-40B4-BE49-F238E27FC236}">
                  <a16:creationId xmlns:a16="http://schemas.microsoft.com/office/drawing/2014/main" id="{51A2596A-5A20-7DAA-C874-A71A5FE02839}"/>
                </a:ext>
              </a:extLst>
            </p:cNvPr>
            <p:cNvSpPr txBox="1">
              <a:spLocks/>
            </p:cNvSpPr>
            <p:nvPr/>
          </p:nvSpPr>
          <p:spPr>
            <a:xfrm>
              <a:off x="4878762" y="3946267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35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Tilstandsbeskrivelser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prioritering av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utfordringer</a:t>
              </a: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id="{2CE47D50-7048-B5C9-F143-8237438DB604}"/>
                </a:ext>
              </a:extLst>
            </p:cNvPr>
            <p:cNvSpPr/>
            <p:nvPr/>
          </p:nvSpPr>
          <p:spPr>
            <a:xfrm>
              <a:off x="5688762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49" name="Eksempel 2" hidden="1">
            <a:extLst>
              <a:ext uri="{FF2B5EF4-FFF2-40B4-BE49-F238E27FC236}">
                <a16:creationId xmlns:a16="http://schemas.microsoft.com/office/drawing/2014/main" id="{33038668-400F-8225-4DDA-539AF050D472}"/>
              </a:ext>
            </a:extLst>
          </p:cNvPr>
          <p:cNvGrpSpPr/>
          <p:nvPr userDrawn="1"/>
        </p:nvGrpSpPr>
        <p:grpSpPr>
          <a:xfrm>
            <a:off x="6981391" y="2602428"/>
            <a:ext cx="1728000" cy="2405210"/>
            <a:chOff x="6981391" y="2602428"/>
            <a:chExt cx="1728000" cy="2405210"/>
          </a:xfrm>
        </p:grpSpPr>
        <p:sp>
          <p:nvSpPr>
            <p:cNvPr id="14" name="Plassholder for innhold 2">
              <a:extLst>
                <a:ext uri="{FF2B5EF4-FFF2-40B4-BE49-F238E27FC236}">
                  <a16:creationId xmlns:a16="http://schemas.microsoft.com/office/drawing/2014/main" id="{7D938853-84CA-6E99-7C61-1904C466802B}"/>
                </a:ext>
              </a:extLst>
            </p:cNvPr>
            <p:cNvSpPr txBox="1">
              <a:spLocks/>
            </p:cNvSpPr>
            <p:nvPr/>
          </p:nvSpPr>
          <p:spPr>
            <a:xfrm>
              <a:off x="6981391" y="2602428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38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Forslag til 3-årig plan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de prioriterte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utfordringene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B6BE93A7-70D0-48C2-96A1-8F5185513149}"/>
                </a:ext>
              </a:extLst>
            </p:cNvPr>
            <p:cNvSpPr/>
            <p:nvPr/>
          </p:nvSpPr>
          <p:spPr>
            <a:xfrm flipH="1">
              <a:off x="7838191" y="3676419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36B2BE6A-D0BA-CFA4-D7DA-CE42C466B236}"/>
                </a:ext>
              </a:extLst>
            </p:cNvPr>
            <p:cNvSpPr/>
            <p:nvPr/>
          </p:nvSpPr>
          <p:spPr>
            <a:xfrm>
              <a:off x="7557391" y="4431638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7" name="Plassholder for innhold 2">
              <a:extLst>
                <a:ext uri="{FF2B5EF4-FFF2-40B4-BE49-F238E27FC236}">
                  <a16:creationId xmlns:a16="http://schemas.microsoft.com/office/drawing/2014/main" id="{862C9251-DD0C-E604-ABA2-8A9325A6053D}"/>
                </a:ext>
              </a:extLst>
            </p:cNvPr>
            <p:cNvSpPr txBox="1">
              <a:spLocks/>
            </p:cNvSpPr>
            <p:nvPr/>
          </p:nvSpPr>
          <p:spPr>
            <a:xfrm>
              <a:off x="7730649" y="4513946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2</a:t>
              </a:r>
            </a:p>
          </p:txBody>
        </p:sp>
        <p:sp>
          <p:nvSpPr>
            <p:cNvPr id="18" name="Oval 33">
              <a:extLst>
                <a:ext uri="{FF2B5EF4-FFF2-40B4-BE49-F238E27FC236}">
                  <a16:creationId xmlns:a16="http://schemas.microsoft.com/office/drawing/2014/main" id="{B381FB15-42BE-4878-ADE8-92AEBD29C1A8}"/>
                </a:ext>
              </a:extLst>
            </p:cNvPr>
            <p:cNvSpPr/>
            <p:nvPr/>
          </p:nvSpPr>
          <p:spPr>
            <a:xfrm>
              <a:off x="7791391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0A3A65E-555F-A3B8-4C8A-04DB5819092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DE52FA1-07E4-4D4F-8388-3362A50DB180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A15C145-CD05-D31A-ED20-C60D6D6BD40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E64C6DC-4C45-3A5E-F29A-9C6C417FA2DF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36" name="Point" hidden="1">
            <a:extLst>
              <a:ext uri="{FF2B5EF4-FFF2-40B4-BE49-F238E27FC236}">
                <a16:creationId xmlns:a16="http://schemas.microsoft.com/office/drawing/2014/main" id="{0E9F9B75-FB53-D2BF-77DC-D357E2B3E2DF}"/>
              </a:ext>
            </a:extLst>
          </p:cNvPr>
          <p:cNvGrpSpPr/>
          <p:nvPr userDrawn="1"/>
        </p:nvGrpSpPr>
        <p:grpSpPr>
          <a:xfrm>
            <a:off x="3759166" y="2457327"/>
            <a:ext cx="576000" cy="1327092"/>
            <a:chOff x="4047166" y="2453870"/>
            <a:chExt cx="576000" cy="1327092"/>
          </a:xfrm>
        </p:grpSpPr>
        <p:cxnSp>
          <p:nvCxnSpPr>
            <p:cNvPr id="21" name="Line">
              <a:extLst>
                <a:ext uri="{FF2B5EF4-FFF2-40B4-BE49-F238E27FC236}">
                  <a16:creationId xmlns:a16="http://schemas.microsoft.com/office/drawing/2014/main" id="{D8DB9052-B2AA-65B7-8370-1F397EAD6A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5166" y="2737743"/>
              <a:ext cx="0" cy="989219"/>
            </a:xfrm>
            <a:prstGeom prst="line">
              <a:avLst/>
            </a:prstGeom>
            <a:ln w="158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PointText">
              <a:extLst>
                <a:ext uri="{FF2B5EF4-FFF2-40B4-BE49-F238E27FC236}">
                  <a16:creationId xmlns:a16="http://schemas.microsoft.com/office/drawing/2014/main" id="{F475F11D-4E5C-1204-B0EB-586FA40D55C9}"/>
                </a:ext>
              </a:extLst>
            </p:cNvPr>
            <p:cNvSpPr/>
            <p:nvPr userDrawn="1"/>
          </p:nvSpPr>
          <p:spPr>
            <a:xfrm>
              <a:off x="4047166" y="245387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nb-NO">
                  <a:solidFill>
                    <a:srgbClr val="032C30"/>
                  </a:solidFill>
                  <a:latin typeface="+mj-lt"/>
                </a:rPr>
                <a:t>#</a:t>
              </a:r>
              <a:endParaRPr lang="en-NO">
                <a:solidFill>
                  <a:srgbClr val="032C30"/>
                </a:solidFill>
                <a:latin typeface="+mj-lt"/>
              </a:endParaRPr>
            </a:p>
          </p:txBody>
        </p:sp>
        <p:sp>
          <p:nvSpPr>
            <p:cNvPr id="35" name="Bullet">
              <a:extLst>
                <a:ext uri="{FF2B5EF4-FFF2-40B4-BE49-F238E27FC236}">
                  <a16:creationId xmlns:a16="http://schemas.microsoft.com/office/drawing/2014/main" id="{DD6E8CDD-D47B-AAD7-14AA-70CAA744B5DA}"/>
                </a:ext>
              </a:extLst>
            </p:cNvPr>
            <p:cNvSpPr/>
            <p:nvPr userDrawn="1"/>
          </p:nvSpPr>
          <p:spPr>
            <a:xfrm>
              <a:off x="4281166" y="3672962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46" name="Content" hidden="1">
            <a:extLst>
              <a:ext uri="{FF2B5EF4-FFF2-40B4-BE49-F238E27FC236}">
                <a16:creationId xmlns:a16="http://schemas.microsoft.com/office/drawing/2014/main" id="{0A5522EE-D378-11BC-01FD-A8F1462FAA2A}"/>
              </a:ext>
            </a:extLst>
          </p:cNvPr>
          <p:cNvSpPr txBox="1">
            <a:spLocks/>
          </p:cNvSpPr>
          <p:nvPr userDrawn="1"/>
        </p:nvSpPr>
        <p:spPr>
          <a:xfrm>
            <a:off x="3183166" y="3960647"/>
            <a:ext cx="1728000" cy="104699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16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Calibri" panose="020F050202020403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20000"/>
              </a:lnSpc>
              <a:buNone/>
            </a:pPr>
            <a:r>
              <a:rPr lang="nb-NO" sz="1200" b="1" u="none" strike="noStrike">
                <a:solidFill>
                  <a:schemeClr val="dk1"/>
                </a:solidFill>
                <a:effectLst/>
                <a:latin typeface="Avenir Next LT Pro Demi" panose="020B0504020202020204" pitchFamily="34" charset="77"/>
              </a:rPr>
              <a:t>Overskrift</a:t>
            </a:r>
            <a:b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</a:br>
            <a: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  <a:t>Tekst</a:t>
            </a:r>
          </a:p>
        </p:txBody>
      </p:sp>
      <p:sp>
        <p:nvSpPr>
          <p:cNvPr id="47" name="Tittel 46">
            <a:extLst>
              <a:ext uri="{FF2B5EF4-FFF2-40B4-BE49-F238E27FC236}">
                <a16:creationId xmlns:a16="http://schemas.microsoft.com/office/drawing/2014/main" id="{1623AB75-C82A-2463-A98D-6E59AC70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C2F56839-8F0A-32FA-F9F4-23FBFF0F6B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391899" y="3946267"/>
            <a:ext cx="428626" cy="254124"/>
          </a:xfrm>
        </p:spPr>
        <p:txBody>
          <a:bodyPr lIns="0" tIns="0" rIns="0" bIns="0"/>
          <a:lstStyle>
            <a:lvl1pPr marL="0" indent="0" algn="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YYYY</a:t>
            </a:r>
          </a:p>
        </p:txBody>
      </p:sp>
    </p:spTree>
    <p:extLst>
      <p:ext uri="{BB962C8B-B14F-4D97-AF65-F5344CB8AC3E}">
        <p14:creationId xmlns:p14="http://schemas.microsoft.com/office/powerpoint/2010/main" val="24625539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kk /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tel 40">
            <a:extLst>
              <a:ext uri="{FF2B5EF4-FFF2-40B4-BE49-F238E27FC236}">
                <a16:creationId xmlns:a16="http://schemas.microsoft.com/office/drawing/2014/main" id="{6AC89319-E23E-2D6D-97E5-211DF8D10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615553"/>
          </a:xfrm>
        </p:spPr>
        <p:txBody>
          <a:bodyPr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C5BA5F70-037B-13CA-3B36-09189329AE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274400"/>
            <a:ext cx="11449725" cy="1089185"/>
          </a:xfrm>
        </p:spPr>
        <p:txBody>
          <a:bodyPr lIns="0" tIns="0" rIns="0" bIns="0"/>
          <a:lstStyle>
            <a:lvl1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1pPr>
            <a:lvl2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2pPr>
            <a:lvl3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innhold 42">
            <a:extLst>
              <a:ext uri="{FF2B5EF4-FFF2-40B4-BE49-F238E27FC236}">
                <a16:creationId xmlns:a16="http://schemas.microsoft.com/office/drawing/2014/main" id="{C65673F9-1710-6311-31A8-093ED7FA59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0045" y="2592324"/>
            <a:ext cx="11449431" cy="378047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48BE394-0488-9E4C-D562-025A126C519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4F45F44-3F62-43F9-8FAC-40C716B844D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9A722E7-4AA1-242E-6B83-2DB88C4E14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FE2DF2-7842-7FBA-1C69-058AA0294A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0107815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rkeloppsett Lys"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F3148EB8-14F4-3F2A-AD31-12C0AEFECE7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4E47125E-4F6F-4926-B8C0-7AEAC2913B61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93FBDD2-93F5-27B8-35BC-5145F10146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3A75575A-FEFF-2222-4A46-9AABEA942E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623819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rkeloppsett Mørk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rgbClr val="E2F1DF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1EC59F9-4680-9659-7A63-077067A52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5CBF449-9FCD-5ADC-69CD-101BCDAF15E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A0F9B6A3-2FBA-4E79-95DA-185CAFFFB76F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DE25848-D927-4C27-5B29-D6AD6059B2C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2AAA473-B632-3834-9EDF-CDAB4FFC3D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6839940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tekstbokser/m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ssholder for tekst 37">
            <a:extLst>
              <a:ext uri="{FF2B5EF4-FFF2-40B4-BE49-F238E27FC236}">
                <a16:creationId xmlns:a16="http://schemas.microsoft.com/office/drawing/2014/main" id="{1CBF6B10-6E5B-B5E6-641A-297AB0B61E4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73238"/>
            <a:ext cx="5362314" cy="1172273"/>
          </a:xfr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9" name="Plassholder for tekst 38">
            <a:extLst>
              <a:ext uri="{FF2B5EF4-FFF2-40B4-BE49-F238E27FC236}">
                <a16:creationId xmlns:a16="http://schemas.microsoft.com/office/drawing/2014/main" id="{CA358B32-01BD-DBB3-9F28-8428334DE8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525" y="1776413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0" name="Plassholder for tekst 39">
            <a:extLst>
              <a:ext uri="{FF2B5EF4-FFF2-40B4-BE49-F238E27FC236}">
                <a16:creationId xmlns:a16="http://schemas.microsoft.com/office/drawing/2014/main" id="{695F6370-EE17-F2A8-50C5-A73959D77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6525" y="3314701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1" name="Plassholder for tekst 40">
            <a:extLst>
              <a:ext uri="{FF2B5EF4-FFF2-40B4-BE49-F238E27FC236}">
                <a16:creationId xmlns:a16="http://schemas.microsoft.com/office/drawing/2014/main" id="{0E1336A9-1EAD-522D-4601-B72283FB92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6525" y="4856164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D8833BF1-B5F2-5A2C-F16C-D040B21933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045" y="4856164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tekst 42">
            <a:extLst>
              <a:ext uri="{FF2B5EF4-FFF2-40B4-BE49-F238E27FC236}">
                <a16:creationId xmlns:a16="http://schemas.microsoft.com/office/drawing/2014/main" id="{2F20C840-7B41-5050-FD9A-9439B2774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045" y="3314701"/>
            <a:ext cx="5362314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6" name="Plassholder for tekst 45">
            <a:extLst>
              <a:ext uri="{FF2B5EF4-FFF2-40B4-BE49-F238E27FC236}">
                <a16:creationId xmlns:a16="http://schemas.microsoft.com/office/drawing/2014/main" id="{3DAFE5EE-331E-0E5A-8F22-11DC734ABF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666" y="1982004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7" name="Plassholder for tekst 46">
            <a:extLst>
              <a:ext uri="{FF2B5EF4-FFF2-40B4-BE49-F238E27FC236}">
                <a16:creationId xmlns:a16="http://schemas.microsoft.com/office/drawing/2014/main" id="{508905A7-1C5E-4293-A0F6-1A856BFBAB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666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5E8F4E95-D9E6-A8DF-FD58-9B804284C6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666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9" name="Plassholder for tekst 48">
            <a:extLst>
              <a:ext uri="{FF2B5EF4-FFF2-40B4-BE49-F238E27FC236}">
                <a16:creationId xmlns:a16="http://schemas.microsoft.com/office/drawing/2014/main" id="{3437E193-00C0-AE2C-336F-9E8599A4C6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68867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0" name="Plassholder for tekst 49">
            <a:extLst>
              <a:ext uri="{FF2B5EF4-FFF2-40B4-BE49-F238E27FC236}">
                <a16:creationId xmlns:a16="http://schemas.microsoft.com/office/drawing/2014/main" id="{3CA37950-007C-13E2-36E6-8C1DE354DA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68867" y="1985179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sz="100" dirty="0" smtClean="0">
                <a:solidFill>
                  <a:schemeClr val="dk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/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1" name="Plassholder for tekst 50">
            <a:extLst>
              <a:ext uri="{FF2B5EF4-FFF2-40B4-BE49-F238E27FC236}">
                <a16:creationId xmlns:a16="http://schemas.microsoft.com/office/drawing/2014/main" id="{1937506E-5609-4A30-5246-8C6BF087D3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8867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2" name="Tittel 51">
            <a:extLst>
              <a:ext uri="{FF2B5EF4-FFF2-40B4-BE49-F238E27FC236}">
                <a16:creationId xmlns:a16="http://schemas.microsoft.com/office/drawing/2014/main" id="{B7E38900-854B-5C2A-B736-E1D1E4753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FF0B3BF-A412-0751-AD82-204BE1A0CD2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ADC76939-A4A3-4973-99DA-B80E273BCDB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FE580C6F-ED31-7E9B-B6F8-0549A85647D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F3CC947-D436-6534-C8C1-9F8FCEC79E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807797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s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ssholder for tekst 30">
            <a:extLst>
              <a:ext uri="{FF2B5EF4-FFF2-40B4-BE49-F238E27FC236}">
                <a16:creationId xmlns:a16="http://schemas.microsoft.com/office/drawing/2014/main" id="{88F33C7F-E640-9061-0B8E-CEB7503AD1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9CCAE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3" name="Plassholder for tekst 32">
            <a:extLst>
              <a:ext uri="{FF2B5EF4-FFF2-40B4-BE49-F238E27FC236}">
                <a16:creationId xmlns:a16="http://schemas.microsoft.com/office/drawing/2014/main" id="{DF732A9D-F12B-3031-390D-410FE0390EA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204400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FBD4C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4" name="Plassholder for tekst 33">
            <a:extLst>
              <a:ext uri="{FF2B5EF4-FFF2-40B4-BE49-F238E27FC236}">
                <a16:creationId xmlns:a16="http://schemas.microsoft.com/office/drawing/2014/main" id="{B40C19FC-FB40-8D54-08F6-7A02C5D9A8E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48756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83BEAA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B3D547B5-C77C-2BBF-7F0E-09E157C9E1A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893112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054449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6" name="Tittel 35">
            <a:extLst>
              <a:ext uri="{FF2B5EF4-FFF2-40B4-BE49-F238E27FC236}">
                <a16:creationId xmlns:a16="http://schemas.microsoft.com/office/drawing/2014/main" id="{3F50F6FC-C762-6F51-9400-4717A7EF6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63A0B8D-8F41-1B2E-857E-780B0613B08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06F32A8-18AD-4FD3-8CB6-B23C6E7A0C7D}" type="datetime1">
              <a:rPr lang="nb-NO" smtClean="0"/>
              <a:t>26.06.2026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C125862-6077-D8E5-7D24-F886115BDC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374DEDC-6D93-1350-5C46-7D893C6ED9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35719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nn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tel 18">
            <a:extLst>
              <a:ext uri="{FF2B5EF4-FFF2-40B4-BE49-F238E27FC236}">
                <a16:creationId xmlns:a16="http://schemas.microsoft.com/office/drawing/2014/main" id="{C1A38F0B-1B77-1907-3A04-44519724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730C5992-E99E-D43F-601D-6FCD04537A2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735638" y="3089563"/>
            <a:ext cx="2704287" cy="2704287"/>
          </a:xfrm>
          <a:prstGeom prst="ellipse">
            <a:avLst/>
          </a:prstGeom>
          <a:solidFill>
            <a:srgbClr val="D7E7F4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432000" tIns="180000" rIns="180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3457CEDF-2622-925A-9DE1-72B157D120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6789" y="3089563"/>
            <a:ext cx="2704287" cy="2704287"/>
          </a:xfrm>
          <a:prstGeom prst="ellipse">
            <a:avLst/>
          </a:prstGeom>
          <a:solidFill>
            <a:srgbClr val="CFE4DA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180000" rIns="432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11B381A1-2A6E-B79F-ABF2-7DE876B3C1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292" y="1280049"/>
            <a:ext cx="2704287" cy="2704287"/>
          </a:xfrm>
          <a:prstGeom prst="ellipse">
            <a:avLst/>
          </a:prstGeom>
          <a:solidFill>
            <a:srgbClr val="FBDECF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360000" rIns="180000" bIns="36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EB1725B-A2DB-BA82-03D7-9684D3E89EA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8F170A-093A-4A3C-B52B-E9C6E75B8AD7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386A505-E7CC-B100-0F1F-105AAA7A0C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8C30131-EE02-8295-72C3-CD6855B7FF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887519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plass til infografik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817928EB-96C9-D725-054C-09D58F33C831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856CAFC8-208C-B7DC-D20D-C30615E97D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67016"/>
            <a:ext cx="5004626" cy="4042871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D9B6BFAA-CD18-F412-8C06-C7ACCF8A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004626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C106B3F3-83DE-B0C0-4EEA-A2907A6DFA8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444F99E4-DDD6-47D0-ABF6-E7DDA880AF2E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129DE8F-C1CE-F923-58E8-B37F55BFE70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832F7C0-1272-E70B-06BB-4F7AD730B6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4791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e med 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956556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 tekstfelt varia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499" y="1455390"/>
            <a:ext cx="4375016" cy="1036347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360000" rIns="360000" bIns="360000">
            <a:sp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975877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410C3D7A-C767-470F-8FB4-C1AC7960BAC0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2234843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 tekstfelt varia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0045" y="512763"/>
            <a:ext cx="4283075" cy="2271718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1440000" rIns="360000" bIns="540000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Tittel 5">
            <a:extLst>
              <a:ext uri="{FF2B5EF4-FFF2-40B4-BE49-F238E27FC236}">
                <a16:creationId xmlns:a16="http://schemas.microsoft.com/office/drawing/2014/main" id="{0C29952C-063D-724E-703B-0C557DEF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722638"/>
            <a:ext cx="4284000" cy="984885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95195491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DF961D0D-3E89-CCD8-F0FA-BA34523EC64F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60045" y="370799"/>
            <a:ext cx="11448000" cy="522317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Sitat</a:t>
            </a:r>
          </a:p>
        </p:txBody>
      </p: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14B2BB77-4121-EE31-E193-6F53B0D33B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5949703"/>
            <a:ext cx="11449050" cy="35902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Courier New" panose="02070309020205020404" pitchFamily="49" charset="0"/>
              <a:buChar char="­"/>
              <a:defRPr sz="18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Kilde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3059C503-D8E5-D52C-A6BF-E7B139493A5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06135E9-975B-4DCB-A12D-22E02D8A954E}" type="datetime1">
              <a:rPr lang="nb-NO" smtClean="0"/>
              <a:t>26.06.2026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F79F31C-A3F2-66E3-52AF-63C99E7A69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28A4AAF-2092-F7CE-0462-2B431203CE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51F099EA-C5B5-5783-380D-AB1B44566DCA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BBAFE2AF-F251-8A93-2F6D-765F89BE751B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B80D324F-5BDC-C209-74B5-5611B3AC5E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B62832CE-3441-ABC8-E90F-8FDC3F220E9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76B82D3F-F591-7E81-E3D4-88FC2183807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Sitatside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1393C352-7F8A-BB46-6DD2-405E620C7436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EE6999BF-82B3-B4D7-9C03-EE9595EA0BBE}"/>
              </a:ext>
            </a:extLst>
          </p:cNvPr>
          <p:cNvGrpSpPr/>
          <p:nvPr userDrawn="1"/>
        </p:nvGrpSpPr>
        <p:grpSpPr>
          <a:xfrm>
            <a:off x="-1821584" y="966475"/>
            <a:ext cx="1689882" cy="1316579"/>
            <a:chOff x="-1821584" y="897895"/>
            <a:chExt cx="1689882" cy="1316579"/>
          </a:xfrm>
        </p:grpSpPr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C3DF03D0-21D4-7E2E-91BD-9F559C46C9BE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316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Font skal være minimum 40 </a:t>
              </a:r>
              <a:r>
                <a:rPr lang="nb-NO" sz="900" b="0" u="none" strike="noStrike" err="1">
                  <a:solidFill>
                    <a:srgbClr val="032B2F"/>
                  </a:solidFill>
                  <a:effectLst/>
                  <a:latin typeface="+mn-lt"/>
                </a:rPr>
                <a:t>pt</a:t>
              </a: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 og siden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Lysegul – #F8DE9C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Rosa - #FBD4C1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48D5FFDF-0916-6C32-9535-0DD96DB83E1A}"/>
                </a:ext>
              </a:extLst>
            </p:cNvPr>
            <p:cNvSpPr/>
            <p:nvPr userDrawn="1"/>
          </p:nvSpPr>
          <p:spPr>
            <a:xfrm>
              <a:off x="-668267" y="1417565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608194F-1C12-8B1B-4B0F-D245E075963A}"/>
                </a:ext>
              </a:extLst>
            </p:cNvPr>
            <p:cNvSpPr/>
            <p:nvPr userDrawn="1"/>
          </p:nvSpPr>
          <p:spPr>
            <a:xfrm>
              <a:off x="-668267" y="1583455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66431863-D660-0CD5-2FA4-30B6F4C0B72C}"/>
                </a:ext>
              </a:extLst>
            </p:cNvPr>
            <p:cNvSpPr/>
            <p:nvPr userDrawn="1"/>
          </p:nvSpPr>
          <p:spPr>
            <a:xfrm>
              <a:off x="-668267" y="1749345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F74CDAD-19BC-0514-68F4-563F6D926BAD}"/>
                </a:ext>
              </a:extLst>
            </p:cNvPr>
            <p:cNvSpPr/>
            <p:nvPr userDrawn="1"/>
          </p:nvSpPr>
          <p:spPr>
            <a:xfrm>
              <a:off x="-668267" y="1915235"/>
              <a:ext cx="158310" cy="123825"/>
            </a:xfrm>
            <a:prstGeom prst="rect">
              <a:avLst/>
            </a:prstGeom>
            <a:solidFill>
              <a:srgbClr val="F8DE9C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ADA69DD8-8BFC-0D32-1DCE-A738D9D31733}"/>
                </a:ext>
              </a:extLst>
            </p:cNvPr>
            <p:cNvSpPr/>
            <p:nvPr userDrawn="1"/>
          </p:nvSpPr>
          <p:spPr>
            <a:xfrm>
              <a:off x="-668267" y="2081123"/>
              <a:ext cx="158310" cy="123825"/>
            </a:xfrm>
            <a:prstGeom prst="rect">
              <a:avLst/>
            </a:prstGeom>
            <a:solidFill>
              <a:srgbClr val="FBD4C1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82063874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- variant 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F450EC7-33DF-1A35-C109-EAEC7E690F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4A84F568-737D-16BD-21AF-37A8717214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936460" y="1080000"/>
            <a:ext cx="4319081" cy="4319081"/>
          </a:xfrm>
          <a:prstGeom prst="ellipse">
            <a:avLst/>
          </a:prstGeom>
          <a:solidFill>
            <a:srgbClr val="E2F1DF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7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C812C82A-65FE-A113-F45E-552F5182A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239385335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- variant 2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03A6848-0C9C-055B-7D88-716227BEB9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FCED397D-B5D3-4CC9-388D-55AB6C7039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353452"/>
            <a:ext cx="11448000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1" name="Plassholder for tekst 12">
            <a:extLst>
              <a:ext uri="{FF2B5EF4-FFF2-40B4-BE49-F238E27FC236}">
                <a16:creationId xmlns:a16="http://schemas.microsoft.com/office/drawing/2014/main" id="{5F7B4887-E713-ED91-0CF6-37BAD63CD6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191190854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5F31A3-E890-75B5-0DA8-84931D16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6EE4E03-3FB4-67A8-9C86-C3E9CF9F1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7518469-CB7A-4D99-96BA-251832C2A0EA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13554-5E91-C3A2-299D-680C626A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8C35E9-77F8-D66B-A9D1-71AAB236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139274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9C8D7DC-B11F-1D8A-0D78-B9CFEF181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E893BAF-01C8-4EA2-8BCB-A1D88241BAC1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3706515C-D702-F4B9-0528-CE72727EC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AA722AA-82FC-355C-2C8A-89866D0C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638353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2 x content - no sub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1708150"/>
            <a:ext cx="5626800" cy="4003200"/>
          </a:xfrm>
        </p:spPr>
        <p:txBody>
          <a:bodyPr>
            <a:noAutofit/>
          </a:bodyPr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16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600">
                <a:solidFill>
                  <a:schemeClr val="tx1"/>
                </a:solidFill>
              </a:defRPr>
            </a:lvl3pPr>
            <a:lvl4pPr>
              <a:spcBef>
                <a:spcPts val="600"/>
              </a:spcBef>
              <a:defRPr sz="1600">
                <a:solidFill>
                  <a:schemeClr val="tx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Content Placeholder 35"/>
          <p:cNvSpPr>
            <a:spLocks noGrp="1"/>
          </p:cNvSpPr>
          <p:nvPr>
            <p:ph sz="quarter" idx="14" hasCustomPrompt="1"/>
          </p:nvPr>
        </p:nvSpPr>
        <p:spPr>
          <a:xfrm>
            <a:off x="6191574" y="1708150"/>
            <a:ext cx="5626800" cy="4003200"/>
          </a:xfrm>
        </p:spPr>
        <p:txBody>
          <a:bodyPr>
            <a:noAutofit/>
          </a:bodyPr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16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600">
                <a:solidFill>
                  <a:schemeClr val="tx1"/>
                </a:solidFill>
              </a:defRPr>
            </a:lvl3pPr>
            <a:lvl4pPr>
              <a:spcBef>
                <a:spcPts val="600"/>
              </a:spcBef>
              <a:defRPr sz="1600">
                <a:solidFill>
                  <a:schemeClr val="tx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59999" y="430717"/>
            <a:ext cx="11466875" cy="4041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6913" y="6394275"/>
            <a:ext cx="969962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034BEE3-566C-4068-A777-C3A4762E86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0" y="6393509"/>
            <a:ext cx="4670778" cy="197792"/>
          </a:xfrm>
        </p:spPr>
        <p:txBody>
          <a:bodyPr anchor="ctr">
            <a:noAutofit/>
          </a:bodyPr>
          <a:lstStyle>
            <a:lvl1pPr>
              <a:spcBef>
                <a:spcPts val="600"/>
              </a:spcBef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footer text</a:t>
            </a:r>
          </a:p>
        </p:txBody>
      </p:sp>
    </p:spTree>
    <p:extLst>
      <p:ext uri="{BB962C8B-B14F-4D97-AF65-F5344CB8AC3E}">
        <p14:creationId xmlns:p14="http://schemas.microsoft.com/office/powerpoint/2010/main" val="266691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09572-5580-4D82-AE2C-94F44D7B696A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err="1"/>
              <a:t>https</a:t>
            </a:r>
            <a:r>
              <a:rPr lang="nb-NO"/>
              <a:t>://</a:t>
            </a:r>
            <a:r>
              <a:rPr lang="nb-NO" err="1"/>
              <a:t>www.mattilsynet.no</a:t>
            </a:r>
            <a:r>
              <a:rPr lang="nb-NO"/>
              <a:t>/</a:t>
            </a: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1DFAA-887F-4071-8EAD-E8CA316FCF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1810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00"/>
            <a:ext cx="1404000" cy="331072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6DFCF359-21BF-4B3B-998C-BA24F3EDD47B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96766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00"/>
            <a:ext cx="1404000" cy="334271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5982571C-2C3D-46D8-BAE7-FF6F0557B004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31582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bilde #1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18464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518464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C6604D7C-94B6-7B66-EF93-82FF3F950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BDC3B6-6346-4AD5-3830-FCB5049FA9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4824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F33FA93-7389-C0D1-8FF6-21C7A2080A7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7199594-9A2F-9F29-3C9B-DCA8966ED3DB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28C2C57B-D18E-E15D-1AE9-95849A0F5C9F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C02FA79C-AD69-6599-D530-72E05DE9FD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B08BCE7B-B481-83BF-7A46-82CAE5BFA4DE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342AD7FC-BA3A-A620-C1EE-99DDFA9C616D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FEED9B00-B1A9-F236-8778-05C6D6C15AF1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BF0445AF-9C79-66C5-70DC-98A6C08C4E1E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82BCE148-23FD-1672-3478-2E16892CA471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4D69BCA-09D6-67A6-5E50-5DCD5F5A39F2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40D1F28-0EE9-34F0-FC47-E0E0DA2BB2D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954233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5"/>
            <a:ext cx="1404000" cy="331072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0D6F58D4-468C-434C-88A8-5D8656F5533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0684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bil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31505" y="0"/>
            <a:ext cx="3960495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734491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734491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E69EE3B7-119D-6339-E652-91F3C425AC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57B491E-7A82-D7EA-C553-4AD24F4ACE9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6983999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8D3C50E-13A4-A1BD-652B-3E468B8D5E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C0E80A11-588D-38BC-ADF0-B8E7DCDABFF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9A1DB26F-DC0A-2532-0338-8FE35CB49003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C4DEEA17-65CF-133B-A380-65B7AB6A27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526D9F81-1E52-965F-6A75-8DB82C574757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8047D9A-001A-C399-7C43-B121B38A268F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30509122-1F6B-3623-48B6-8A0A93AF2DC3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1419F8F3-4F51-ABDE-8FC9-8BB94EED2B5D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093CFD5-7904-8848-FE76-B36650D2BDD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0A00B15-5539-6C89-F817-6E93A90A4327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3A7B1CF5-0FE3-922A-5030-A24F057057F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872365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56831" y="1773935"/>
            <a:ext cx="5157216" cy="45445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dk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pic>
        <p:nvPicPr>
          <p:cNvPr id="10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EB48A01F-6001-EF66-88EC-B9BE136CF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6084760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CFCE34E8-ADDD-E40A-43C5-7AD49F6EF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637BB08E-A24B-243A-074C-4F532D562C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5724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EDDCBDF-24DA-A523-41C7-E9A9B1BCA9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5C409024-E092-DE6B-3F68-A61436A3E24F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D5FFD72F-078F-E709-9ECD-1AD98520E21D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0CB9BD00-2AE3-0CC3-CBA8-1B5A4D2A46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E8B218C-0656-56A9-D6F5-151DA0D8E900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1F1478BD-6A1C-DAE7-B2E7-28EC68ECF6F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096925AB-7F8C-C0BE-4E14-65DA86E16C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08D5ED5B-D73D-2591-B2A7-FF521DB45971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94E78CA8-EE61-8F1A-107E-3BDA3BBAD89F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D82C7C44-8A3A-1492-31F8-6FA5E02896BE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DE89C33E-94C1-0D72-6148-41094C87678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405029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8">
            <a:extLst>
              <a:ext uri="{FF2B5EF4-FFF2-40B4-BE49-F238E27FC236}">
                <a16:creationId xmlns:a16="http://schemas.microsoft.com/office/drawing/2014/main" id="{05649B30-9267-E483-EAEF-E60A77FE753A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2353451"/>
            <a:ext cx="11240284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ct val="3000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03443801-4742-20D5-60DF-FCBA875658CC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b-NO" sz="1200" b="1">
                <a:latin typeface="+mj-lt"/>
              </a:rPr>
              <a:t>Kapittelside</a:t>
            </a:r>
          </a:p>
        </p:txBody>
      </p:sp>
    </p:spTree>
    <p:extLst>
      <p:ext uri="{BB962C8B-B14F-4D97-AF65-F5344CB8AC3E}">
        <p14:creationId xmlns:p14="http://schemas.microsoft.com/office/powerpoint/2010/main" val="1818925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1/2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370800"/>
            <a:ext cx="5184648" cy="1231106"/>
          </a:xfrm>
        </p:spPr>
        <p:txBody>
          <a:bodyPr lIns="0" tIns="0" rIns="0" bIns="0"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5" y="1773238"/>
            <a:ext cx="518464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0495" y="6552819"/>
            <a:ext cx="1953861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234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82DE142A-8011-6ED0-4F68-73397361A2E0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622046D8-FDF8-CA31-9FFF-261DA212F420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306A93F-E0EC-7504-BFA6-5485C7A038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57646D18-9E1D-A2A4-F42F-5F2627B33C09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6899A2C3-3829-C8FE-C52F-A14715DD3719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8C00C7ED-C66E-59A6-1172-F97EF55AD9C0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1DF76E1-57BD-03A1-D423-ADEAAD5902E2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C44BB4E-3B20-3B0E-625F-A0B35BF48BD8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35934DE-0B8E-4F68-F5C9-DCB349F31C0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027D519-EA01-E5FD-F6C2-E6ECEE7392E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34152171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side med 1/3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7510" y="0"/>
            <a:ext cx="392449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4" y="370800"/>
            <a:ext cx="7344918" cy="1231106"/>
          </a:xfrm>
        </p:spPr>
        <p:txBody>
          <a:bodyPr lIns="0" tIns="0" rIns="0" bIns="0"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4" y="1773238"/>
            <a:ext cx="734491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6552819"/>
            <a:ext cx="1978177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20000" y="6552819"/>
            <a:ext cx="414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D0AF628-E276-9A29-6BAC-A201CB32233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B0CEEEB2-1F87-2C67-4E5C-17B43D9059FC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76F2FF3-72B6-33FC-5887-925FAA11D5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649D3960-118B-937C-8026-A52B099A0A0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FF459E88-F00F-82FB-2EA6-B2E64404FC4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3A2828B9-0637-FD32-ED34-41C263A51D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207E8E3E-BAB9-1887-6FBE-F9BAA2603378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7A1ACDC-F3A4-D46C-C4F2-71EFB3E2FEC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C280475-75B1-1639-4274-79D59A24D52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618B383-6682-B463-4DDA-CE58E560F8B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1999818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7C5AE6-1FE5-346E-DB04-47AB68640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C8C94CA-1817-895C-BD0E-7BA65E33F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45" y="1764221"/>
            <a:ext cx="11449431" cy="4536567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F86529-CED0-2F12-95E4-FB11CB7B3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D086097-7DAF-9F11-BA11-E24C68AF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222394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med flere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F8BC05A5-006C-DD29-F10C-592827EA4BC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4200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F0FB82-B194-5E0F-C339-FADB00CECE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200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82E75CA7-999E-E489-7ECA-291D027D7F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4395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EDA34E5-EBBC-8398-6A9A-E53894F960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4115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2260C1-D603-C51B-A659-F0ED7FD86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3544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876A1CCE-8D95-CE73-6408-BEA8D0D14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115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26C39348-C599-CD84-22CA-FD099E5DEE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990800"/>
            <a:ext cx="2880000" cy="4320000"/>
          </a:xfr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8" name="Plassholder for tekst 25">
            <a:extLst>
              <a:ext uri="{FF2B5EF4-FFF2-40B4-BE49-F238E27FC236}">
                <a16:creationId xmlns:a16="http://schemas.microsoft.com/office/drawing/2014/main" id="{9D49151A-6655-B9FC-6C42-590670855A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45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3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DC5ED441-6B10-62F6-CBC4-D3C47038DE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126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76E7DDDF-2AC7-B43E-9DAF-5A8AB8268D3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6D34979-7593-597E-3961-795939E4C96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6184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ssholder for bilde 24">
            <a:extLst>
              <a:ext uri="{FF2B5EF4-FFF2-40B4-BE49-F238E27FC236}">
                <a16:creationId xmlns:a16="http://schemas.microsoft.com/office/drawing/2014/main" id="{A155BA3E-186B-3088-C053-D7C3B68F4D1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65252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C29A04DA-81BC-3BD8-8BAD-7DA83446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9D7C781F-D136-3850-8E49-8B61F163B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5252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27" name="Plassholder for tekst 26">
            <a:extLst>
              <a:ext uri="{FF2B5EF4-FFF2-40B4-BE49-F238E27FC236}">
                <a16:creationId xmlns:a16="http://schemas.microsoft.com/office/drawing/2014/main" id="{808112C4-504C-CF35-A2BA-47C5EB619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252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0" name="Plassholder for bilde 39">
            <a:extLst>
              <a:ext uri="{FF2B5EF4-FFF2-40B4-BE49-F238E27FC236}">
                <a16:creationId xmlns:a16="http://schemas.microsoft.com/office/drawing/2014/main" id="{DDF2569C-830B-3BCC-5096-95D01E1C7DB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21752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1" name="Plassholder for tekst 25">
            <a:extLst>
              <a:ext uri="{FF2B5EF4-FFF2-40B4-BE49-F238E27FC236}">
                <a16:creationId xmlns:a16="http://schemas.microsoft.com/office/drawing/2014/main" id="{3FD62992-35C5-5660-640F-39D23B6CB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752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2" name="Plassholder for tekst 26">
            <a:extLst>
              <a:ext uri="{FF2B5EF4-FFF2-40B4-BE49-F238E27FC236}">
                <a16:creationId xmlns:a16="http://schemas.microsoft.com/office/drawing/2014/main" id="{2BEBC511-3FED-B949-8713-08620CBBA5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752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3" name="Plassholder for bilde 42">
            <a:extLst>
              <a:ext uri="{FF2B5EF4-FFF2-40B4-BE49-F238E27FC236}">
                <a16:creationId xmlns:a16="http://schemas.microsoft.com/office/drawing/2014/main" id="{05A4C6F8-51A8-B38C-1D50-CD5322DF43D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537838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4" name="Plassholder for tekst 25">
            <a:extLst>
              <a:ext uri="{FF2B5EF4-FFF2-40B4-BE49-F238E27FC236}">
                <a16:creationId xmlns:a16="http://schemas.microsoft.com/office/drawing/2014/main" id="{EA05459D-423D-348E-6510-4E5749CA53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838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5" name="Plassholder for tekst 26">
            <a:extLst>
              <a:ext uri="{FF2B5EF4-FFF2-40B4-BE49-F238E27FC236}">
                <a16:creationId xmlns:a16="http://schemas.microsoft.com/office/drawing/2014/main" id="{48B51D4B-48F7-7407-64A2-7FA13A1E1A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838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6" name="Plassholder for bilde 45">
            <a:extLst>
              <a:ext uri="{FF2B5EF4-FFF2-40B4-BE49-F238E27FC236}">
                <a16:creationId xmlns:a16="http://schemas.microsoft.com/office/drawing/2014/main" id="{75C27F72-B212-0B26-6019-CA5BA02759E3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7538625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7" name="Plassholder for tekst 25">
            <a:extLst>
              <a:ext uri="{FF2B5EF4-FFF2-40B4-BE49-F238E27FC236}">
                <a16:creationId xmlns:a16="http://schemas.microsoft.com/office/drawing/2014/main" id="{9F46BA7E-1C5A-ABA2-59C1-4E7433FA4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8625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8" name="Plassholder for tekst 26">
            <a:extLst>
              <a:ext uri="{FF2B5EF4-FFF2-40B4-BE49-F238E27FC236}">
                <a16:creationId xmlns:a16="http://schemas.microsoft.com/office/drawing/2014/main" id="{7BE97382-90F0-A726-F262-1E8BE357E7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68625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9" name="Plassholder for bilde 48">
            <a:extLst>
              <a:ext uri="{FF2B5EF4-FFF2-40B4-BE49-F238E27FC236}">
                <a16:creationId xmlns:a16="http://schemas.microsoft.com/office/drawing/2014/main" id="{750472B3-CD4B-86DA-B4EC-2E8408BA3C1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698867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50" name="Plassholder for tekst 25">
            <a:extLst>
              <a:ext uri="{FF2B5EF4-FFF2-40B4-BE49-F238E27FC236}">
                <a16:creationId xmlns:a16="http://schemas.microsoft.com/office/drawing/2014/main" id="{BD591788-918F-AF70-0158-3D7900300B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28867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51" name="Plassholder for tekst 26">
            <a:extLst>
              <a:ext uri="{FF2B5EF4-FFF2-40B4-BE49-F238E27FC236}">
                <a16:creationId xmlns:a16="http://schemas.microsoft.com/office/drawing/2014/main" id="{2E388AF9-0CA2-0520-6C81-0D6A0BD6566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28867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E4B42C9-1056-7854-9D79-5FB4AE21402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D689CD9-C439-F606-0CB1-B339647C19AD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714207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ide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9">
            <a:extLst>
              <a:ext uri="{FF2B5EF4-FFF2-40B4-BE49-F238E27FC236}">
                <a16:creationId xmlns:a16="http://schemas.microsoft.com/office/drawing/2014/main" id="{8328FA84-DC9D-DC6C-C6AD-A04168474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ctr">
              <a:buNone/>
              <a:defRPr b="0">
                <a:solidFill>
                  <a:schemeClr val="dk1"/>
                </a:solidFill>
                <a:latin typeface="+mn-lt"/>
              </a:defRPr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C4A380E1-E6A6-DD60-B615-2D01BDC71F95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0544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6EEC39D2-4863-F643-3AB3-A814B424E5BE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360045" y="2354400"/>
            <a:ext cx="5364164" cy="933141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Tittel</a:t>
            </a:r>
          </a:p>
        </p:txBody>
      </p:sp>
      <p:sp>
        <p:nvSpPr>
          <p:cNvPr id="14" name="Undertittel 13">
            <a:extLst>
              <a:ext uri="{FF2B5EF4-FFF2-40B4-BE49-F238E27FC236}">
                <a16:creationId xmlns:a16="http://schemas.microsoft.com/office/drawing/2014/main" id="{7A792118-02B6-8B8D-94AB-90DB1EF736C9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302154"/>
            <a:ext cx="5364164" cy="2160000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3200" b="0" i="0" u="none" cap="none">
                <a:solidFill>
                  <a:srgbClr val="E2F1DF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733FF54D-231D-CE06-DE2E-7DF88331AF7E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1D0D304A-D52F-322D-D6A6-63439E26CA6D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47247A05-6247-252F-2DF7-CE6AC90531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3A55D8D9-F1BD-E40C-B89E-5F4BC7A8FEC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99A8CD7D-1AE7-1C5E-60AB-DA1CAD85BEA6}"/>
              </a:ext>
            </a:extLst>
          </p:cNvPr>
          <p:cNvGrpSpPr/>
          <p:nvPr userDrawn="1"/>
        </p:nvGrpSpPr>
        <p:grpSpPr>
          <a:xfrm>
            <a:off x="-1821584" y="897895"/>
            <a:ext cx="1689882" cy="1468094"/>
            <a:chOff x="-1821584" y="897895"/>
            <a:chExt cx="1689882" cy="1468094"/>
          </a:xfrm>
        </p:grpSpPr>
        <p:sp>
          <p:nvSpPr>
            <p:cNvPr id="7" name="TekstSylinder 6">
              <a:extLst>
                <a:ext uri="{FF2B5EF4-FFF2-40B4-BE49-F238E27FC236}">
                  <a16:creationId xmlns:a16="http://schemas.microsoft.com/office/drawing/2014/main" id="{15EC9530-8F3A-98E8-CB06-64DA09344B16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468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Valgfritt om man vil legge inn bilde eller illustrasjon.</a:t>
              </a: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Illustrasjonene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Mellomgrønn – #68B096</a:t>
              </a:r>
            </a:p>
            <a:p>
              <a:endParaRPr lang="nb-NO" sz="900" b="0">
                <a:latin typeface="+mn-lt"/>
              </a:endParaRP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5DF8424E-C155-6DB2-369A-51A220841AF2}"/>
                </a:ext>
              </a:extLst>
            </p:cNvPr>
            <p:cNvSpPr/>
            <p:nvPr userDrawn="1"/>
          </p:nvSpPr>
          <p:spPr>
            <a:xfrm>
              <a:off x="-668267" y="1577950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754B0739-E442-31B3-CD94-49A7137736C8}"/>
                </a:ext>
              </a:extLst>
            </p:cNvPr>
            <p:cNvSpPr/>
            <p:nvPr userDrawn="1"/>
          </p:nvSpPr>
          <p:spPr>
            <a:xfrm>
              <a:off x="-668267" y="1741120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F305FD85-2ACA-D595-B917-E84B243FF9DE}"/>
                </a:ext>
              </a:extLst>
            </p:cNvPr>
            <p:cNvSpPr/>
            <p:nvPr userDrawn="1"/>
          </p:nvSpPr>
          <p:spPr>
            <a:xfrm>
              <a:off x="-668267" y="1904289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56CBBBB-2EC5-59D8-DAD8-07839C823204}"/>
                </a:ext>
              </a:extLst>
            </p:cNvPr>
            <p:cNvSpPr/>
            <p:nvPr userDrawn="1"/>
          </p:nvSpPr>
          <p:spPr>
            <a:xfrm>
              <a:off x="-504063" y="2071511"/>
              <a:ext cx="158310" cy="123825"/>
            </a:xfrm>
            <a:prstGeom prst="rect">
              <a:avLst/>
            </a:prstGeom>
            <a:solidFill>
              <a:srgbClr val="68B096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C71B41F-EE78-B7A3-E9D2-1C49F8CB4440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Pauseside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A58E1EFB-9953-6B5D-5A67-A6131440EA61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</p:spTree>
    <p:extLst>
      <p:ext uri="{BB962C8B-B14F-4D97-AF65-F5344CB8AC3E}">
        <p14:creationId xmlns:p14="http://schemas.microsoft.com/office/powerpoint/2010/main" val="3779831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nummerert punkt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01ED0CE7-6962-2049-16E7-D1422C3022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177323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4" name="Tittel 23">
            <a:extLst>
              <a:ext uri="{FF2B5EF4-FFF2-40B4-BE49-F238E27FC236}">
                <a16:creationId xmlns:a16="http://schemas.microsoft.com/office/drawing/2014/main" id="{2CE5B71C-20E9-6D4C-2D84-CA9BA408A5FD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5" name="Plassholder for tekst 24">
            <a:extLst>
              <a:ext uri="{FF2B5EF4-FFF2-40B4-BE49-F238E27FC236}">
                <a16:creationId xmlns:a16="http://schemas.microsoft.com/office/drawing/2014/main" id="{613290E2-3328-FBB9-CC4A-FC634F22AA36}"/>
              </a:ext>
            </a:extLst>
          </p:cNvPr>
          <p:cNvSpPr>
            <a:spLocks noGrp="1"/>
          </p:cNvSpPr>
          <p:nvPr userDrawn="1">
            <p:ph type="body" idx="10"/>
          </p:nvPr>
        </p:nvSpPr>
        <p:spPr>
          <a:xfrm>
            <a:off x="1090149" y="1878331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E7DFE08E-D61A-5BBD-3475-A1375370F2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45" y="280365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8" name="Plassholder for tekst 24">
            <a:extLst>
              <a:ext uri="{FF2B5EF4-FFF2-40B4-BE49-F238E27FC236}">
                <a16:creationId xmlns:a16="http://schemas.microsoft.com/office/drawing/2014/main" id="{DC6DBC35-690C-96CD-C492-8F5A6E43344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090149" y="2908746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9" name="Plassholder for tekst 25">
            <a:extLst>
              <a:ext uri="{FF2B5EF4-FFF2-40B4-BE49-F238E27FC236}">
                <a16:creationId xmlns:a16="http://schemas.microsoft.com/office/drawing/2014/main" id="{634C5626-A77F-6787-ABC5-6904790517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45" y="383406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0" name="Plassholder for tekst 24">
            <a:extLst>
              <a:ext uri="{FF2B5EF4-FFF2-40B4-BE49-F238E27FC236}">
                <a16:creationId xmlns:a16="http://schemas.microsoft.com/office/drawing/2014/main" id="{7657A75D-CDDA-04E6-1896-8A8487141634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90149" y="3939161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1" name="Plassholder for tekst 25">
            <a:extLst>
              <a:ext uri="{FF2B5EF4-FFF2-40B4-BE49-F238E27FC236}">
                <a16:creationId xmlns:a16="http://schemas.microsoft.com/office/drawing/2014/main" id="{FE7BDD74-94B3-50E2-14E2-C423CE81D2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045" y="486448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2" name="Plassholder for tekst 24">
            <a:extLst>
              <a:ext uri="{FF2B5EF4-FFF2-40B4-BE49-F238E27FC236}">
                <a16:creationId xmlns:a16="http://schemas.microsoft.com/office/drawing/2014/main" id="{877555AA-2DF5-FFB6-293F-DAE9BE501462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90149" y="4969576"/>
            <a:ext cx="10080000" cy="340414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0B40CE75-AF23-A163-0932-35286EC81EF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379859C-7EC7-10F1-8E6B-24C3C126ECA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218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5"/>
            <a:ext cx="1404000" cy="334271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55F71A3A-E59B-4EAC-9D7B-1B2E81A2D9A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36967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Timeline">
            <a:extLst>
              <a:ext uri="{FF2B5EF4-FFF2-40B4-BE49-F238E27FC236}">
                <a16:creationId xmlns:a16="http://schemas.microsoft.com/office/drawing/2014/main" id="{5250D6F0-9D1A-5B58-97EC-997A7E9767E7}"/>
              </a:ext>
            </a:extLst>
          </p:cNvPr>
          <p:cNvCxnSpPr>
            <a:cxnSpLocks/>
          </p:cNvCxnSpPr>
          <p:nvPr/>
        </p:nvCxnSpPr>
        <p:spPr>
          <a:xfrm>
            <a:off x="370800" y="3730419"/>
            <a:ext cx="11449725" cy="0"/>
          </a:xfrm>
          <a:prstGeom prst="straightConnector1">
            <a:avLst/>
          </a:prstGeom>
          <a:ln w="12700">
            <a:solidFill>
              <a:srgbClr val="054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Eksempel 1" hidden="1">
            <a:extLst>
              <a:ext uri="{FF2B5EF4-FFF2-40B4-BE49-F238E27FC236}">
                <a16:creationId xmlns:a16="http://schemas.microsoft.com/office/drawing/2014/main" id="{F9273C31-65BF-5E58-75F8-EF4F496271F5}"/>
              </a:ext>
            </a:extLst>
          </p:cNvPr>
          <p:cNvGrpSpPr/>
          <p:nvPr userDrawn="1"/>
        </p:nvGrpSpPr>
        <p:grpSpPr>
          <a:xfrm>
            <a:off x="4878762" y="2453200"/>
            <a:ext cx="1728000" cy="2540058"/>
            <a:chOff x="4878762" y="2453200"/>
            <a:chExt cx="1728000" cy="2540058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E542A5FC-CC0D-05BE-69CF-E96367C1B25D}"/>
                </a:ext>
              </a:extLst>
            </p:cNvPr>
            <p:cNvSpPr/>
            <p:nvPr/>
          </p:nvSpPr>
          <p:spPr>
            <a:xfrm flipH="1">
              <a:off x="5735562" y="2453200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6B20FDC6-A2E0-E5BD-37E9-2B3A16576F55}"/>
                </a:ext>
              </a:extLst>
            </p:cNvPr>
            <p:cNvSpPr/>
            <p:nvPr/>
          </p:nvSpPr>
          <p:spPr>
            <a:xfrm>
              <a:off x="5454762" y="245320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1" name="Plassholder for innhold 2">
              <a:extLst>
                <a:ext uri="{FF2B5EF4-FFF2-40B4-BE49-F238E27FC236}">
                  <a16:creationId xmlns:a16="http://schemas.microsoft.com/office/drawing/2014/main" id="{ED6B51A4-5ED0-88F0-3804-CD9122B01048}"/>
                </a:ext>
              </a:extLst>
            </p:cNvPr>
            <p:cNvSpPr txBox="1">
              <a:spLocks/>
            </p:cNvSpPr>
            <p:nvPr/>
          </p:nvSpPr>
          <p:spPr>
            <a:xfrm>
              <a:off x="5628020" y="2535508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1</a:t>
              </a:r>
            </a:p>
          </p:txBody>
        </p:sp>
        <p:sp>
          <p:nvSpPr>
            <p:cNvPr id="12" name="Plassholder for innhold 2">
              <a:extLst>
                <a:ext uri="{FF2B5EF4-FFF2-40B4-BE49-F238E27FC236}">
                  <a16:creationId xmlns:a16="http://schemas.microsoft.com/office/drawing/2014/main" id="{51A2596A-5A20-7DAA-C874-A71A5FE02839}"/>
                </a:ext>
              </a:extLst>
            </p:cNvPr>
            <p:cNvSpPr txBox="1">
              <a:spLocks/>
            </p:cNvSpPr>
            <p:nvPr/>
          </p:nvSpPr>
          <p:spPr>
            <a:xfrm>
              <a:off x="4878762" y="3946267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35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Tilstandsbeskrivelser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prioritering av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utfordringer</a:t>
              </a: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id="{2CE47D50-7048-B5C9-F143-8237438DB604}"/>
                </a:ext>
              </a:extLst>
            </p:cNvPr>
            <p:cNvSpPr/>
            <p:nvPr/>
          </p:nvSpPr>
          <p:spPr>
            <a:xfrm>
              <a:off x="5688762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49" name="Eksempel 2" hidden="1">
            <a:extLst>
              <a:ext uri="{FF2B5EF4-FFF2-40B4-BE49-F238E27FC236}">
                <a16:creationId xmlns:a16="http://schemas.microsoft.com/office/drawing/2014/main" id="{33038668-400F-8225-4DDA-539AF050D472}"/>
              </a:ext>
            </a:extLst>
          </p:cNvPr>
          <p:cNvGrpSpPr/>
          <p:nvPr userDrawn="1"/>
        </p:nvGrpSpPr>
        <p:grpSpPr>
          <a:xfrm>
            <a:off x="6981391" y="2602428"/>
            <a:ext cx="1728000" cy="2405210"/>
            <a:chOff x="6981391" y="2602428"/>
            <a:chExt cx="1728000" cy="2405210"/>
          </a:xfrm>
        </p:grpSpPr>
        <p:sp>
          <p:nvSpPr>
            <p:cNvPr id="14" name="Plassholder for innhold 2">
              <a:extLst>
                <a:ext uri="{FF2B5EF4-FFF2-40B4-BE49-F238E27FC236}">
                  <a16:creationId xmlns:a16="http://schemas.microsoft.com/office/drawing/2014/main" id="{7D938853-84CA-6E99-7C61-1904C466802B}"/>
                </a:ext>
              </a:extLst>
            </p:cNvPr>
            <p:cNvSpPr txBox="1">
              <a:spLocks/>
            </p:cNvSpPr>
            <p:nvPr/>
          </p:nvSpPr>
          <p:spPr>
            <a:xfrm>
              <a:off x="6981391" y="2602428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38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Forslag til 3-årig plan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de prioriterte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utfordringene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B6BE93A7-70D0-48C2-96A1-8F5185513149}"/>
                </a:ext>
              </a:extLst>
            </p:cNvPr>
            <p:cNvSpPr/>
            <p:nvPr/>
          </p:nvSpPr>
          <p:spPr>
            <a:xfrm flipH="1">
              <a:off x="7838191" y="3676419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36B2BE6A-D0BA-CFA4-D7DA-CE42C466B236}"/>
                </a:ext>
              </a:extLst>
            </p:cNvPr>
            <p:cNvSpPr/>
            <p:nvPr/>
          </p:nvSpPr>
          <p:spPr>
            <a:xfrm>
              <a:off x="7557391" y="4431638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7" name="Plassholder for innhold 2">
              <a:extLst>
                <a:ext uri="{FF2B5EF4-FFF2-40B4-BE49-F238E27FC236}">
                  <a16:creationId xmlns:a16="http://schemas.microsoft.com/office/drawing/2014/main" id="{862C9251-DD0C-E604-ABA2-8A9325A6053D}"/>
                </a:ext>
              </a:extLst>
            </p:cNvPr>
            <p:cNvSpPr txBox="1">
              <a:spLocks/>
            </p:cNvSpPr>
            <p:nvPr/>
          </p:nvSpPr>
          <p:spPr>
            <a:xfrm>
              <a:off x="7730649" y="4513946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2</a:t>
              </a:r>
            </a:p>
          </p:txBody>
        </p:sp>
        <p:sp>
          <p:nvSpPr>
            <p:cNvPr id="18" name="Oval 33">
              <a:extLst>
                <a:ext uri="{FF2B5EF4-FFF2-40B4-BE49-F238E27FC236}">
                  <a16:creationId xmlns:a16="http://schemas.microsoft.com/office/drawing/2014/main" id="{B381FB15-42BE-4878-ADE8-92AEBD29C1A8}"/>
                </a:ext>
              </a:extLst>
            </p:cNvPr>
            <p:cNvSpPr/>
            <p:nvPr/>
          </p:nvSpPr>
          <p:spPr>
            <a:xfrm>
              <a:off x="7791391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A15C145-CD05-D31A-ED20-C60D6D6BD40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E64C6DC-4C45-3A5E-F29A-9C6C417FA2DF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36" name="Point" hidden="1">
            <a:extLst>
              <a:ext uri="{FF2B5EF4-FFF2-40B4-BE49-F238E27FC236}">
                <a16:creationId xmlns:a16="http://schemas.microsoft.com/office/drawing/2014/main" id="{0E9F9B75-FB53-D2BF-77DC-D357E2B3E2DF}"/>
              </a:ext>
            </a:extLst>
          </p:cNvPr>
          <p:cNvGrpSpPr/>
          <p:nvPr userDrawn="1"/>
        </p:nvGrpSpPr>
        <p:grpSpPr>
          <a:xfrm>
            <a:off x="3759166" y="2457327"/>
            <a:ext cx="576000" cy="1327092"/>
            <a:chOff x="4047166" y="2453870"/>
            <a:chExt cx="576000" cy="1327092"/>
          </a:xfrm>
        </p:grpSpPr>
        <p:cxnSp>
          <p:nvCxnSpPr>
            <p:cNvPr id="21" name="Line">
              <a:extLst>
                <a:ext uri="{FF2B5EF4-FFF2-40B4-BE49-F238E27FC236}">
                  <a16:creationId xmlns:a16="http://schemas.microsoft.com/office/drawing/2014/main" id="{D8DB9052-B2AA-65B7-8370-1F397EAD6A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5166" y="2737743"/>
              <a:ext cx="0" cy="989219"/>
            </a:xfrm>
            <a:prstGeom prst="line">
              <a:avLst/>
            </a:prstGeom>
            <a:ln w="158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PointText">
              <a:extLst>
                <a:ext uri="{FF2B5EF4-FFF2-40B4-BE49-F238E27FC236}">
                  <a16:creationId xmlns:a16="http://schemas.microsoft.com/office/drawing/2014/main" id="{F475F11D-4E5C-1204-B0EB-586FA40D55C9}"/>
                </a:ext>
              </a:extLst>
            </p:cNvPr>
            <p:cNvSpPr/>
            <p:nvPr userDrawn="1"/>
          </p:nvSpPr>
          <p:spPr>
            <a:xfrm>
              <a:off x="4047166" y="245387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nb-NO">
                  <a:solidFill>
                    <a:srgbClr val="032C30"/>
                  </a:solidFill>
                  <a:latin typeface="+mj-lt"/>
                </a:rPr>
                <a:t>#</a:t>
              </a:r>
              <a:endParaRPr lang="en-NO">
                <a:solidFill>
                  <a:srgbClr val="032C30"/>
                </a:solidFill>
                <a:latin typeface="+mj-lt"/>
              </a:endParaRPr>
            </a:p>
          </p:txBody>
        </p:sp>
        <p:sp>
          <p:nvSpPr>
            <p:cNvPr id="35" name="Bullet">
              <a:extLst>
                <a:ext uri="{FF2B5EF4-FFF2-40B4-BE49-F238E27FC236}">
                  <a16:creationId xmlns:a16="http://schemas.microsoft.com/office/drawing/2014/main" id="{DD6E8CDD-D47B-AAD7-14AA-70CAA744B5DA}"/>
                </a:ext>
              </a:extLst>
            </p:cNvPr>
            <p:cNvSpPr/>
            <p:nvPr userDrawn="1"/>
          </p:nvSpPr>
          <p:spPr>
            <a:xfrm>
              <a:off x="4281166" y="3672962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46" name="Content" hidden="1">
            <a:extLst>
              <a:ext uri="{FF2B5EF4-FFF2-40B4-BE49-F238E27FC236}">
                <a16:creationId xmlns:a16="http://schemas.microsoft.com/office/drawing/2014/main" id="{0A5522EE-D378-11BC-01FD-A8F1462FAA2A}"/>
              </a:ext>
            </a:extLst>
          </p:cNvPr>
          <p:cNvSpPr txBox="1">
            <a:spLocks/>
          </p:cNvSpPr>
          <p:nvPr userDrawn="1"/>
        </p:nvSpPr>
        <p:spPr>
          <a:xfrm>
            <a:off x="3183166" y="3960647"/>
            <a:ext cx="1728000" cy="104699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16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Calibri" panose="020F050202020403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20000"/>
              </a:lnSpc>
              <a:buNone/>
            </a:pPr>
            <a:r>
              <a:rPr lang="nb-NO" sz="1200" b="1" u="none" strike="noStrike">
                <a:solidFill>
                  <a:schemeClr val="dk1"/>
                </a:solidFill>
                <a:effectLst/>
                <a:latin typeface="Avenir Next LT Pro Demi" panose="020B0504020202020204" pitchFamily="34" charset="77"/>
              </a:rPr>
              <a:t>Overskrift</a:t>
            </a:r>
            <a:b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</a:br>
            <a: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  <a:t>Tekst</a:t>
            </a:r>
          </a:p>
        </p:txBody>
      </p:sp>
      <p:sp>
        <p:nvSpPr>
          <p:cNvPr id="47" name="Tittel 46">
            <a:extLst>
              <a:ext uri="{FF2B5EF4-FFF2-40B4-BE49-F238E27FC236}">
                <a16:creationId xmlns:a16="http://schemas.microsoft.com/office/drawing/2014/main" id="{1623AB75-C82A-2463-A98D-6E59AC70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C2F56839-8F0A-32FA-F9F4-23FBFF0F6B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391899" y="3946267"/>
            <a:ext cx="428626" cy="254124"/>
          </a:xfrm>
        </p:spPr>
        <p:txBody>
          <a:bodyPr lIns="0" tIns="0" rIns="0" bIns="0"/>
          <a:lstStyle>
            <a:lvl1pPr marL="0" indent="0" algn="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YYYY</a:t>
            </a:r>
          </a:p>
        </p:txBody>
      </p:sp>
    </p:spTree>
    <p:extLst>
      <p:ext uri="{BB962C8B-B14F-4D97-AF65-F5344CB8AC3E}">
        <p14:creationId xmlns:p14="http://schemas.microsoft.com/office/powerpoint/2010/main" val="22218691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kk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tel 40">
            <a:extLst>
              <a:ext uri="{FF2B5EF4-FFF2-40B4-BE49-F238E27FC236}">
                <a16:creationId xmlns:a16="http://schemas.microsoft.com/office/drawing/2014/main" id="{6AC89319-E23E-2D6D-97E5-211DF8D10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615553"/>
          </a:xfrm>
        </p:spPr>
        <p:txBody>
          <a:bodyPr>
            <a:no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C5BA5F70-037B-13CA-3B36-09189329AE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274400"/>
            <a:ext cx="11449725" cy="1089185"/>
          </a:xfrm>
        </p:spPr>
        <p:txBody>
          <a:bodyPr lIns="0" tIns="0" rIns="0" bIns="0"/>
          <a:lstStyle>
            <a:lvl1pPr marL="285750" indent="-2857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1pPr>
            <a:lvl2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2pPr>
            <a:lvl3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innhold 42">
            <a:extLst>
              <a:ext uri="{FF2B5EF4-FFF2-40B4-BE49-F238E27FC236}">
                <a16:creationId xmlns:a16="http://schemas.microsoft.com/office/drawing/2014/main" id="{C65673F9-1710-6311-31A8-093ED7FA59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0045" y="2592324"/>
            <a:ext cx="11449431" cy="378047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9A722E7-4AA1-242E-6B83-2DB88C4E14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FE2DF2-7842-7FBA-1C69-058AA0294A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97457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rkeloppsett – lys"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93FBDD2-93F5-27B8-35BC-5145F10146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3A75575A-FEFF-2222-4A46-9AABEA942E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55444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rkeloppsett – mørk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rgbClr val="E2F1DF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1EC59F9-4680-9659-7A63-077067A52A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DE25848-D927-4C27-5B29-D6AD6059B2C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20000" y="6552819"/>
            <a:ext cx="6480810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2AAA473-B632-3834-9EDF-CDAB4FFC3D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781863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kstbokser med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ssholder for tekst 37">
            <a:extLst>
              <a:ext uri="{FF2B5EF4-FFF2-40B4-BE49-F238E27FC236}">
                <a16:creationId xmlns:a16="http://schemas.microsoft.com/office/drawing/2014/main" id="{1CBF6B10-6E5B-B5E6-641A-297AB0B61E4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73238"/>
            <a:ext cx="5362314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9" name="Plassholder for tekst 38">
            <a:extLst>
              <a:ext uri="{FF2B5EF4-FFF2-40B4-BE49-F238E27FC236}">
                <a16:creationId xmlns:a16="http://schemas.microsoft.com/office/drawing/2014/main" id="{CA358B32-01BD-DBB3-9F28-8428334DE8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525" y="1776413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0" name="Plassholder for tekst 39">
            <a:extLst>
              <a:ext uri="{FF2B5EF4-FFF2-40B4-BE49-F238E27FC236}">
                <a16:creationId xmlns:a16="http://schemas.microsoft.com/office/drawing/2014/main" id="{695F6370-EE17-F2A8-50C5-A73959D77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6525" y="3314701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1" name="Plassholder for tekst 40">
            <a:extLst>
              <a:ext uri="{FF2B5EF4-FFF2-40B4-BE49-F238E27FC236}">
                <a16:creationId xmlns:a16="http://schemas.microsoft.com/office/drawing/2014/main" id="{0E1336A9-1EAD-522D-4601-B72283FB92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6525" y="4856164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D8833BF1-B5F2-5A2C-F16C-D040B21933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045" y="4856164"/>
            <a:ext cx="5364000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tekst 42">
            <a:extLst>
              <a:ext uri="{FF2B5EF4-FFF2-40B4-BE49-F238E27FC236}">
                <a16:creationId xmlns:a16="http://schemas.microsoft.com/office/drawing/2014/main" id="{2F20C840-7B41-5050-FD9A-9439B2774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045" y="3314701"/>
            <a:ext cx="5362314" cy="1172273"/>
          </a:xfrm>
          <a:prstGeom prst="round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6" name="Plassholder for tekst 45">
            <a:extLst>
              <a:ext uri="{FF2B5EF4-FFF2-40B4-BE49-F238E27FC236}">
                <a16:creationId xmlns:a16="http://schemas.microsoft.com/office/drawing/2014/main" id="{3DAFE5EE-331E-0E5A-8F22-11DC734ABF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666" y="1982004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7" name="Plassholder for tekst 46">
            <a:extLst>
              <a:ext uri="{FF2B5EF4-FFF2-40B4-BE49-F238E27FC236}">
                <a16:creationId xmlns:a16="http://schemas.microsoft.com/office/drawing/2014/main" id="{508905A7-1C5E-4293-A0F6-1A856BFBAB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666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5E8F4E95-D9E6-A8DF-FD58-9B804284C6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666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9" name="Plassholder for tekst 48">
            <a:extLst>
              <a:ext uri="{FF2B5EF4-FFF2-40B4-BE49-F238E27FC236}">
                <a16:creationId xmlns:a16="http://schemas.microsoft.com/office/drawing/2014/main" id="{3437E193-00C0-AE2C-336F-9E8599A4C6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68867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0" name="Plassholder for tekst 49">
            <a:extLst>
              <a:ext uri="{FF2B5EF4-FFF2-40B4-BE49-F238E27FC236}">
                <a16:creationId xmlns:a16="http://schemas.microsoft.com/office/drawing/2014/main" id="{3CA37950-007C-13E2-36E6-8C1DE354DA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68867" y="1985179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sz="100" dirty="0" smtClean="0">
                <a:solidFill>
                  <a:schemeClr val="dk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/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1" name="Plassholder for tekst 50">
            <a:extLst>
              <a:ext uri="{FF2B5EF4-FFF2-40B4-BE49-F238E27FC236}">
                <a16:creationId xmlns:a16="http://schemas.microsoft.com/office/drawing/2014/main" id="{1937506E-5609-4A30-5246-8C6BF087D3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8867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2" name="Tittel 51">
            <a:extLst>
              <a:ext uri="{FF2B5EF4-FFF2-40B4-BE49-F238E27FC236}">
                <a16:creationId xmlns:a16="http://schemas.microsoft.com/office/drawing/2014/main" id="{B7E38900-854B-5C2A-B736-E1D1E4753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FE580C6F-ED31-7E9B-B6F8-0549A85647D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F3CC947-D436-6534-C8C1-9F8FCEC79E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10378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s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ssholder for tekst 30">
            <a:extLst>
              <a:ext uri="{FF2B5EF4-FFF2-40B4-BE49-F238E27FC236}">
                <a16:creationId xmlns:a16="http://schemas.microsoft.com/office/drawing/2014/main" id="{88F33C7F-E640-9061-0B8E-CEB7503AD1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9CCAE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3" name="Plassholder for tekst 32">
            <a:extLst>
              <a:ext uri="{FF2B5EF4-FFF2-40B4-BE49-F238E27FC236}">
                <a16:creationId xmlns:a16="http://schemas.microsoft.com/office/drawing/2014/main" id="{DF732A9D-F12B-3031-390D-410FE0390EA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204400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FBD4C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4" name="Plassholder for tekst 33">
            <a:extLst>
              <a:ext uri="{FF2B5EF4-FFF2-40B4-BE49-F238E27FC236}">
                <a16:creationId xmlns:a16="http://schemas.microsoft.com/office/drawing/2014/main" id="{B40C19FC-FB40-8D54-08F6-7A02C5D9A8E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48756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83BEAA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B3D547B5-C77C-2BBF-7F0E-09E157C9E1A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893112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054449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6" name="Tittel 35">
            <a:extLst>
              <a:ext uri="{FF2B5EF4-FFF2-40B4-BE49-F238E27FC236}">
                <a16:creationId xmlns:a16="http://schemas.microsoft.com/office/drawing/2014/main" id="{3F50F6FC-C762-6F51-9400-4717A7EF6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C125862-6077-D8E5-7D24-F886115BDC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374DEDC-6D93-1350-5C46-7D893C6ED9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93386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nn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tel 18">
            <a:extLst>
              <a:ext uri="{FF2B5EF4-FFF2-40B4-BE49-F238E27FC236}">
                <a16:creationId xmlns:a16="http://schemas.microsoft.com/office/drawing/2014/main" id="{C1A38F0B-1B77-1907-3A04-44519724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730C5992-E99E-D43F-601D-6FCD04537A2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735638" y="3089563"/>
            <a:ext cx="2704287" cy="2704287"/>
          </a:xfrm>
          <a:prstGeom prst="ellipse">
            <a:avLst/>
          </a:prstGeom>
          <a:solidFill>
            <a:srgbClr val="D7E7F4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432000" tIns="180000" rIns="180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3457CEDF-2622-925A-9DE1-72B157D120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6789" y="3089563"/>
            <a:ext cx="2704287" cy="2704287"/>
          </a:xfrm>
          <a:prstGeom prst="ellipse">
            <a:avLst/>
          </a:prstGeom>
          <a:solidFill>
            <a:srgbClr val="CFE4DA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180000" rIns="432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11B381A1-2A6E-B79F-ABF2-7DE876B3C1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292" y="1280049"/>
            <a:ext cx="2704287" cy="2704287"/>
          </a:xfrm>
          <a:prstGeom prst="ellipse">
            <a:avLst/>
          </a:prstGeom>
          <a:solidFill>
            <a:srgbClr val="FBDECF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360000" rIns="180000" bIns="36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386A505-E7CC-B100-0F1F-105AAA7A0C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8C30131-EE02-8295-72C3-CD6855B7FF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1143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plass til infografik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817928EB-96C9-D725-054C-09D58F33C831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856CAFC8-208C-B7DC-D20D-C30615E97D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67016"/>
            <a:ext cx="5004626" cy="4042871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D9B6BFAA-CD18-F412-8C06-C7ACCF8A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004626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129DE8F-C1CE-F923-58E8-B37F55BFE70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6552819"/>
            <a:ext cx="468000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832F7C0-1272-E70B-06BB-4F7AD730B6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10592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e med 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24130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ed tekstfel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499" y="1455390"/>
            <a:ext cx="4375016" cy="1036347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360000" rIns="360000" bIns="36000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60224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1D8FDBAB-9D85-47D3-85BE-878C935AF468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334008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ed tekstfel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0045" y="512763"/>
            <a:ext cx="4283075" cy="2271718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1440000" rIns="360000" bIns="54000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Tittel 5">
            <a:extLst>
              <a:ext uri="{FF2B5EF4-FFF2-40B4-BE49-F238E27FC236}">
                <a16:creationId xmlns:a16="http://schemas.microsoft.com/office/drawing/2014/main" id="{0C29952C-063D-724E-703B-0C557DEF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722638"/>
            <a:ext cx="4284000" cy="984885"/>
          </a:xfrm>
        </p:spPr>
        <p:txBody>
          <a:bodyPr anchor="b">
            <a:noAutofit/>
          </a:bodyPr>
          <a:lstStyle>
            <a:lvl1pPr algn="ctr">
              <a:defRPr sz="3200"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700733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">
    <p:bg>
      <p:bgPr>
        <a:solidFill>
          <a:srgbClr val="F8D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DF961D0D-3E89-CCD8-F0FA-BA34523EC64F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60045" y="370799"/>
            <a:ext cx="11448000" cy="522317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Sitat</a:t>
            </a:r>
          </a:p>
        </p:txBody>
      </p: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14B2BB77-4121-EE31-E193-6F53B0D33B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5949703"/>
            <a:ext cx="11449050" cy="35902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Courier New" panose="02070309020205020404" pitchFamily="49" charset="0"/>
              <a:buChar char="­"/>
              <a:defRPr sz="18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Kilde</a:t>
            </a:r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F79F31C-A3F2-66E3-52AF-63C99E7A69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28A4AAF-2092-F7CE-0462-2B431203CE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94902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-kode til nyhetsb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qr code&#10;&#10;Description automatically generated">
            <a:extLst>
              <a:ext uri="{FF2B5EF4-FFF2-40B4-BE49-F238E27FC236}">
                <a16:creationId xmlns:a16="http://schemas.microsoft.com/office/drawing/2014/main" id="{3135FB11-A487-678E-5055-C9C12547CF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742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F450EC7-33DF-1A35-C109-EAEC7E690F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4A84F568-737D-16BD-21AF-37A8717214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936460" y="1080000"/>
            <a:ext cx="4319081" cy="4319081"/>
          </a:xfrm>
          <a:prstGeom prst="ellipse">
            <a:avLst/>
          </a:prstGeom>
          <a:solidFill>
            <a:srgbClr val="E2F1DF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7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C812C82A-65FE-A113-F45E-552F5182A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21505813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#2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03A6848-0C9C-055B-7D88-716227BEB9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FCED397D-B5D3-4CC9-388D-55AB6C7039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353452"/>
            <a:ext cx="11448000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1" name="Plassholder for tekst 12">
            <a:extLst>
              <a:ext uri="{FF2B5EF4-FFF2-40B4-BE49-F238E27FC236}">
                <a16:creationId xmlns:a16="http://schemas.microsoft.com/office/drawing/2014/main" id="{5F7B4887-E713-ED91-0CF6-37BAD63CD6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19586168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5F31A3-E890-75B5-0DA8-84931D16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 kern="0" baseline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13554-5E91-C3A2-299D-680C626A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8C35E9-77F8-D66B-A9D1-71AAB236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70392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de uten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3706515C-D702-F4B9-0528-CE72727EC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552819"/>
            <a:ext cx="6480810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AA722AA-82FC-355C-2C8A-89866D0C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67491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9616E4-7195-C03D-98D0-3886680F1840}"/>
              </a:ext>
            </a:extLst>
          </p:cNvPr>
          <p:cNvSpPr/>
          <p:nvPr userDrawn="1"/>
        </p:nvSpPr>
        <p:spPr>
          <a:xfrm>
            <a:off x="10877909" y="6409426"/>
            <a:ext cx="1314000" cy="448574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6255758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eldekkende bilde m tekstfelt varia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0045" y="512763"/>
            <a:ext cx="4283075" cy="2271718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1440000" rIns="360000" bIns="540000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ittel 5">
            <a:extLst>
              <a:ext uri="{FF2B5EF4-FFF2-40B4-BE49-F238E27FC236}">
                <a16:creationId xmlns:a16="http://schemas.microsoft.com/office/drawing/2014/main" id="{0C29952C-063D-724E-703B-0C557DEF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722638"/>
            <a:ext cx="4284000" cy="984885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dk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3730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2AC39117-6C68-4FEB-9E42-425BE349C88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0015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 Engel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4"/>
            <a:ext cx="1404000" cy="331072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DCF45968-981C-4C88-A74D-0C3062D1F19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696876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8AFC81D8-47ED-4DEB-B00E-2AFD9FA436A0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730773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035C1F7A-CEF0-4897-9C81-39641BC5E30D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4682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DC5969B5-A6DF-45CA-A6DD-0CB2D8DDE70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51359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CB5E580E-EA15-4822-9787-69C5D7EA504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237647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6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10765345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10765345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D49967A-B6DF-B415-77C5-AB926F6566C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360045" y="6120765"/>
            <a:ext cx="2844799" cy="187231"/>
          </a:xfrm>
        </p:spPr>
        <p:txBody>
          <a:bodyPr>
            <a:norm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DEDD9062-E02F-4361-8A95-1F4050E6AA56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09140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 bilde #1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18464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518464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C6604D7C-94B6-7B66-EF93-82FF3F950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C4BA20CC-269D-EB0D-9ABE-222F33FD40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75FA791-6834-4FF8-95B4-07EDF5A931F5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BDC3B6-6346-4AD5-3830-FCB5049FA9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F33FA93-7389-C0D1-8FF6-21C7A2080A7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7199594-9A2F-9F29-3C9B-DCA8966ED3DB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28C2C57B-D18E-E15D-1AE9-95849A0F5C9F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C02FA79C-AD69-6599-D530-72E05DE9FD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B08BCE7B-B481-83BF-7A46-82CAE5BFA4DE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342AD7FC-BA3A-A620-C1EE-99DDFA9C616D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FEED9B00-B1A9-F236-8778-05C6D6C15AF1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BF0445AF-9C79-66C5-70DC-98A6C08C4E1E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82BCE148-23FD-1672-3478-2E16892CA471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4D69BCA-09D6-67A6-5E50-5DCD5F5A39F2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40D1F28-0EE9-34F0-FC47-E0E0DA2BB2D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39837644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 bil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31505" y="0"/>
            <a:ext cx="3960495" cy="6858000"/>
          </a:xfrm>
          <a:prstGeom prst="rect">
            <a:avLst/>
          </a:prstGeom>
          <a:solidFill>
            <a:srgbClr val="D9D9D9"/>
          </a:solidFill>
        </p:spPr>
        <p:txBody>
          <a:bodyPr lIns="91440" tIns="45720" rIns="91440" bIns="45720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6" name="Tittel 15">
            <a:extLst>
              <a:ext uri="{FF2B5EF4-FFF2-40B4-BE49-F238E27FC236}">
                <a16:creationId xmlns:a16="http://schemas.microsoft.com/office/drawing/2014/main" id="{E5C101AA-4655-D981-0289-40F48E44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7344918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7344918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E69EE3B7-119D-6339-E652-91F3C425AC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33013A2-D7FE-1A1D-A871-CBA04EDFB71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B287435-7D66-44F4-BB2C-9AB01169B81C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57B491E-7A82-D7EA-C553-4AD24F4ACE9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8D3C50E-13A4-A1BD-652B-3E468B8D5E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C0E80A11-588D-38BC-ADF0-B8E7DCDABFF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9A1DB26F-DC0A-2532-0338-8FE35CB49003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C4DEEA17-65CF-133B-A380-65B7AB6A27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526D9F81-1E52-965F-6A75-8DB82C574757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8047D9A-001A-C399-7C43-B121B38A268F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30509122-1F6B-3623-48B6-8A0A93AF2DC3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1419F8F3-4F51-ABDE-8FC9-8BB94EED2B5D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093CFD5-7904-8848-FE76-B36650D2BDD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0A00B15-5539-6C89-F817-6E93A90A4327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3A7B1CF5-0FE3-922A-5030-A24F057057F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29362496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llmøt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8C2680B4-D0A7-EDD7-F55D-07168E932F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56831" y="1773935"/>
            <a:ext cx="5157216" cy="45445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dk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pic>
        <p:nvPicPr>
          <p:cNvPr id="10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EB48A01F-6001-EF66-88EC-B9BE136CF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F57936F8-33FE-0315-6AD8-B4736DCF5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45" y="1773238"/>
            <a:ext cx="6084760" cy="453548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CFCE34E8-ADDD-E40A-43C5-7AD49F6EF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0596A86E-DFB9-836E-33D1-A2D35F6DE59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B050033-9864-44AA-8B23-0736BA61DA88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637BB08E-A24B-243A-074C-4F532D562C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EDDCBDF-24DA-A523-41C7-E9A9B1BCA9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5C409024-E092-DE6B-3F68-A61436A3E24F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D5FFD72F-078F-E709-9ECD-1AD98520E21D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0CB9BD00-2AE3-0CC3-CBA8-1B5A4D2A46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E8B218C-0656-56A9-D6F5-151DA0D8E900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1F1478BD-6A1C-DAE7-B2E7-28EC68ECF6F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23" name="TekstSylinder 22">
              <a:extLst>
                <a:ext uri="{FF2B5EF4-FFF2-40B4-BE49-F238E27FC236}">
                  <a16:creationId xmlns:a16="http://schemas.microsoft.com/office/drawing/2014/main" id="{096925AB-7F8C-C0BE-4E14-65DA86E16C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08D5ED5B-D73D-2591-B2A7-FF521DB45971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94E78CA8-EE61-8F1A-107E-3BDA3BBAD89F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D82C7C44-8A3A-1492-31F8-6FA5E02896BE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DE89C33E-94C1-0D72-6148-41094C87678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Agenda-side</a:t>
            </a:r>
          </a:p>
        </p:txBody>
      </p:sp>
    </p:spTree>
    <p:extLst>
      <p:ext uri="{BB962C8B-B14F-4D97-AF65-F5344CB8AC3E}">
        <p14:creationId xmlns:p14="http://schemas.microsoft.com/office/powerpoint/2010/main" val="34262973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tel 8">
            <a:extLst>
              <a:ext uri="{FF2B5EF4-FFF2-40B4-BE49-F238E27FC236}">
                <a16:creationId xmlns:a16="http://schemas.microsoft.com/office/drawing/2014/main" id="{05649B30-9267-E483-EAEF-E60A77FE753A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2353451"/>
            <a:ext cx="10764288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ct val="30000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03443801-4742-20D5-60DF-FCBA875658CC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b-NO" sz="1200" b="1">
                <a:latin typeface="+mj-lt"/>
              </a:rPr>
              <a:t>Kapittelside</a:t>
            </a:r>
          </a:p>
        </p:txBody>
      </p:sp>
    </p:spTree>
    <p:extLst>
      <p:ext uri="{BB962C8B-B14F-4D97-AF65-F5344CB8AC3E}">
        <p14:creationId xmlns:p14="http://schemas.microsoft.com/office/powerpoint/2010/main" val="40162073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halv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370800"/>
            <a:ext cx="5184648" cy="1231106"/>
          </a:xfrm>
        </p:spPr>
        <p:txBody>
          <a:bodyPr lIns="0" tIns="0" rIns="0" bIns="0"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5" y="1773238"/>
            <a:ext cx="518464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60495" y="6552819"/>
            <a:ext cx="1953861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B1C9E5E7-E81C-F5A8-FF9E-D61CA155C9E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182DB33-4EBC-44C6-A102-5E5D4D6B9BAC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800225" y="6552819"/>
            <a:ext cx="1978626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82DE142A-8011-6ED0-4F68-73397361A2E0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622046D8-FDF8-CA31-9FFF-261DA212F420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306A93F-E0EC-7504-BFA6-5485C7A038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57646D18-9E1D-A2A4-F42F-5F2627B33C09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6899A2C3-3829-C8FE-C52F-A14715DD3719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8C00C7ED-C66E-59A6-1172-F97EF55AD9C0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1DF76E1-57BD-03A1-D423-ADEAAD5902E2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C44BB4E-3B20-3B0E-625F-A0B35BF48BD8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35934DE-0B8E-4F68-F5C9-DCB349F31C0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027D519-EA01-E5FD-F6C2-E6ECEE7392E3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3347955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 Sami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4"/>
            <a:ext cx="1404000" cy="333966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A70B1D4D-9C7D-4B10-A800-2CDF9B59E8A1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52319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side med 1/3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BD7638F8-28E3-5745-FCAB-EEC95EA777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7510" y="0"/>
            <a:ext cx="3924490" cy="6858000"/>
          </a:xfrm>
          <a:prstGeom prst="rect">
            <a:avLst/>
          </a:prstGeom>
          <a:solidFill>
            <a:srgbClr val="D9D9D9"/>
          </a:solidFill>
        </p:spPr>
        <p:txBody>
          <a:bodyPr tIns="907313"/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3E20E222-107A-76C8-F76F-F3B7360B99AF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4" y="370800"/>
            <a:ext cx="7344918" cy="1231106"/>
          </a:xfrm>
        </p:spPr>
        <p:txBody>
          <a:bodyPr lIns="0" tIns="0" rIns="0" bIns="0"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13">
            <a:extLst>
              <a:ext uri="{FF2B5EF4-FFF2-40B4-BE49-F238E27FC236}">
                <a16:creationId xmlns:a16="http://schemas.microsoft.com/office/drawing/2014/main" id="{A0361541-6644-8DCA-C2F4-CBBF5BD9F75D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4" y="1773238"/>
            <a:ext cx="7344918" cy="4535487"/>
          </a:xfr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7" name="Plassholder for tekst 16">
            <a:extLst>
              <a:ext uri="{FF2B5EF4-FFF2-40B4-BE49-F238E27FC236}">
                <a16:creationId xmlns:a16="http://schemas.microsoft.com/office/drawing/2014/main" id="{1E660EA0-789B-ABF9-1F44-8894A6389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7651" y="6498000"/>
            <a:ext cx="820799" cy="144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dk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58F8ACF-C7D5-A702-833D-4B9E4EC651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6552819"/>
            <a:ext cx="1978177" cy="9233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Bildetekst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B1C9E5E7-E81C-F5A8-FF9E-D61CA155C9E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6FFEEB3E-378C-4C39-AC52-59C6256A44D7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ACD65B2-FF12-7626-E1F5-D0438407A9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800225" y="6552819"/>
            <a:ext cx="4121944" cy="92333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2216CAA-91A6-4F2B-0F47-DE231B993C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D0AF628-E276-9A29-6BAC-A201CB32233E}"/>
              </a:ext>
            </a:extLst>
          </p:cNvPr>
          <p:cNvSpPr txBox="1"/>
          <p:nvPr userDrawn="1"/>
        </p:nvSpPr>
        <p:spPr>
          <a:xfrm>
            <a:off x="-1821584" y="980096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B0CEEEB2-1F87-2C67-4E5C-17B43D9059FC}"/>
              </a:ext>
            </a:extLst>
          </p:cNvPr>
          <p:cNvGrpSpPr/>
          <p:nvPr userDrawn="1"/>
        </p:nvGrpSpPr>
        <p:grpSpPr>
          <a:xfrm>
            <a:off x="-1743412" y="2614675"/>
            <a:ext cx="1306512" cy="1526657"/>
            <a:chOff x="-1589485" y="1838157"/>
            <a:chExt cx="1306512" cy="1526657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E76F2FF3-72B6-33FC-5887-925FAA11D5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649D3960-118B-937C-8026-A52B099A0A0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FF459E88-F00F-82FB-2EA6-B2E64404FC40}"/>
              </a:ext>
            </a:extLst>
          </p:cNvPr>
          <p:cNvGrpSpPr/>
          <p:nvPr userDrawn="1"/>
        </p:nvGrpSpPr>
        <p:grpSpPr>
          <a:xfrm>
            <a:off x="-1830317" y="4269705"/>
            <a:ext cx="1689882" cy="1061829"/>
            <a:chOff x="-2015091" y="4269705"/>
            <a:chExt cx="1796257" cy="1061829"/>
          </a:xfrm>
        </p:grpSpPr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3A2828B9-0637-FD32-ED34-41C263A51D1B}"/>
                </a:ext>
              </a:extLst>
            </p:cNvPr>
            <p:cNvSpPr txBox="1"/>
            <p:nvPr userDrawn="1"/>
          </p:nvSpPr>
          <p:spPr>
            <a:xfrm>
              <a:off x="-2015091" y="4269705"/>
              <a:ext cx="1796257" cy="106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900"/>
                <a:t>Bruk et av alternativene:</a:t>
              </a:r>
            </a:p>
            <a:p>
              <a:r>
                <a:rPr lang="nb-NO" sz="900"/>
                <a:t>Lysegrønn - #E2F1DF</a:t>
              </a:r>
            </a:p>
            <a:p>
              <a:r>
                <a:rPr lang="nb-NO" sz="900"/>
                <a:t>Lyseblå  - #E7F2F8</a:t>
              </a:r>
            </a:p>
            <a:p>
              <a:r>
                <a:rPr lang="nb-NO" sz="900"/>
                <a:t>Lysebeige - #FAF6F3</a:t>
              </a:r>
            </a:p>
            <a:p>
              <a:endParaRPr lang="nb-NO" sz="900"/>
            </a:p>
            <a:p>
              <a:r>
                <a:rPr lang="nb-NO" sz="800" i="1"/>
                <a:t>Trykk «flere farger» under malingsspannet for å skrive HEX-verdi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207E8E3E-BAB9-1887-6FBE-F9BAA2603378}"/>
                </a:ext>
              </a:extLst>
            </p:cNvPr>
            <p:cNvSpPr/>
            <p:nvPr userDrawn="1"/>
          </p:nvSpPr>
          <p:spPr>
            <a:xfrm>
              <a:off x="-788552" y="4399193"/>
              <a:ext cx="168275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7A1ACDC-F3A4-D46C-C4F2-71EFB3E2FEC5}"/>
                </a:ext>
              </a:extLst>
            </p:cNvPr>
            <p:cNvSpPr/>
            <p:nvPr userDrawn="1"/>
          </p:nvSpPr>
          <p:spPr>
            <a:xfrm>
              <a:off x="-788552" y="4542210"/>
              <a:ext cx="168275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C280475-75B1-1639-4274-79D59A24D523}"/>
                </a:ext>
              </a:extLst>
            </p:cNvPr>
            <p:cNvSpPr/>
            <p:nvPr userDrawn="1"/>
          </p:nvSpPr>
          <p:spPr>
            <a:xfrm>
              <a:off x="-788552" y="4682640"/>
              <a:ext cx="168275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618B383-6682-B463-4DDA-CE58E560F8BF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Tekstside</a:t>
            </a:r>
          </a:p>
        </p:txBody>
      </p:sp>
    </p:spTree>
    <p:extLst>
      <p:ext uri="{BB962C8B-B14F-4D97-AF65-F5344CB8AC3E}">
        <p14:creationId xmlns:p14="http://schemas.microsoft.com/office/powerpoint/2010/main" val="20060318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7C5AE6-1FE5-346E-DB04-47AB68640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C8C94CA-1817-895C-BD0E-7BA65E33F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45" y="1764221"/>
            <a:ext cx="11449431" cy="4536567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9E5E65F-6B2D-5581-23FB-9E9DDF02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F0B9FEA8-B63A-4ABA-9A40-2FB56DAAFA58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F86529-CED0-2F12-95E4-FB11CB7B3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D086097-7DAF-9F11-BA11-E24C68AF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50019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med flere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F8BC05A5-006C-DD29-F10C-592827EA4BC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4200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F0FB82-B194-5E0F-C339-FADB00CECE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200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82E75CA7-999E-E489-7ECA-291D027D7F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4395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EDA34E5-EBBC-8398-6A9A-E53894F960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41150" y="1990800"/>
            <a:ext cx="2880000" cy="43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2260C1-D603-C51B-A659-F0ED7FD86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3544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876A1CCE-8D95-CE73-6408-BEA8D0D14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1150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26C39348-C599-CD84-22CA-FD099E5DEE7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990800"/>
            <a:ext cx="2880000" cy="4320000"/>
          </a:xfr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chemeClr val="dk1"/>
                </a:solidFill>
                <a:latin typeface="+mn-lt"/>
              </a:defRPr>
            </a:lvl1pPr>
            <a:lvl2pPr marL="216000" indent="0">
              <a:buNone/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8" name="Plassholder for tekst 25">
            <a:extLst>
              <a:ext uri="{FF2B5EF4-FFF2-40B4-BE49-F238E27FC236}">
                <a16:creationId xmlns:a16="http://schemas.microsoft.com/office/drawing/2014/main" id="{9D49151A-6655-B9FC-6C42-590670855A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45" y="972122"/>
            <a:ext cx="533067" cy="533067"/>
          </a:xfrm>
          <a:prstGeom prst="ellipse">
            <a:avLst/>
          </a:prstGeom>
          <a:solidFill>
            <a:srgbClr val="054449"/>
          </a:solidFill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DC5ED441-6B10-62F6-CBC4-D3C47038DE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126" y="1044131"/>
            <a:ext cx="2247605" cy="38695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4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3DFB78DE-6339-6113-51B6-4568E204882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786A449-950F-4A71-BF1E-DCB44522D4D8}" type="datetime1">
              <a:rPr lang="nb-NO" smtClean="0"/>
              <a:t>26.06.2026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76E7DDDF-2AC7-B43E-9DAF-5A8AB8268D3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6D34979-7593-597E-3961-795939E4C96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60477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ssholder for bilde 24">
            <a:extLst>
              <a:ext uri="{FF2B5EF4-FFF2-40B4-BE49-F238E27FC236}">
                <a16:creationId xmlns:a16="http://schemas.microsoft.com/office/drawing/2014/main" id="{A155BA3E-186B-3088-C053-D7C3B68F4D1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65252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C29A04DA-81BC-3BD8-8BAD-7DA83446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9D7C781F-D136-3850-8E49-8B61F163B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5252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27" name="Plassholder for tekst 26">
            <a:extLst>
              <a:ext uri="{FF2B5EF4-FFF2-40B4-BE49-F238E27FC236}">
                <a16:creationId xmlns:a16="http://schemas.microsoft.com/office/drawing/2014/main" id="{808112C4-504C-CF35-A2BA-47C5EB619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252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0" name="Plassholder for bilde 39">
            <a:extLst>
              <a:ext uri="{FF2B5EF4-FFF2-40B4-BE49-F238E27FC236}">
                <a16:creationId xmlns:a16="http://schemas.microsoft.com/office/drawing/2014/main" id="{DDF2569C-830B-3BCC-5096-95D01E1C7DB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21752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1" name="Plassholder for tekst 25">
            <a:extLst>
              <a:ext uri="{FF2B5EF4-FFF2-40B4-BE49-F238E27FC236}">
                <a16:creationId xmlns:a16="http://schemas.microsoft.com/office/drawing/2014/main" id="{3FD62992-35C5-5660-640F-39D23B6CB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752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2" name="Plassholder for tekst 26">
            <a:extLst>
              <a:ext uri="{FF2B5EF4-FFF2-40B4-BE49-F238E27FC236}">
                <a16:creationId xmlns:a16="http://schemas.microsoft.com/office/drawing/2014/main" id="{2BEBC511-3FED-B949-8713-08620CBBA5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752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3" name="Plassholder for bilde 42">
            <a:extLst>
              <a:ext uri="{FF2B5EF4-FFF2-40B4-BE49-F238E27FC236}">
                <a16:creationId xmlns:a16="http://schemas.microsoft.com/office/drawing/2014/main" id="{05A4C6F8-51A8-B38C-1D50-CD5322DF43D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5378389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4" name="Plassholder for tekst 25">
            <a:extLst>
              <a:ext uri="{FF2B5EF4-FFF2-40B4-BE49-F238E27FC236}">
                <a16:creationId xmlns:a16="http://schemas.microsoft.com/office/drawing/2014/main" id="{EA05459D-423D-348E-6510-4E5749CA53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8389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5" name="Plassholder for tekst 26">
            <a:extLst>
              <a:ext uri="{FF2B5EF4-FFF2-40B4-BE49-F238E27FC236}">
                <a16:creationId xmlns:a16="http://schemas.microsoft.com/office/drawing/2014/main" id="{48B51D4B-48F7-7407-64A2-7FA13A1E1A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8389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6" name="Plassholder for bilde 45">
            <a:extLst>
              <a:ext uri="{FF2B5EF4-FFF2-40B4-BE49-F238E27FC236}">
                <a16:creationId xmlns:a16="http://schemas.microsoft.com/office/drawing/2014/main" id="{75C27F72-B212-0B26-6019-CA5BA02759E3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7538625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7" name="Plassholder for tekst 25">
            <a:extLst>
              <a:ext uri="{FF2B5EF4-FFF2-40B4-BE49-F238E27FC236}">
                <a16:creationId xmlns:a16="http://schemas.microsoft.com/office/drawing/2014/main" id="{9F46BA7E-1C5A-ABA2-59C1-4E7433FA4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8625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48" name="Plassholder for tekst 26">
            <a:extLst>
              <a:ext uri="{FF2B5EF4-FFF2-40B4-BE49-F238E27FC236}">
                <a16:creationId xmlns:a16="http://schemas.microsoft.com/office/drawing/2014/main" id="{7BE97382-90F0-A726-F262-1E8BE357E7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68625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49" name="Plassholder for bilde 48">
            <a:extLst>
              <a:ext uri="{FF2B5EF4-FFF2-40B4-BE49-F238E27FC236}">
                <a16:creationId xmlns:a16="http://schemas.microsoft.com/office/drawing/2014/main" id="{750472B3-CD4B-86DA-B4EC-2E8408BA3C1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698867" y="1980248"/>
            <a:ext cx="1440000" cy="1440000"/>
          </a:xfrm>
          <a:prstGeom prst="ellipse">
            <a:avLst/>
          </a:prstGeom>
          <a:solidFill>
            <a:srgbClr val="D9D9D9"/>
          </a:solidFill>
        </p:spPr>
        <p:txBody>
          <a:bodyPr wrap="square" lIns="0" tIns="0" rIns="0" bIns="0">
            <a:no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1200"/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50" name="Plassholder for tekst 25">
            <a:extLst>
              <a:ext uri="{FF2B5EF4-FFF2-40B4-BE49-F238E27FC236}">
                <a16:creationId xmlns:a16="http://schemas.microsoft.com/office/drawing/2014/main" id="{BD591788-918F-AF70-0158-3D7900300B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28867" y="3741227"/>
            <a:ext cx="1980000" cy="2042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Fornavn Etternavn</a:t>
            </a:r>
          </a:p>
        </p:txBody>
      </p:sp>
      <p:sp>
        <p:nvSpPr>
          <p:cNvPr id="51" name="Plassholder for tekst 26">
            <a:extLst>
              <a:ext uri="{FF2B5EF4-FFF2-40B4-BE49-F238E27FC236}">
                <a16:creationId xmlns:a16="http://schemas.microsoft.com/office/drawing/2014/main" id="{2E388AF9-0CA2-0520-6C81-0D6A0BD6566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28867" y="3953133"/>
            <a:ext cx="1980000" cy="52742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Tittel</a:t>
            </a:r>
            <a:br>
              <a:rPr lang="nb-NO"/>
            </a:br>
            <a:r>
              <a:rPr lang="nb-NO"/>
              <a:t>Seksjon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A5CF5F2-417F-6111-5A72-A9176A979F8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3E26493-AA90-4A20-B116-EEA33565EC29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E4B42C9-1056-7854-9D79-5FB4AE21402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D689CD9-C439-F606-0CB1-B339647C19AD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46644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side med illustrasjon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ssholder for bilde 19">
            <a:extLst>
              <a:ext uri="{FF2B5EF4-FFF2-40B4-BE49-F238E27FC236}">
                <a16:creationId xmlns:a16="http://schemas.microsoft.com/office/drawing/2014/main" id="{8328FA84-DC9D-DC6C-C6AD-A04168474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3600" y="0"/>
            <a:ext cx="6098400" cy="68580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ctr">
              <a:buNone/>
              <a:defRPr b="0">
                <a:solidFill>
                  <a:schemeClr val="dk1"/>
                </a:solidFill>
                <a:latin typeface="+mn-lt"/>
              </a:defRPr>
            </a:lvl1pPr>
          </a:lstStyle>
          <a:p>
            <a:r>
              <a:rPr lang="en-GB"/>
              <a:t>Click icon to add photo or illustration</a:t>
            </a:r>
            <a:endParaRPr lang="nb-NO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C4A380E1-E6A6-DD60-B615-2D01BDC71F95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0544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6EEC39D2-4863-F643-3AB3-A814B424E5BE}"/>
              </a:ext>
            </a:extLst>
          </p:cNvPr>
          <p:cNvSpPr>
            <a:spLocks noGrp="1"/>
          </p:cNvSpPr>
          <p:nvPr>
            <p:ph type="title" idx="10" hasCustomPrompt="1"/>
          </p:nvPr>
        </p:nvSpPr>
        <p:spPr>
          <a:xfrm>
            <a:off x="360045" y="2354400"/>
            <a:ext cx="5364164" cy="933141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Tittel</a:t>
            </a:r>
          </a:p>
        </p:txBody>
      </p:sp>
      <p:sp>
        <p:nvSpPr>
          <p:cNvPr id="14" name="Undertittel 13">
            <a:extLst>
              <a:ext uri="{FF2B5EF4-FFF2-40B4-BE49-F238E27FC236}">
                <a16:creationId xmlns:a16="http://schemas.microsoft.com/office/drawing/2014/main" id="{7A792118-02B6-8B8D-94AB-90DB1EF736C9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302154"/>
            <a:ext cx="5364164" cy="2160000"/>
          </a:xfr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3200" b="0" i="0" u="none" cap="none">
                <a:solidFill>
                  <a:srgbClr val="E2F1DF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733FF54D-231D-CE06-DE2E-7DF88331AF7E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1D0D304A-D52F-322D-D6A6-63439E26CA6D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47247A05-6247-252F-2DF7-CE6AC90531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3A55D8D9-F1BD-E40C-B89E-5F4BC7A8FEC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99A8CD7D-1AE7-1C5E-60AB-DA1CAD85BEA6}"/>
              </a:ext>
            </a:extLst>
          </p:cNvPr>
          <p:cNvGrpSpPr/>
          <p:nvPr userDrawn="1"/>
        </p:nvGrpSpPr>
        <p:grpSpPr>
          <a:xfrm>
            <a:off x="-1821584" y="897895"/>
            <a:ext cx="1689882" cy="1468094"/>
            <a:chOff x="-1821584" y="897895"/>
            <a:chExt cx="1689882" cy="1468094"/>
          </a:xfrm>
        </p:grpSpPr>
        <p:sp>
          <p:nvSpPr>
            <p:cNvPr id="7" name="TekstSylinder 6">
              <a:extLst>
                <a:ext uri="{FF2B5EF4-FFF2-40B4-BE49-F238E27FC236}">
                  <a16:creationId xmlns:a16="http://schemas.microsoft.com/office/drawing/2014/main" id="{15EC9530-8F3A-98E8-CB06-64DA09344B16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468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Valgfritt om man vil legge inn bilde eller illustrasjon.</a:t>
              </a: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Illustrasjonene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Mellomgrønn – #68B096</a:t>
              </a:r>
            </a:p>
            <a:p>
              <a:endParaRPr lang="nb-NO" sz="900" b="0">
                <a:latin typeface="+mn-lt"/>
              </a:endParaRP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5DF8424E-C155-6DB2-369A-51A220841AF2}"/>
                </a:ext>
              </a:extLst>
            </p:cNvPr>
            <p:cNvSpPr/>
            <p:nvPr userDrawn="1"/>
          </p:nvSpPr>
          <p:spPr>
            <a:xfrm>
              <a:off x="-668267" y="1577950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754B0739-E442-31B3-CD94-49A7137736C8}"/>
                </a:ext>
              </a:extLst>
            </p:cNvPr>
            <p:cNvSpPr/>
            <p:nvPr userDrawn="1"/>
          </p:nvSpPr>
          <p:spPr>
            <a:xfrm>
              <a:off x="-668267" y="1741120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F305FD85-2ACA-D595-B917-E84B243FF9DE}"/>
                </a:ext>
              </a:extLst>
            </p:cNvPr>
            <p:cNvSpPr/>
            <p:nvPr userDrawn="1"/>
          </p:nvSpPr>
          <p:spPr>
            <a:xfrm>
              <a:off x="-668267" y="1904289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56CBBBB-2EC5-59D8-DAD8-07839C823204}"/>
                </a:ext>
              </a:extLst>
            </p:cNvPr>
            <p:cNvSpPr/>
            <p:nvPr userDrawn="1"/>
          </p:nvSpPr>
          <p:spPr>
            <a:xfrm>
              <a:off x="-504063" y="2071511"/>
              <a:ext cx="158310" cy="123825"/>
            </a:xfrm>
            <a:prstGeom prst="rect">
              <a:avLst/>
            </a:prstGeom>
            <a:solidFill>
              <a:srgbClr val="68B096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C71B41F-EE78-B7A3-E9D2-1C49F8CB4440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Pauseside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A58E1EFB-9953-6B5D-5A67-A6131440EA61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</p:spTree>
    <p:extLst>
      <p:ext uri="{BB962C8B-B14F-4D97-AF65-F5344CB8AC3E}">
        <p14:creationId xmlns:p14="http://schemas.microsoft.com/office/powerpoint/2010/main" val="24388771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nummerert punkt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ssholder for tekst 25">
            <a:extLst>
              <a:ext uri="{FF2B5EF4-FFF2-40B4-BE49-F238E27FC236}">
                <a16:creationId xmlns:a16="http://schemas.microsoft.com/office/drawing/2014/main" id="{01ED0CE7-6962-2049-16E7-D1422C3022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177323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4" name="Tittel 23">
            <a:extLst>
              <a:ext uri="{FF2B5EF4-FFF2-40B4-BE49-F238E27FC236}">
                <a16:creationId xmlns:a16="http://schemas.microsoft.com/office/drawing/2014/main" id="{2CE5B71C-20E9-6D4C-2D84-CA9BA408A5FD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5" name="Plassholder for tekst 24">
            <a:extLst>
              <a:ext uri="{FF2B5EF4-FFF2-40B4-BE49-F238E27FC236}">
                <a16:creationId xmlns:a16="http://schemas.microsoft.com/office/drawing/2014/main" id="{613290E2-3328-FBB9-CC4A-FC634F22AA36}"/>
              </a:ext>
            </a:extLst>
          </p:cNvPr>
          <p:cNvSpPr>
            <a:spLocks noGrp="1"/>
          </p:cNvSpPr>
          <p:nvPr userDrawn="1">
            <p:ph type="body" idx="10"/>
          </p:nvPr>
        </p:nvSpPr>
        <p:spPr>
          <a:xfrm>
            <a:off x="1090149" y="1878331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7" name="Plassholder for tekst 25">
            <a:extLst>
              <a:ext uri="{FF2B5EF4-FFF2-40B4-BE49-F238E27FC236}">
                <a16:creationId xmlns:a16="http://schemas.microsoft.com/office/drawing/2014/main" id="{E7DFE08E-D61A-5BBD-3475-A1375370F2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45" y="280365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28" name="Plassholder for tekst 24">
            <a:extLst>
              <a:ext uri="{FF2B5EF4-FFF2-40B4-BE49-F238E27FC236}">
                <a16:creationId xmlns:a16="http://schemas.microsoft.com/office/drawing/2014/main" id="{DC6DBC35-690C-96CD-C492-8F5A6E43344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090149" y="2908746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9" name="Plassholder for tekst 25">
            <a:extLst>
              <a:ext uri="{FF2B5EF4-FFF2-40B4-BE49-F238E27FC236}">
                <a16:creationId xmlns:a16="http://schemas.microsoft.com/office/drawing/2014/main" id="{634C5626-A77F-6787-ABC5-6904790517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45" y="3834068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0" name="Plassholder for tekst 24">
            <a:extLst>
              <a:ext uri="{FF2B5EF4-FFF2-40B4-BE49-F238E27FC236}">
                <a16:creationId xmlns:a16="http://schemas.microsoft.com/office/drawing/2014/main" id="{7657A75D-CDDA-04E6-1896-8A8487141634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90149" y="3939161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1" name="Plassholder for tekst 25">
            <a:extLst>
              <a:ext uri="{FF2B5EF4-FFF2-40B4-BE49-F238E27FC236}">
                <a16:creationId xmlns:a16="http://schemas.microsoft.com/office/drawing/2014/main" id="{FE7BDD74-94B3-50E2-14E2-C423CE81D2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045" y="4864483"/>
            <a:ext cx="576000" cy="5760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 err="1"/>
              <a:t>X</a:t>
            </a:r>
            <a:endParaRPr lang="nb-NO"/>
          </a:p>
        </p:txBody>
      </p:sp>
      <p:sp>
        <p:nvSpPr>
          <p:cNvPr id="32" name="Plassholder for tekst 24">
            <a:extLst>
              <a:ext uri="{FF2B5EF4-FFF2-40B4-BE49-F238E27FC236}">
                <a16:creationId xmlns:a16="http://schemas.microsoft.com/office/drawing/2014/main" id="{877555AA-2DF5-FFB6-293F-DAE9BE501462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90149" y="4969576"/>
            <a:ext cx="10080000" cy="340414"/>
          </a:xfrm>
        </p:spPr>
        <p:txBody>
          <a:bodyPr lIns="0" tIns="0" rIns="0" bIns="0" anchor="ctr">
            <a:spAutoFit/>
          </a:bodyPr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rgbClr val="032B2F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D295B7D-0BDF-A7C4-AB90-104E48A236C3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642DAF-FB34-472F-8521-8D88BE7D210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0B40CE75-AF23-A163-0932-35286EC81EF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379859C-7EC7-10F1-8E6B-24C3C126ECA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37784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Timeline">
            <a:extLst>
              <a:ext uri="{FF2B5EF4-FFF2-40B4-BE49-F238E27FC236}">
                <a16:creationId xmlns:a16="http://schemas.microsoft.com/office/drawing/2014/main" id="{5250D6F0-9D1A-5B58-97EC-997A7E9767E7}"/>
              </a:ext>
            </a:extLst>
          </p:cNvPr>
          <p:cNvCxnSpPr>
            <a:cxnSpLocks/>
          </p:cNvCxnSpPr>
          <p:nvPr/>
        </p:nvCxnSpPr>
        <p:spPr>
          <a:xfrm>
            <a:off x="370800" y="3730419"/>
            <a:ext cx="11449725" cy="0"/>
          </a:xfrm>
          <a:prstGeom prst="straightConnector1">
            <a:avLst/>
          </a:prstGeom>
          <a:ln w="12700">
            <a:solidFill>
              <a:srgbClr val="054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Eksempel 1" hidden="1">
            <a:extLst>
              <a:ext uri="{FF2B5EF4-FFF2-40B4-BE49-F238E27FC236}">
                <a16:creationId xmlns:a16="http://schemas.microsoft.com/office/drawing/2014/main" id="{F9273C31-65BF-5E58-75F8-EF4F496271F5}"/>
              </a:ext>
            </a:extLst>
          </p:cNvPr>
          <p:cNvGrpSpPr/>
          <p:nvPr userDrawn="1"/>
        </p:nvGrpSpPr>
        <p:grpSpPr>
          <a:xfrm>
            <a:off x="4878762" y="2453200"/>
            <a:ext cx="1728000" cy="2540058"/>
            <a:chOff x="4878762" y="2453200"/>
            <a:chExt cx="1728000" cy="2540058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E542A5FC-CC0D-05BE-69CF-E96367C1B25D}"/>
                </a:ext>
              </a:extLst>
            </p:cNvPr>
            <p:cNvSpPr/>
            <p:nvPr/>
          </p:nvSpPr>
          <p:spPr>
            <a:xfrm flipH="1">
              <a:off x="5735562" y="2453200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6B20FDC6-A2E0-E5BD-37E9-2B3A16576F55}"/>
                </a:ext>
              </a:extLst>
            </p:cNvPr>
            <p:cNvSpPr/>
            <p:nvPr/>
          </p:nvSpPr>
          <p:spPr>
            <a:xfrm>
              <a:off x="5454762" y="245320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1" name="Plassholder for innhold 2">
              <a:extLst>
                <a:ext uri="{FF2B5EF4-FFF2-40B4-BE49-F238E27FC236}">
                  <a16:creationId xmlns:a16="http://schemas.microsoft.com/office/drawing/2014/main" id="{ED6B51A4-5ED0-88F0-3804-CD9122B01048}"/>
                </a:ext>
              </a:extLst>
            </p:cNvPr>
            <p:cNvSpPr txBox="1">
              <a:spLocks/>
            </p:cNvSpPr>
            <p:nvPr/>
          </p:nvSpPr>
          <p:spPr>
            <a:xfrm>
              <a:off x="5628020" y="2535508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1</a:t>
              </a:r>
            </a:p>
          </p:txBody>
        </p:sp>
        <p:sp>
          <p:nvSpPr>
            <p:cNvPr id="12" name="Plassholder for innhold 2">
              <a:extLst>
                <a:ext uri="{FF2B5EF4-FFF2-40B4-BE49-F238E27FC236}">
                  <a16:creationId xmlns:a16="http://schemas.microsoft.com/office/drawing/2014/main" id="{51A2596A-5A20-7DAA-C874-A71A5FE02839}"/>
                </a:ext>
              </a:extLst>
            </p:cNvPr>
            <p:cNvSpPr txBox="1">
              <a:spLocks/>
            </p:cNvSpPr>
            <p:nvPr/>
          </p:nvSpPr>
          <p:spPr>
            <a:xfrm>
              <a:off x="4878762" y="3946267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35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Tilstandsbeskrivelser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prioritering av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utfordringer</a:t>
              </a: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id="{2CE47D50-7048-B5C9-F143-8237438DB604}"/>
                </a:ext>
              </a:extLst>
            </p:cNvPr>
            <p:cNvSpPr/>
            <p:nvPr/>
          </p:nvSpPr>
          <p:spPr>
            <a:xfrm>
              <a:off x="5688762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49" name="Eksempel 2" hidden="1">
            <a:extLst>
              <a:ext uri="{FF2B5EF4-FFF2-40B4-BE49-F238E27FC236}">
                <a16:creationId xmlns:a16="http://schemas.microsoft.com/office/drawing/2014/main" id="{33038668-400F-8225-4DDA-539AF050D472}"/>
              </a:ext>
            </a:extLst>
          </p:cNvPr>
          <p:cNvGrpSpPr/>
          <p:nvPr userDrawn="1"/>
        </p:nvGrpSpPr>
        <p:grpSpPr>
          <a:xfrm>
            <a:off x="6981391" y="2602428"/>
            <a:ext cx="1728000" cy="2405210"/>
            <a:chOff x="6981391" y="2602428"/>
            <a:chExt cx="1728000" cy="2405210"/>
          </a:xfrm>
        </p:grpSpPr>
        <p:sp>
          <p:nvSpPr>
            <p:cNvPr id="14" name="Plassholder for innhold 2">
              <a:extLst>
                <a:ext uri="{FF2B5EF4-FFF2-40B4-BE49-F238E27FC236}">
                  <a16:creationId xmlns:a16="http://schemas.microsoft.com/office/drawing/2014/main" id="{7D938853-84CA-6E99-7C61-1904C466802B}"/>
                </a:ext>
              </a:extLst>
            </p:cNvPr>
            <p:cNvSpPr txBox="1">
              <a:spLocks/>
            </p:cNvSpPr>
            <p:nvPr/>
          </p:nvSpPr>
          <p:spPr>
            <a:xfrm>
              <a:off x="6981391" y="2602428"/>
              <a:ext cx="1728000" cy="1046991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fontAlgn="base">
                <a:lnSpc>
                  <a:spcPct val="120000"/>
                </a:lnSpc>
                <a:buNone/>
              </a:pPr>
              <a:r>
                <a:rPr lang="nb-NO" sz="12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Uke 38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Forslag til 3-årig plan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med de prioriterte</a:t>
              </a:r>
              <a:b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</a:br>
              <a:r>
                <a:rPr lang="nb-NO" sz="1200" u="none" strike="noStrike">
                  <a:solidFill>
                    <a:schemeClr val="dk1"/>
                  </a:solidFill>
                  <a:effectLst/>
                  <a:latin typeface="Avenir Next LT Pro" panose="020B0504020202020204" pitchFamily="34" charset="77"/>
                </a:rPr>
                <a:t>utfordringene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B6BE93A7-70D0-48C2-96A1-8F5185513149}"/>
                </a:ext>
              </a:extLst>
            </p:cNvPr>
            <p:cNvSpPr/>
            <p:nvPr/>
          </p:nvSpPr>
          <p:spPr>
            <a:xfrm flipH="1">
              <a:off x="7838191" y="3676419"/>
              <a:ext cx="14400" cy="1331219"/>
            </a:xfrm>
            <a:prstGeom prst="rect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36B2BE6A-D0BA-CFA4-D7DA-CE42C466B236}"/>
                </a:ext>
              </a:extLst>
            </p:cNvPr>
            <p:cNvSpPr/>
            <p:nvPr/>
          </p:nvSpPr>
          <p:spPr>
            <a:xfrm>
              <a:off x="7557391" y="4431638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7" name="Plassholder for innhold 2">
              <a:extLst>
                <a:ext uri="{FF2B5EF4-FFF2-40B4-BE49-F238E27FC236}">
                  <a16:creationId xmlns:a16="http://schemas.microsoft.com/office/drawing/2014/main" id="{862C9251-DD0C-E604-ABA2-8A9325A6053D}"/>
                </a:ext>
              </a:extLst>
            </p:cNvPr>
            <p:cNvSpPr txBox="1">
              <a:spLocks/>
            </p:cNvSpPr>
            <p:nvPr/>
          </p:nvSpPr>
          <p:spPr>
            <a:xfrm>
              <a:off x="7730649" y="4513946"/>
              <a:ext cx="229484" cy="375142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16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Calibri" panose="020F050202020403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2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48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64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80000" indent="-216000" algn="l" defTabSz="6858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 fontAlgn="base">
                <a:lnSpc>
                  <a:spcPct val="140000"/>
                </a:lnSpc>
                <a:buNone/>
              </a:pPr>
              <a:r>
                <a:rPr lang="nb-NO" sz="1800" b="1" u="none" strike="noStrike">
                  <a:solidFill>
                    <a:schemeClr val="dk1"/>
                  </a:solidFill>
                  <a:effectLst/>
                  <a:latin typeface="Avenir Next LT Pro Demi" panose="020B0504020202020204" pitchFamily="34" charset="77"/>
                </a:rPr>
                <a:t>2</a:t>
              </a:r>
            </a:p>
          </p:txBody>
        </p:sp>
        <p:sp>
          <p:nvSpPr>
            <p:cNvPr id="18" name="Oval 33">
              <a:extLst>
                <a:ext uri="{FF2B5EF4-FFF2-40B4-BE49-F238E27FC236}">
                  <a16:creationId xmlns:a16="http://schemas.microsoft.com/office/drawing/2014/main" id="{B381FB15-42BE-4878-ADE8-92AEBD29C1A8}"/>
                </a:ext>
              </a:extLst>
            </p:cNvPr>
            <p:cNvSpPr/>
            <p:nvPr/>
          </p:nvSpPr>
          <p:spPr>
            <a:xfrm>
              <a:off x="7791391" y="3676419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0A3A65E-555F-A3B8-4C8A-04DB5819092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BDE52FA1-07E4-4D4F-8388-3362A50DB180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A15C145-CD05-D31A-ED20-C60D6D6BD40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E64C6DC-4C45-3A5E-F29A-9C6C417FA2DF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grpSp>
        <p:nvGrpSpPr>
          <p:cNvPr id="36" name="Point" hidden="1">
            <a:extLst>
              <a:ext uri="{FF2B5EF4-FFF2-40B4-BE49-F238E27FC236}">
                <a16:creationId xmlns:a16="http://schemas.microsoft.com/office/drawing/2014/main" id="{0E9F9B75-FB53-D2BF-77DC-D357E2B3E2DF}"/>
              </a:ext>
            </a:extLst>
          </p:cNvPr>
          <p:cNvGrpSpPr/>
          <p:nvPr userDrawn="1"/>
        </p:nvGrpSpPr>
        <p:grpSpPr>
          <a:xfrm>
            <a:off x="3759166" y="2457327"/>
            <a:ext cx="576000" cy="1327092"/>
            <a:chOff x="4047166" y="2453870"/>
            <a:chExt cx="576000" cy="1327092"/>
          </a:xfrm>
        </p:grpSpPr>
        <p:cxnSp>
          <p:nvCxnSpPr>
            <p:cNvPr id="21" name="Line">
              <a:extLst>
                <a:ext uri="{FF2B5EF4-FFF2-40B4-BE49-F238E27FC236}">
                  <a16:creationId xmlns:a16="http://schemas.microsoft.com/office/drawing/2014/main" id="{D8DB9052-B2AA-65B7-8370-1F397EAD6A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5166" y="2737743"/>
              <a:ext cx="0" cy="989219"/>
            </a:xfrm>
            <a:prstGeom prst="line">
              <a:avLst/>
            </a:prstGeom>
            <a:ln w="158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PointText">
              <a:extLst>
                <a:ext uri="{FF2B5EF4-FFF2-40B4-BE49-F238E27FC236}">
                  <a16:creationId xmlns:a16="http://schemas.microsoft.com/office/drawing/2014/main" id="{F475F11D-4E5C-1204-B0EB-586FA40D55C9}"/>
                </a:ext>
              </a:extLst>
            </p:cNvPr>
            <p:cNvSpPr/>
            <p:nvPr userDrawn="1"/>
          </p:nvSpPr>
          <p:spPr>
            <a:xfrm>
              <a:off x="4047166" y="2453870"/>
              <a:ext cx="576000" cy="576000"/>
            </a:xfrm>
            <a:prstGeom prst="ellipse">
              <a:avLst/>
            </a:prstGeom>
            <a:solidFill>
              <a:srgbClr val="FBD4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nb-NO">
                  <a:solidFill>
                    <a:srgbClr val="032C30"/>
                  </a:solidFill>
                  <a:latin typeface="+mj-lt"/>
                </a:rPr>
                <a:t>#</a:t>
              </a:r>
              <a:endParaRPr lang="en-NO">
                <a:solidFill>
                  <a:srgbClr val="032C30"/>
                </a:solidFill>
                <a:latin typeface="+mj-lt"/>
              </a:endParaRPr>
            </a:p>
          </p:txBody>
        </p:sp>
        <p:sp>
          <p:nvSpPr>
            <p:cNvPr id="35" name="Bullet">
              <a:extLst>
                <a:ext uri="{FF2B5EF4-FFF2-40B4-BE49-F238E27FC236}">
                  <a16:creationId xmlns:a16="http://schemas.microsoft.com/office/drawing/2014/main" id="{DD6E8CDD-D47B-AAD7-14AA-70CAA744B5DA}"/>
                </a:ext>
              </a:extLst>
            </p:cNvPr>
            <p:cNvSpPr/>
            <p:nvPr userDrawn="1"/>
          </p:nvSpPr>
          <p:spPr>
            <a:xfrm>
              <a:off x="4281166" y="3672962"/>
              <a:ext cx="108000" cy="108000"/>
            </a:xfrm>
            <a:prstGeom prst="ellipse">
              <a:avLst/>
            </a:prstGeom>
            <a:solidFill>
              <a:srgbClr val="0544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sp>
        <p:nvSpPr>
          <p:cNvPr id="46" name="Content" hidden="1">
            <a:extLst>
              <a:ext uri="{FF2B5EF4-FFF2-40B4-BE49-F238E27FC236}">
                <a16:creationId xmlns:a16="http://schemas.microsoft.com/office/drawing/2014/main" id="{0A5522EE-D378-11BC-01FD-A8F1462FAA2A}"/>
              </a:ext>
            </a:extLst>
          </p:cNvPr>
          <p:cNvSpPr txBox="1">
            <a:spLocks/>
          </p:cNvSpPr>
          <p:nvPr userDrawn="1"/>
        </p:nvSpPr>
        <p:spPr>
          <a:xfrm>
            <a:off x="3183166" y="3960647"/>
            <a:ext cx="1728000" cy="104699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16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Calibri" panose="020F050202020403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16000" algn="l" defTabSz="6858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20000"/>
              </a:lnSpc>
              <a:buNone/>
            </a:pPr>
            <a:r>
              <a:rPr lang="nb-NO" sz="1200" b="1" u="none" strike="noStrike">
                <a:solidFill>
                  <a:schemeClr val="dk1"/>
                </a:solidFill>
                <a:effectLst/>
                <a:latin typeface="Avenir Next LT Pro Demi" panose="020B0504020202020204" pitchFamily="34" charset="77"/>
              </a:rPr>
              <a:t>Overskrift</a:t>
            </a:r>
            <a:b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</a:br>
            <a:r>
              <a:rPr lang="nb-NO" sz="1200" u="none" strike="noStrike">
                <a:solidFill>
                  <a:schemeClr val="dk1"/>
                </a:solidFill>
                <a:effectLst/>
                <a:latin typeface="Avenir Next LT Pro" panose="020B0504020202020204" pitchFamily="34" charset="77"/>
              </a:rPr>
              <a:t>Tekst</a:t>
            </a:r>
          </a:p>
        </p:txBody>
      </p:sp>
      <p:sp>
        <p:nvSpPr>
          <p:cNvPr id="47" name="Tittel 46">
            <a:extLst>
              <a:ext uri="{FF2B5EF4-FFF2-40B4-BE49-F238E27FC236}">
                <a16:creationId xmlns:a16="http://schemas.microsoft.com/office/drawing/2014/main" id="{1623AB75-C82A-2463-A98D-6E59AC70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C2F56839-8F0A-32FA-F9F4-23FBFF0F6B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391899" y="3946267"/>
            <a:ext cx="428626" cy="254124"/>
          </a:xfrm>
        </p:spPr>
        <p:txBody>
          <a:bodyPr lIns="0" tIns="0" rIns="0" bIns="0"/>
          <a:lstStyle>
            <a:lvl1pPr marL="0" indent="0" algn="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YYYY</a:t>
            </a:r>
          </a:p>
        </p:txBody>
      </p:sp>
    </p:spTree>
    <p:extLst>
      <p:ext uri="{BB962C8B-B14F-4D97-AF65-F5344CB8AC3E}">
        <p14:creationId xmlns:p14="http://schemas.microsoft.com/office/powerpoint/2010/main" val="25227490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kk /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tel 40">
            <a:extLst>
              <a:ext uri="{FF2B5EF4-FFF2-40B4-BE49-F238E27FC236}">
                <a16:creationId xmlns:a16="http://schemas.microsoft.com/office/drawing/2014/main" id="{6AC89319-E23E-2D6D-97E5-211DF8D10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615553"/>
          </a:xfrm>
        </p:spPr>
        <p:txBody>
          <a:bodyPr>
            <a:normAutofit/>
          </a:bodyPr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C5BA5F70-037B-13CA-3B36-09189329AE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274400"/>
            <a:ext cx="11449725" cy="1089185"/>
          </a:xfrm>
        </p:spPr>
        <p:txBody>
          <a:bodyPr lIns="0" tIns="0" rIns="0" bIns="0"/>
          <a:lstStyle>
            <a:lvl1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1pPr>
            <a:lvl2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2pPr>
            <a:lvl3pPr marL="285750" indent="-28575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1600" b="0" i="0" u="none" cap="none">
                <a:solidFill>
                  <a:schemeClr val="tx1"/>
                </a:solidFill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innhold 42">
            <a:extLst>
              <a:ext uri="{FF2B5EF4-FFF2-40B4-BE49-F238E27FC236}">
                <a16:creationId xmlns:a16="http://schemas.microsoft.com/office/drawing/2014/main" id="{C65673F9-1710-6311-31A8-093ED7FA59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0045" y="2592324"/>
            <a:ext cx="11449431" cy="378047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48BE394-0488-9E4C-D562-025A126C519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4F45F44-3F62-43F9-8FAC-40C716B844D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9A722E7-4AA1-242E-6B83-2DB88C4E14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FE2DF2-7842-7FBA-1C69-058AA0294A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66701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rkeloppsett Lys"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F3148EB8-14F4-3F2A-AD31-12C0AEFECE7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4E47125E-4F6F-4926-B8C0-7AEAC2913B61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93FBDD2-93F5-27B8-35BC-5145F101468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3A75575A-FEFF-2222-4A46-9AABEA942E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952536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rkeloppsett Mørk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tekst 18">
            <a:extLst>
              <a:ext uri="{FF2B5EF4-FFF2-40B4-BE49-F238E27FC236}">
                <a16:creationId xmlns:a16="http://schemas.microsoft.com/office/drawing/2014/main" id="{5FC41C70-EE4A-4AF3-9E36-30B9F8916E7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271725" y="2153017"/>
            <a:ext cx="2548800" cy="2548800"/>
          </a:xfrm>
          <a:prstGeom prst="ellipse">
            <a:avLst/>
          </a:prstGeom>
          <a:solidFill>
            <a:srgbClr val="FBD4C1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98F2A2E8-FA0B-1293-E795-9735449951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4975" y="2153017"/>
            <a:ext cx="2548800" cy="2548800"/>
          </a:xfrm>
          <a:prstGeom prst="ellipse">
            <a:avLst/>
          </a:prstGeom>
          <a:solidFill>
            <a:srgbClr val="C4DFEE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9F7C49F6-27B9-570E-363D-C91009BFA4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38225" y="2153017"/>
            <a:ext cx="2548800" cy="2548800"/>
          </a:xfrm>
          <a:prstGeom prst="ellipse">
            <a:avLst/>
          </a:prstGeom>
          <a:solidFill>
            <a:srgbClr val="F8DE9C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2ED45880-183F-56A6-99A0-5D4BBED7A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45" y="2153017"/>
            <a:ext cx="2548800" cy="2548800"/>
          </a:xfrm>
          <a:prstGeom prst="ellipse">
            <a:avLst/>
          </a:prstGeom>
          <a:solidFill>
            <a:srgbClr val="BCDDD0"/>
          </a:solidFill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23" name="Tittel 22">
            <a:extLst>
              <a:ext uri="{FF2B5EF4-FFF2-40B4-BE49-F238E27FC236}">
                <a16:creationId xmlns:a16="http://schemas.microsoft.com/office/drawing/2014/main" id="{07DC7A32-E4CD-F577-EEA6-C7731119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rgbClr val="E2F1DF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1EC59F9-4680-9659-7A63-077067A52A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5CBF449-9FCD-5ADC-69CD-101BCDAF15E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A0F9B6A3-2FBA-4E79-95DA-185CAFFFB76F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DE25848-D927-4C27-5B29-D6AD6059B2C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62AAA473-B632-3834-9EDF-CDAB4FFC3D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rgbClr val="E2F1DF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466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488D3452-F64C-4AB8-9B2D-72EAB944A641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730896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tekstbokser/m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ssholder for tekst 37">
            <a:extLst>
              <a:ext uri="{FF2B5EF4-FFF2-40B4-BE49-F238E27FC236}">
                <a16:creationId xmlns:a16="http://schemas.microsoft.com/office/drawing/2014/main" id="{1CBF6B10-6E5B-B5E6-641A-297AB0B61E4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73238"/>
            <a:ext cx="5362314" cy="1172273"/>
          </a:xfr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9" name="Plassholder for tekst 38">
            <a:extLst>
              <a:ext uri="{FF2B5EF4-FFF2-40B4-BE49-F238E27FC236}">
                <a16:creationId xmlns:a16="http://schemas.microsoft.com/office/drawing/2014/main" id="{CA358B32-01BD-DBB3-9F28-8428334DE8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525" y="1776413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0" name="Plassholder for tekst 39">
            <a:extLst>
              <a:ext uri="{FF2B5EF4-FFF2-40B4-BE49-F238E27FC236}">
                <a16:creationId xmlns:a16="http://schemas.microsoft.com/office/drawing/2014/main" id="{695F6370-EE17-F2A8-50C5-A73959D77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6525" y="3314701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1" name="Plassholder for tekst 40">
            <a:extLst>
              <a:ext uri="{FF2B5EF4-FFF2-40B4-BE49-F238E27FC236}">
                <a16:creationId xmlns:a16="http://schemas.microsoft.com/office/drawing/2014/main" id="{0E1336A9-1EAD-522D-4601-B72283FB92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6525" y="4856164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2" name="Plassholder for tekst 41">
            <a:extLst>
              <a:ext uri="{FF2B5EF4-FFF2-40B4-BE49-F238E27FC236}">
                <a16:creationId xmlns:a16="http://schemas.microsoft.com/office/drawing/2014/main" id="{D8833BF1-B5F2-5A2C-F16C-D040B21933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045" y="4856164"/>
            <a:ext cx="5364000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3" name="Plassholder for tekst 42">
            <a:extLst>
              <a:ext uri="{FF2B5EF4-FFF2-40B4-BE49-F238E27FC236}">
                <a16:creationId xmlns:a16="http://schemas.microsoft.com/office/drawing/2014/main" id="{2F20C840-7B41-5050-FD9A-9439B2774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045" y="3314701"/>
            <a:ext cx="5362314" cy="1172273"/>
          </a:xfrm>
          <a:prstGeom prst="rect">
            <a:avLst/>
          </a:prstGeom>
          <a:solidFill>
            <a:srgbClr val="E2F1DF"/>
          </a:solidFill>
        </p:spPr>
        <p:txBody>
          <a:bodyPr lIns="1224000" tIns="180000" rIns="180000" bIns="180000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C30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6" name="Plassholder for tekst 45">
            <a:extLst>
              <a:ext uri="{FF2B5EF4-FFF2-40B4-BE49-F238E27FC236}">
                <a16:creationId xmlns:a16="http://schemas.microsoft.com/office/drawing/2014/main" id="{3DAFE5EE-331E-0E5A-8F22-11DC734ABF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666" y="1982004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7" name="Plassholder for tekst 46">
            <a:extLst>
              <a:ext uri="{FF2B5EF4-FFF2-40B4-BE49-F238E27FC236}">
                <a16:creationId xmlns:a16="http://schemas.microsoft.com/office/drawing/2014/main" id="{508905A7-1C5E-4293-A0F6-1A856BFBAB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666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8" name="Plassholder for tekst 47">
            <a:extLst>
              <a:ext uri="{FF2B5EF4-FFF2-40B4-BE49-F238E27FC236}">
                <a16:creationId xmlns:a16="http://schemas.microsoft.com/office/drawing/2014/main" id="{5E8F4E95-D9E6-A8DF-FD58-9B804284C6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666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49" name="Plassholder for tekst 48">
            <a:extLst>
              <a:ext uri="{FF2B5EF4-FFF2-40B4-BE49-F238E27FC236}">
                <a16:creationId xmlns:a16="http://schemas.microsoft.com/office/drawing/2014/main" id="{3437E193-00C0-AE2C-336F-9E8599A4C6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68867" y="3523467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0" name="Plassholder for tekst 49">
            <a:extLst>
              <a:ext uri="{FF2B5EF4-FFF2-40B4-BE49-F238E27FC236}">
                <a16:creationId xmlns:a16="http://schemas.microsoft.com/office/drawing/2014/main" id="{3CA37950-007C-13E2-36E6-8C1DE354DA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68867" y="1985179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sz="100" dirty="0" smtClean="0">
                <a:solidFill>
                  <a:schemeClr val="dk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 smtClean="0"/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lang="nb-NO" dirty="0"/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1" name="Plassholder for tekst 50">
            <a:extLst>
              <a:ext uri="{FF2B5EF4-FFF2-40B4-BE49-F238E27FC236}">
                <a16:creationId xmlns:a16="http://schemas.microsoft.com/office/drawing/2014/main" id="{1937506E-5609-4A30-5246-8C6BF087D3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8867" y="5064930"/>
            <a:ext cx="754743" cy="754743"/>
          </a:xfrm>
          <a:prstGeom prst="ellipse">
            <a:avLst/>
          </a:prstGeom>
          <a:solidFill>
            <a:schemeClr val="bg1"/>
          </a:solidFill>
        </p:spPr>
        <p:txBody>
          <a:bodyPr lIns="91440" tIns="45720" rIns="91440" bIns="4572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00" b="0" i="0" u="none" cap="none">
                <a:solidFill>
                  <a:schemeClr val="lt1"/>
                </a:solidFill>
                <a:latin typeface="+mn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52" name="Tittel 51">
            <a:extLst>
              <a:ext uri="{FF2B5EF4-FFF2-40B4-BE49-F238E27FC236}">
                <a16:creationId xmlns:a16="http://schemas.microsoft.com/office/drawing/2014/main" id="{B7E38900-854B-5C2A-B736-E1D1E4753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FF0B3BF-A412-0751-AD82-204BE1A0CD2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ADC76939-A4A3-4973-99DA-B80E273BCDBD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FE580C6F-ED31-7E9B-B6F8-0549A85647D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F3CC947-D436-6534-C8C1-9F8FCEC79E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66972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s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ssholder for tekst 30">
            <a:extLst>
              <a:ext uri="{FF2B5EF4-FFF2-40B4-BE49-F238E27FC236}">
                <a16:creationId xmlns:a16="http://schemas.microsoft.com/office/drawing/2014/main" id="{88F33C7F-E640-9061-0B8E-CEB7503AD1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9CCAE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3" name="Plassholder for tekst 32">
            <a:extLst>
              <a:ext uri="{FF2B5EF4-FFF2-40B4-BE49-F238E27FC236}">
                <a16:creationId xmlns:a16="http://schemas.microsoft.com/office/drawing/2014/main" id="{DF732A9D-F12B-3031-390D-410FE0390EA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204400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FBD4C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4" name="Plassholder for tekst 33">
            <a:extLst>
              <a:ext uri="{FF2B5EF4-FFF2-40B4-BE49-F238E27FC236}">
                <a16:creationId xmlns:a16="http://schemas.microsoft.com/office/drawing/2014/main" id="{B40C19FC-FB40-8D54-08F6-7A02C5D9A8E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48756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83BEAA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B3D547B5-C77C-2BBF-7F0E-09E157C9E1A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893112" y="2484311"/>
            <a:ext cx="2844356" cy="1728000"/>
          </a:xfrm>
          <a:custGeom>
            <a:avLst/>
            <a:gdLst>
              <a:gd name="connsiteX0" fmla="*/ 0 w 2862000"/>
              <a:gd name="connsiteY0" fmla="*/ 0 h 1728000"/>
              <a:gd name="connsiteX1" fmla="*/ 1968500 w 2862000"/>
              <a:gd name="connsiteY1" fmla="*/ 0 h 1728000"/>
              <a:gd name="connsiteX2" fmla="*/ 1968500 w 2862000"/>
              <a:gd name="connsiteY2" fmla="*/ 1490 h 1728000"/>
              <a:gd name="connsiteX3" fmla="*/ 1998000 w 2862000"/>
              <a:gd name="connsiteY3" fmla="*/ 0 h 1728000"/>
              <a:gd name="connsiteX4" fmla="*/ 2862000 w 2862000"/>
              <a:gd name="connsiteY4" fmla="*/ 864000 h 1728000"/>
              <a:gd name="connsiteX5" fmla="*/ 1998000 w 2862000"/>
              <a:gd name="connsiteY5" fmla="*/ 1728000 h 1728000"/>
              <a:gd name="connsiteX6" fmla="*/ 1968500 w 2862000"/>
              <a:gd name="connsiteY6" fmla="*/ 1726510 h 1728000"/>
              <a:gd name="connsiteX7" fmla="*/ 1968500 w 2862000"/>
              <a:gd name="connsiteY7" fmla="*/ 1728000 h 1728000"/>
              <a:gd name="connsiteX8" fmla="*/ 0 w 2862000"/>
              <a:gd name="connsiteY8" fmla="*/ 172800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2000" h="1728000">
                <a:moveTo>
                  <a:pt x="0" y="0"/>
                </a:moveTo>
                <a:lnTo>
                  <a:pt x="1968500" y="0"/>
                </a:lnTo>
                <a:lnTo>
                  <a:pt x="1968500" y="1490"/>
                </a:lnTo>
                <a:lnTo>
                  <a:pt x="1998000" y="0"/>
                </a:lnTo>
                <a:cubicBezTo>
                  <a:pt x="2475174" y="0"/>
                  <a:pt x="2862000" y="386826"/>
                  <a:pt x="2862000" y="864000"/>
                </a:cubicBezTo>
                <a:cubicBezTo>
                  <a:pt x="2862000" y="1341174"/>
                  <a:pt x="2475174" y="1728000"/>
                  <a:pt x="1998000" y="1728000"/>
                </a:cubicBezTo>
                <a:lnTo>
                  <a:pt x="1968500" y="1726510"/>
                </a:lnTo>
                <a:lnTo>
                  <a:pt x="1968500" y="1728000"/>
                </a:lnTo>
                <a:lnTo>
                  <a:pt x="0" y="1728000"/>
                </a:lnTo>
                <a:close/>
              </a:path>
            </a:pathLst>
          </a:custGeom>
          <a:solidFill>
            <a:srgbClr val="054449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6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6" name="Tittel 35">
            <a:extLst>
              <a:ext uri="{FF2B5EF4-FFF2-40B4-BE49-F238E27FC236}">
                <a16:creationId xmlns:a16="http://schemas.microsoft.com/office/drawing/2014/main" id="{3F50F6FC-C762-6F51-9400-4717A7EF6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63A0B8D-8F41-1B2E-857E-780B0613B08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06F32A8-18AD-4FD3-8CB6-B23C6E7A0C7D}" type="datetime1">
              <a:rPr lang="nb-NO" smtClean="0"/>
              <a:t>26.06.2026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C125862-6077-D8E5-7D24-F886115BDC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374DEDC-6D93-1350-5C46-7D893C6ED9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722549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nn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tel 18">
            <a:extLst>
              <a:ext uri="{FF2B5EF4-FFF2-40B4-BE49-F238E27FC236}">
                <a16:creationId xmlns:a16="http://schemas.microsoft.com/office/drawing/2014/main" id="{C1A38F0B-1B77-1907-3A04-44519724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0" name="Plassholder for tekst 19">
            <a:extLst>
              <a:ext uri="{FF2B5EF4-FFF2-40B4-BE49-F238E27FC236}">
                <a16:creationId xmlns:a16="http://schemas.microsoft.com/office/drawing/2014/main" id="{730C5992-E99E-D43F-601D-6FCD04537A2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735638" y="3089563"/>
            <a:ext cx="2704287" cy="2704287"/>
          </a:xfrm>
          <a:prstGeom prst="ellipse">
            <a:avLst/>
          </a:prstGeom>
          <a:solidFill>
            <a:srgbClr val="D7E7F4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432000" tIns="180000" rIns="180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3457CEDF-2622-925A-9DE1-72B157D120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6789" y="3089563"/>
            <a:ext cx="2704287" cy="2704287"/>
          </a:xfrm>
          <a:prstGeom prst="ellipse">
            <a:avLst/>
          </a:prstGeom>
          <a:solidFill>
            <a:srgbClr val="CFE4DA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180000" rIns="432000" bIns="18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Plassholder for tekst 21">
            <a:extLst>
              <a:ext uri="{FF2B5EF4-FFF2-40B4-BE49-F238E27FC236}">
                <a16:creationId xmlns:a16="http://schemas.microsoft.com/office/drawing/2014/main" id="{11B381A1-2A6E-B79F-ABF2-7DE876B3C1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292" y="1280049"/>
            <a:ext cx="2704287" cy="2704287"/>
          </a:xfrm>
          <a:prstGeom prst="ellipse">
            <a:avLst/>
          </a:prstGeom>
          <a:solidFill>
            <a:srgbClr val="FBDECF">
              <a:alpha val="70000"/>
            </a:srgbClr>
          </a:solidFill>
          <a:ln>
            <a:solidFill>
              <a:srgbClr val="054449"/>
            </a:solidFill>
          </a:ln>
        </p:spPr>
        <p:txBody>
          <a:bodyPr lIns="180000" tIns="360000" rIns="180000" bIns="36000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032B2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EB1725B-A2DB-BA82-03D7-9684D3E89EA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8F170A-093A-4A3C-B52B-E9C6E75B8AD7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386A505-E7CC-B100-0F1F-105AAA7A0C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8C30131-EE02-8295-72C3-CD6855B7FF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12648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ide med plass til infografik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817928EB-96C9-D725-054C-09D58F33C831}"/>
              </a:ext>
            </a:extLst>
          </p:cNvPr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AF6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856CAFC8-208C-B7DC-D20D-C30615E97D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1767016"/>
            <a:ext cx="5004626" cy="4042871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2000" b="0" i="0" u="none" cap="none">
                <a:solidFill>
                  <a:schemeClr val="dk1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3" name="Tittel 12">
            <a:extLst>
              <a:ext uri="{FF2B5EF4-FFF2-40B4-BE49-F238E27FC236}">
                <a16:creationId xmlns:a16="http://schemas.microsoft.com/office/drawing/2014/main" id="{D9B6BFAA-CD18-F412-8C06-C7ACCF8A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5004626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C106B3F3-83DE-B0C0-4EEA-A2907A6DFA8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444F99E4-DDD6-47D0-ABF6-E7DDA880AF2E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129DE8F-C1CE-F923-58E8-B37F55BFE70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832F7C0-1272-E70B-06BB-4F7AD730B6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494454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e med 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45344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 tekstfelt varia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499" y="1455390"/>
            <a:ext cx="4375016" cy="1036347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360000" rIns="360000" bIns="360000">
            <a:sp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6906581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 tekstfelt varia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90B0ED0B-836F-C76C-C493-A157EE7AFF2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-1" y="0"/>
            <a:ext cx="12193200" cy="6858000"/>
          </a:xfrm>
          <a:solidFill>
            <a:srgbClr val="D9D9D9"/>
          </a:solidFill>
        </p:spPr>
        <p:txBody>
          <a:bodyPr tIns="907313">
            <a:normAutofit/>
          </a:bodyPr>
          <a:lstStyle>
            <a:lvl1pPr marL="216000" indent="-21600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F084351-9D52-1FB9-568A-252FCECD3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0045" y="512763"/>
            <a:ext cx="4283075" cy="2271718"/>
          </a:xfrm>
          <a:prstGeom prst="rect">
            <a:avLst/>
          </a:prstGeom>
          <a:solidFill>
            <a:srgbClr val="FAF6F3"/>
          </a:solidFill>
        </p:spPr>
        <p:txBody>
          <a:bodyPr wrap="square" lIns="360000" tIns="1440000" rIns="360000" bIns="540000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cap="none"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Tittel 5">
            <a:extLst>
              <a:ext uri="{FF2B5EF4-FFF2-40B4-BE49-F238E27FC236}">
                <a16:creationId xmlns:a16="http://schemas.microsoft.com/office/drawing/2014/main" id="{0C29952C-063D-724E-703B-0C557DEFE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722638"/>
            <a:ext cx="4284000" cy="984885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1595140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DF961D0D-3E89-CCD8-F0FA-BA34523EC64F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60045" y="370799"/>
            <a:ext cx="11448000" cy="522317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56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nb-NO"/>
              <a:t>Sitat</a:t>
            </a:r>
          </a:p>
        </p:txBody>
      </p: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14B2BB77-4121-EE31-E193-6F53B0D33B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5949703"/>
            <a:ext cx="11449050" cy="35902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Courier New" panose="02070309020205020404" pitchFamily="49" charset="0"/>
              <a:buChar char="­"/>
              <a:defRPr sz="1800" b="0" i="0" u="none" cap="none">
                <a:solidFill>
                  <a:schemeClr val="dk1"/>
                </a:solidFill>
                <a:latin typeface="+mn-lt"/>
              </a:defRPr>
            </a:lvl1pPr>
          </a:lstStyle>
          <a:p>
            <a:pPr lvl="0"/>
            <a:r>
              <a:rPr lang="nb-NO"/>
              <a:t>Kilde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3059C503-D8E5-D52C-A6BF-E7B139493A5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06135E9-975B-4DCB-A12D-22E02D8A954E}" type="datetime1">
              <a:rPr lang="nb-NO" smtClean="0"/>
              <a:t>26.06.2026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F79F31C-A3F2-66E3-52AF-63C99E7A69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28A4AAF-2092-F7CE-0462-2B431203CE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60045" y="6552819"/>
            <a:ext cx="180023" cy="92333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51F099EA-C5B5-5783-380D-AB1B44566DCA}"/>
              </a:ext>
            </a:extLst>
          </p:cNvPr>
          <p:cNvSpPr txBox="1"/>
          <p:nvPr userDrawn="1"/>
        </p:nvSpPr>
        <p:spPr>
          <a:xfrm>
            <a:off x="-1821584" y="2468700"/>
            <a:ext cx="1689882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900" b="0">
                <a:latin typeface="+mj-lt"/>
              </a:rPr>
              <a:t>For å endre bakgrunnsfarge på siden:</a:t>
            </a:r>
          </a:p>
          <a:p>
            <a:pPr marL="144000" indent="-144000">
              <a:buAutoNum type="arabicPeriod"/>
            </a:pPr>
            <a:r>
              <a:rPr lang="nb-NO" sz="900"/>
              <a:t>Høyreklikk på bakgrunnen eller utenfor sliden</a:t>
            </a:r>
          </a:p>
          <a:p>
            <a:pPr marL="144000" indent="-144000">
              <a:buAutoNum type="arabicPeriod"/>
            </a:pPr>
            <a:r>
              <a:rPr lang="nb-NO" sz="900"/>
              <a:t>Velge «Formater bakgrunn/Format Background»</a:t>
            </a:r>
          </a:p>
          <a:p>
            <a:pPr marL="144000" indent="-144000">
              <a:buAutoNum type="arabicPeriod"/>
            </a:pPr>
            <a:r>
              <a:rPr lang="nb-NO" sz="900"/>
              <a:t>Velg «Fyll» og trykk «Heldekkende» som vist under og bruk malingspann for å velge farge</a:t>
            </a: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BBAFE2AF-F251-8A93-2F6D-765F89BE751B}"/>
              </a:ext>
            </a:extLst>
          </p:cNvPr>
          <p:cNvGrpSpPr/>
          <p:nvPr userDrawn="1"/>
        </p:nvGrpSpPr>
        <p:grpSpPr>
          <a:xfrm>
            <a:off x="-1743412" y="4103279"/>
            <a:ext cx="1306512" cy="1526657"/>
            <a:chOff x="-1589485" y="1838157"/>
            <a:chExt cx="1306512" cy="1526657"/>
          </a:xfrm>
        </p:grpSpPr>
        <p:pic>
          <p:nvPicPr>
            <p:cNvPr id="4" name="Bilde 3">
              <a:extLst>
                <a:ext uri="{FF2B5EF4-FFF2-40B4-BE49-F238E27FC236}">
                  <a16:creationId xmlns:a16="http://schemas.microsoft.com/office/drawing/2014/main" id="{B80D324F-5BDC-C209-74B5-5611B3AC5E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589485" y="1838157"/>
              <a:ext cx="1306512" cy="1526657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B62832CE-3441-ABC8-E90F-8FDC3F220E9A}"/>
                </a:ext>
              </a:extLst>
            </p:cNvPr>
            <p:cNvSpPr/>
            <p:nvPr userDrawn="1"/>
          </p:nvSpPr>
          <p:spPr>
            <a:xfrm>
              <a:off x="-647700" y="2990850"/>
              <a:ext cx="250427" cy="171450"/>
            </a:xfrm>
            <a:prstGeom prst="rect">
              <a:avLst/>
            </a:prstGeom>
            <a:noFill/>
            <a:ln w="28575">
              <a:solidFill>
                <a:srgbClr val="68B09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76B82D3F-F591-7E81-E3D4-88FC2183807E}"/>
              </a:ext>
            </a:extLst>
          </p:cNvPr>
          <p:cNvSpPr txBox="1"/>
          <p:nvPr userDrawn="1"/>
        </p:nvSpPr>
        <p:spPr>
          <a:xfrm>
            <a:off x="-1830317" y="667057"/>
            <a:ext cx="168988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200" b="1">
                <a:latin typeface="+mj-lt"/>
              </a:rPr>
              <a:t>Sitatside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1393C352-7F8A-BB46-6DD2-405E620C7436}"/>
              </a:ext>
            </a:extLst>
          </p:cNvPr>
          <p:cNvSpPr txBox="1"/>
          <p:nvPr userDrawn="1"/>
        </p:nvSpPr>
        <p:spPr>
          <a:xfrm>
            <a:off x="-1743412" y="5717314"/>
            <a:ext cx="1466114" cy="431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lang="nb-NO" sz="800" i="1"/>
              <a:t>Trykk «flere farger» under malingsspannet for å skrive HEX-verdi</a:t>
            </a:r>
          </a:p>
        </p:txBody>
      </p: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EE6999BF-82B3-B4D7-9C03-EE9595EA0BBE}"/>
              </a:ext>
            </a:extLst>
          </p:cNvPr>
          <p:cNvGrpSpPr/>
          <p:nvPr userDrawn="1"/>
        </p:nvGrpSpPr>
        <p:grpSpPr>
          <a:xfrm>
            <a:off x="-1821584" y="966475"/>
            <a:ext cx="1689882" cy="1316579"/>
            <a:chOff x="-1821584" y="897895"/>
            <a:chExt cx="1689882" cy="1316579"/>
          </a:xfrm>
        </p:grpSpPr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C3DF03D0-21D4-7E2E-91BD-9F559C46C9BE}"/>
                </a:ext>
              </a:extLst>
            </p:cNvPr>
            <p:cNvSpPr txBox="1"/>
            <p:nvPr userDrawn="1"/>
          </p:nvSpPr>
          <p:spPr>
            <a:xfrm>
              <a:off x="-1821584" y="897895"/>
              <a:ext cx="1689882" cy="1316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Font skal være minimum 40 </a:t>
              </a:r>
              <a:r>
                <a:rPr lang="nb-NO" sz="900" b="0" u="none" strike="noStrike" err="1">
                  <a:solidFill>
                    <a:srgbClr val="032B2F"/>
                  </a:solidFill>
                  <a:effectLst/>
                  <a:latin typeface="+mn-lt"/>
                </a:rPr>
                <a:t>pt</a:t>
              </a: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 og siden kan ha disse bakgrunnene:</a:t>
              </a:r>
            </a:p>
            <a:p>
              <a:pPr>
                <a:lnSpc>
                  <a:spcPct val="120000"/>
                </a:lnSpc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Lysegrønn – #E2F1DF</a:t>
              </a:r>
              <a:endParaRPr lang="nb-NO" sz="900" b="0">
                <a:solidFill>
                  <a:srgbClr val="032B2F"/>
                </a:solidFill>
                <a:latin typeface="+mn-lt"/>
              </a:endParaRPr>
            </a:p>
            <a:p>
              <a:pPr marL="0" indent="0">
                <a:lnSpc>
                  <a:spcPct val="120000"/>
                </a:lnSpc>
                <a:buFont typeface="Calibri" panose="020F0502020204030204" pitchFamily="34" charset="0"/>
                <a:buNone/>
              </a:pPr>
              <a:r>
                <a:rPr lang="nb-NO" sz="900" b="0" u="none" strike="noStrike">
                  <a:solidFill>
                    <a:srgbClr val="032B2F"/>
                  </a:solidFill>
                  <a:effectLst/>
                  <a:latin typeface="+mn-lt"/>
                </a:rPr>
                <a:t>Lyseblå - #E7F2F8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Lysebeige – #FAF6F3</a:t>
              </a:r>
              <a:br>
                <a:rPr lang="nb-NO" sz="900" b="0">
                  <a:solidFill>
                    <a:srgbClr val="032B2F"/>
                  </a:solidFill>
                  <a:latin typeface="+mn-lt"/>
                </a:rPr>
              </a:br>
              <a:r>
                <a:rPr lang="nb-NO" sz="900" b="0">
                  <a:solidFill>
                    <a:srgbClr val="032B2F"/>
                  </a:solidFill>
                  <a:latin typeface="+mn-lt"/>
                </a:rPr>
                <a:t>Lysegul – #F8DE9C</a:t>
              </a:r>
            </a:p>
            <a:p>
              <a:pPr>
                <a:lnSpc>
                  <a:spcPct val="120000"/>
                </a:lnSpc>
              </a:pPr>
              <a:r>
                <a:rPr lang="nb-NO" sz="900" b="0">
                  <a:solidFill>
                    <a:srgbClr val="032B2F"/>
                  </a:solidFill>
                  <a:latin typeface="+mn-lt"/>
                </a:rPr>
                <a:t>Rosa - #FBD4C1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48D5FFDF-0916-6C32-9535-0DD96DB83E1A}"/>
                </a:ext>
              </a:extLst>
            </p:cNvPr>
            <p:cNvSpPr/>
            <p:nvPr userDrawn="1"/>
          </p:nvSpPr>
          <p:spPr>
            <a:xfrm>
              <a:off x="-668267" y="1417565"/>
              <a:ext cx="158310" cy="123825"/>
            </a:xfrm>
            <a:prstGeom prst="rect">
              <a:avLst/>
            </a:prstGeom>
            <a:solidFill>
              <a:srgbClr val="E2F1DF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608194F-1C12-8B1B-4B0F-D245E075963A}"/>
                </a:ext>
              </a:extLst>
            </p:cNvPr>
            <p:cNvSpPr/>
            <p:nvPr userDrawn="1"/>
          </p:nvSpPr>
          <p:spPr>
            <a:xfrm>
              <a:off x="-668267" y="1583455"/>
              <a:ext cx="158310" cy="123825"/>
            </a:xfrm>
            <a:prstGeom prst="rect">
              <a:avLst/>
            </a:prstGeom>
            <a:solidFill>
              <a:srgbClr val="E7F2F8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66431863-D660-0CD5-2FA4-30B6F4C0B72C}"/>
                </a:ext>
              </a:extLst>
            </p:cNvPr>
            <p:cNvSpPr/>
            <p:nvPr userDrawn="1"/>
          </p:nvSpPr>
          <p:spPr>
            <a:xfrm>
              <a:off x="-668267" y="1749345"/>
              <a:ext cx="158310" cy="123825"/>
            </a:xfrm>
            <a:prstGeom prst="rect">
              <a:avLst/>
            </a:prstGeom>
            <a:solidFill>
              <a:srgbClr val="FAF6F3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F74CDAD-19BC-0514-68F4-563F6D926BAD}"/>
                </a:ext>
              </a:extLst>
            </p:cNvPr>
            <p:cNvSpPr/>
            <p:nvPr userDrawn="1"/>
          </p:nvSpPr>
          <p:spPr>
            <a:xfrm>
              <a:off x="-668267" y="1915235"/>
              <a:ext cx="158310" cy="123825"/>
            </a:xfrm>
            <a:prstGeom prst="rect">
              <a:avLst/>
            </a:prstGeom>
            <a:solidFill>
              <a:srgbClr val="F8DE9C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ADA69DD8-8BFC-0D32-1DCE-A738D9D31733}"/>
                </a:ext>
              </a:extLst>
            </p:cNvPr>
            <p:cNvSpPr/>
            <p:nvPr userDrawn="1"/>
          </p:nvSpPr>
          <p:spPr>
            <a:xfrm>
              <a:off x="-668267" y="2081123"/>
              <a:ext cx="158310" cy="123825"/>
            </a:xfrm>
            <a:prstGeom prst="rect">
              <a:avLst/>
            </a:prstGeom>
            <a:solidFill>
              <a:srgbClr val="FBD4C1"/>
            </a:solidFill>
            <a:ln w="3175">
              <a:solidFill>
                <a:srgbClr val="032C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4638966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- variant 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F450EC7-33DF-1A35-C109-EAEC7E690F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4A84F568-737D-16BD-21AF-37A8717214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936460" y="1080000"/>
            <a:ext cx="4319081" cy="4319081"/>
          </a:xfrm>
          <a:prstGeom prst="ellipse">
            <a:avLst/>
          </a:prstGeom>
          <a:solidFill>
            <a:srgbClr val="E2F1DF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7200" b="0" i="0" u="none" cap="none">
                <a:solidFill>
                  <a:srgbClr val="032C30"/>
                </a:solidFill>
                <a:latin typeface="+mj-lt"/>
              </a:defRPr>
            </a:lvl1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C812C82A-65FE-A113-F45E-552F5182A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19189791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 - variant 2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03A6848-0C9C-055B-7D88-716227BEB9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FCED397D-B5D3-4CC9-388D-55AB6C7039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353452"/>
            <a:ext cx="11448000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1" name="Plassholder for tekst 12">
            <a:extLst>
              <a:ext uri="{FF2B5EF4-FFF2-40B4-BE49-F238E27FC236}">
                <a16:creationId xmlns:a16="http://schemas.microsoft.com/office/drawing/2014/main" id="{5F7B4887-E713-ED91-0CF6-37BAD63CD6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1676624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5"/>
            <a:ext cx="1404000" cy="331072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F84EE14C-A944-4EB6-8CE9-7A835EA3005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116608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5F31A3-E890-75B5-0DA8-84931D16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</p:spPr>
        <p:txBody>
          <a:bodyPr/>
          <a:lstStyle>
            <a:lvl1pPr>
              <a:defRPr b="0">
                <a:solidFill>
                  <a:schemeClr val="dk1"/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6EE4E03-3FB4-67A8-9C86-C3E9CF9F1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7518469-CB7A-4D99-96BA-251832C2A0EA}" type="datetime1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F313554-5E91-C3A2-299D-680C626A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8C35E9-77F8-D66B-A9D1-71AAB236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972305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9C8D7DC-B11F-1D8A-0D78-B9CFEF181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5E893BAF-01C8-4EA2-8BCB-A1D88241BAC1}" type="datetime1">
              <a:rPr lang="nb-NO" smtClean="0"/>
              <a:t>26.06.2026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3706515C-D702-F4B9-0528-CE72727EC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AA722AA-82FC-355C-2C8A-89866D0C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45" y="6552819"/>
            <a:ext cx="180023" cy="92333"/>
          </a:xfrm>
        </p:spPr>
        <p:txBody>
          <a:bodyPr/>
          <a:lstStyle>
            <a:lvl1pPr>
              <a:defRPr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986048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682335" y="2088260"/>
            <a:ext cx="7200900" cy="342042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51F3-9B16-40C6-B209-3688FC9C95F6}" type="datetimeFigureOut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1DFAA-887F-4071-8EAD-E8CA316FCF06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2682335" y="1272540"/>
            <a:ext cx="7200900" cy="6629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nb-NO"/>
              <a:t>Rediger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98712293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o-spalter (hv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762001" y="2042835"/>
            <a:ext cx="5103284" cy="431351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9379784" y="6518795"/>
            <a:ext cx="1528560" cy="178291"/>
          </a:xfrm>
          <a:prstGeom prst="rect">
            <a:avLst/>
          </a:prstGeom>
        </p:spPr>
        <p:txBody>
          <a:bodyPr/>
          <a:lstStyle/>
          <a:p>
            <a:fld id="{8F6A21A9-45B4-9D45-A92E-FBC832185E8C}" type="datetime1">
              <a:rPr lang="nb-NO" smtClean="0"/>
              <a:t>26.06.2026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0908344" y="6518796"/>
            <a:ext cx="521656" cy="178288"/>
          </a:xfrm>
          <a:prstGeom prst="rect">
            <a:avLst/>
          </a:prstGeom>
        </p:spPr>
        <p:txBody>
          <a:bodyPr/>
          <a:lstStyle/>
          <a:p>
            <a:r>
              <a:rPr lang="nb-NO" altLang="nb-NO"/>
              <a:t>Side </a:t>
            </a:r>
            <a:fld id="{F57D2C7E-FF28-3646-BDC8-24A1FA3E5E8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lassholder for innhold 7"/>
          <p:cNvSpPr>
            <a:spLocks noGrp="1"/>
          </p:cNvSpPr>
          <p:nvPr>
            <p:ph sz="quarter" idx="13"/>
          </p:nvPr>
        </p:nvSpPr>
        <p:spPr>
          <a:xfrm>
            <a:off x="6326717" y="2042834"/>
            <a:ext cx="5103283" cy="431351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856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tel (hv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9379784" y="6518795"/>
            <a:ext cx="1528560" cy="178291"/>
          </a:xfrm>
          <a:prstGeom prst="rect">
            <a:avLst/>
          </a:prstGeom>
        </p:spPr>
        <p:txBody>
          <a:bodyPr/>
          <a:lstStyle/>
          <a:p>
            <a:fld id="{44EF6512-87DF-D54A-9352-2A01257172D0}" type="datetime1">
              <a:rPr lang="nb-NO" smtClean="0"/>
              <a:t>26.06.2026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0908344" y="6518796"/>
            <a:ext cx="521656" cy="178288"/>
          </a:xfrm>
          <a:prstGeom prst="rect">
            <a:avLst/>
          </a:prstGeom>
        </p:spPr>
        <p:txBody>
          <a:bodyPr/>
          <a:lstStyle/>
          <a:p>
            <a:r>
              <a:rPr lang="nb-NO" altLang="nb-NO"/>
              <a:t>Side </a:t>
            </a:r>
            <a:fld id="{F57D2C7E-FF28-3646-BDC8-24A1FA3E5E8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699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steside #2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03A6848-0C9C-055B-7D88-716227BEB9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000" y="6498000"/>
            <a:ext cx="820799" cy="143640"/>
          </a:xfrm>
          <a:prstGeom prst="rect">
            <a:avLst/>
          </a:prstGeom>
        </p:spPr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FCED397D-B5D3-4CC9-388D-55AB6C7039E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045" y="2353452"/>
            <a:ext cx="11448000" cy="180000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64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1" name="Plassholder for tekst 12">
            <a:extLst>
              <a:ext uri="{FF2B5EF4-FFF2-40B4-BE49-F238E27FC236}">
                <a16:creationId xmlns:a16="http://schemas.microsoft.com/office/drawing/2014/main" id="{5F7B4887-E713-ED91-0CF6-37BAD63CD6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45" y="4876800"/>
            <a:ext cx="2845475" cy="17335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FontTx/>
              <a:buNone/>
              <a:defRPr sz="1400" b="0" i="0" u="none" cap="none">
                <a:solidFill>
                  <a:srgbClr val="E2F1DF"/>
                </a:solidFill>
                <a:latin typeface="+mn-lt"/>
              </a:defRPr>
            </a:lvl1pPr>
          </a:lstStyle>
          <a:p>
            <a:pPr lvl="0"/>
            <a:r>
              <a:rPr lang="nb-NO"/>
              <a:t>Navn Etternavn</a:t>
            </a:r>
            <a:br>
              <a:rPr lang="nb-NO"/>
            </a:br>
            <a:r>
              <a:rPr lang="nb-NO"/>
              <a:t>Stilling</a:t>
            </a:r>
            <a:br>
              <a:rPr lang="nb-NO"/>
            </a:br>
            <a:r>
              <a:rPr lang="nb-NO"/>
              <a:t>Tel: 00 00 00 00</a:t>
            </a:r>
            <a:br>
              <a:rPr lang="nb-NO"/>
            </a:br>
            <a:r>
              <a:rPr lang="nb-NO"/>
              <a:t>E-post</a:t>
            </a:r>
          </a:p>
        </p:txBody>
      </p:sp>
    </p:spTree>
    <p:extLst>
      <p:ext uri="{BB962C8B-B14F-4D97-AF65-F5344CB8AC3E}">
        <p14:creationId xmlns:p14="http://schemas.microsoft.com/office/powerpoint/2010/main" val="1965599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98B42863-D404-4A9D-870D-9A11DD1CE6E2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55253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5"/>
            <a:ext cx="1404000" cy="331072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0D6F58D4-468C-434C-88A8-5D8656F5533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27569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1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lt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3" name="Picture 9">
            <a:extLst>
              <a:ext uri="{FF2B5EF4-FFF2-40B4-BE49-F238E27FC236}">
                <a16:creationId xmlns:a16="http://schemas.microsoft.com/office/drawing/2014/main" id="{7DC85B1F-D602-C7E7-E7A7-2C2FECDD72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5"/>
            <a:ext cx="1404000" cy="334271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3CD08C-0940-41A7-4EA3-3C705F4E7E4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55F71A3A-E59B-4EAC-9D7B-1B2E81A2D9A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03331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1D8FDBAB-9D85-47D3-85BE-878C935AF468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60873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360045"/>
            <a:ext cx="1404000" cy="334271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CE2AEBD1-C3ED-440F-BE44-DDB10CA1743B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763083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 Engel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4"/>
            <a:ext cx="1404000" cy="331072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DCF45968-981C-4C88-A74D-0C3062D1F19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9766668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2 Sami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50BAC33B-5211-3E88-98F0-AF9A8258B2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990124"/>
            <a:ext cx="5004000" cy="2088261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294412"/>
            <a:ext cx="5004000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619674-2B4D-3203-FDAC-FF25E32590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4"/>
            <a:ext cx="1404000" cy="333966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E2A7976-48FE-1F35-623F-A810D78F0C5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dk1"/>
                </a:solidFill>
              </a:defRPr>
            </a:lvl1pPr>
          </a:lstStyle>
          <a:p>
            <a:fld id="{A70B1D4D-9C7D-4B10-A800-2CDF9B59E8A1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516417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5700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488D3452-F64C-4AB8-9B2D-72EAB944A641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482031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5"/>
            <a:ext cx="1404000" cy="331072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F84EE14C-A944-4EB6-8CE9-7A835EA30057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71691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3 Sami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83A0315B-BAE7-D98C-8085-DAAA8A584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5"/>
            <a:ext cx="1404000" cy="334271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FDD4DCB-8B64-0266-688B-FC4A349A058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CE2AEBD1-C3ED-440F-BE44-DDB10CA1743B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84088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0045"/>
            <a:ext cx="1404000" cy="248013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A4B5AB1D-9F3E-4E61-B266-5C291F81F4DA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074687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 Engel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4"/>
            <a:ext cx="1404000" cy="331072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FDB60E63-1079-4E8D-A20F-FB06C46E92D4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56031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4 Samisk logo">
    <p:bg>
      <p:bgPr>
        <a:solidFill>
          <a:srgbClr val="E2F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086E5DF-6BBC-CD75-1A87-F6905460A2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9200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94800 h 6858000"/>
              <a:gd name="connsiteX5" fmla="*/ 6096000 w 12192000"/>
              <a:gd name="connsiteY5" fmla="*/ 6094800 h 6858000"/>
              <a:gd name="connsiteX6" fmla="*/ 6096000 w 12192000"/>
              <a:gd name="connsiteY6" fmla="*/ 6094798 h 6858000"/>
              <a:gd name="connsiteX7" fmla="*/ 7920000 w 12192000"/>
              <a:gd name="connsiteY7" fmla="*/ 60947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9200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94800"/>
                </a:lnTo>
                <a:lnTo>
                  <a:pt x="6096000" y="6094800"/>
                </a:lnTo>
                <a:lnTo>
                  <a:pt x="6096000" y="6094798"/>
                </a:lnTo>
                <a:lnTo>
                  <a:pt x="7920000" y="60947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tIns="870268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</a:lstStyle>
          <a:p>
            <a:r>
              <a:rPr lang="en-GB"/>
              <a:t>Click icon to add photo</a:t>
            </a:r>
            <a:endParaRPr lang="nb-NO"/>
          </a:p>
        </p:txBody>
      </p:sp>
      <p:sp>
        <p:nvSpPr>
          <p:cNvPr id="21" name="Tittel 20">
            <a:extLst>
              <a:ext uri="{FF2B5EF4-FFF2-40B4-BE49-F238E27FC236}">
                <a16:creationId xmlns:a16="http://schemas.microsoft.com/office/drawing/2014/main" id="{2F0CFE3B-D8EE-EB98-FFD8-C75FD6C00917}"/>
              </a:ext>
            </a:extLst>
          </p:cNvPr>
          <p:cNvSpPr>
            <a:spLocks noGrp="1"/>
          </p:cNvSpPr>
          <p:nvPr>
            <p:ph type="title" idx="11"/>
          </p:nvPr>
        </p:nvSpPr>
        <p:spPr>
          <a:xfrm>
            <a:off x="360045" y="1490586"/>
            <a:ext cx="6444805" cy="1410643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chemeClr val="dk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22" name="Undertittel 21">
            <a:extLst>
              <a:ext uri="{FF2B5EF4-FFF2-40B4-BE49-F238E27FC236}">
                <a16:creationId xmlns:a16="http://schemas.microsoft.com/office/drawing/2014/main" id="{AA24D129-222C-3AE7-9A2E-41A07624A43D}"/>
              </a:ext>
            </a:extLst>
          </p:cNvPr>
          <p:cNvSpPr>
            <a:spLocks noGrp="1"/>
          </p:cNvSpPr>
          <p:nvPr>
            <p:ph type="subTitle" sz="quarter" idx="12"/>
          </p:nvPr>
        </p:nvSpPr>
        <p:spPr>
          <a:xfrm>
            <a:off x="360045" y="3096387"/>
            <a:ext cx="6444805" cy="6120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chemeClr val="dk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DF79538-601F-FCD2-3FB7-E5F8CB7E43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44"/>
            <a:ext cx="1404000" cy="333966"/>
          </a:xfrm>
          <a:prstGeom prst="rect">
            <a:avLst/>
          </a:prstGeom>
        </p:spPr>
      </p:pic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E46B72B-F539-92F2-66B4-2C01DACF8F9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60045" y="5580698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57231C4E-14B7-4C68-B961-BC08D652EBE3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217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370800"/>
            <a:ext cx="1404000" cy="245700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7770BA7B-8E2E-4ADE-BA8C-4333B9A7C1FC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18488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#5 Engelsk logo"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A3C982D-06FF-5DD5-FB25-1489BFD85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0" y="360000"/>
            <a:ext cx="1404000" cy="331072"/>
          </a:xfrm>
          <a:prstGeom prst="rect">
            <a:avLst/>
          </a:prstGeom>
        </p:spPr>
      </p:pic>
      <p:sp>
        <p:nvSpPr>
          <p:cNvPr id="14" name="Tittel 13">
            <a:extLst>
              <a:ext uri="{FF2B5EF4-FFF2-40B4-BE49-F238E27FC236}">
                <a16:creationId xmlns:a16="http://schemas.microsoft.com/office/drawing/2014/main" id="{B5A7ADC7-4658-4CA4-1A8F-736AD233C7E3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5" y="1490400"/>
            <a:ext cx="6443999" cy="1400846"/>
          </a:xfrm>
        </p:spPr>
        <p:txBody>
          <a:bodyPr lIns="0" tIns="0" rIns="0" bIns="0" anchor="b"/>
          <a:lstStyle>
            <a:lvl1pPr marL="0" indent="0" algn="l">
              <a:lnSpc>
                <a:spcPts val="546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4800" b="0" i="0" u="none" cap="none">
                <a:solidFill>
                  <a:srgbClr val="E2F1DF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5" name="Undertittel 14">
            <a:extLst>
              <a:ext uri="{FF2B5EF4-FFF2-40B4-BE49-F238E27FC236}">
                <a16:creationId xmlns:a16="http://schemas.microsoft.com/office/drawing/2014/main" id="{645735BC-D85A-BED5-CBB2-DCA7E56D5991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60045" y="3104376"/>
            <a:ext cx="6443999" cy="590354"/>
          </a:xfrm>
        </p:spPr>
        <p:txBody>
          <a:bodyPr lIns="0" tIns="0" rIns="0" bIns="0"/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b="0" i="0" u="none" cap="none">
                <a:solidFill>
                  <a:srgbClr val="E2F1D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006622AF-BC59-0C38-CE0D-3781AC2F0C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6641" y="1265953"/>
            <a:ext cx="2356431" cy="42672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>
              <a:buNone/>
              <a:defRPr>
                <a:solidFill>
                  <a:schemeClr val="lt1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to </a:t>
            </a:r>
            <a:r>
              <a:rPr lang="nb-NO" err="1"/>
              <a:t>add</a:t>
            </a:r>
            <a:r>
              <a:rPr lang="nb-NO"/>
              <a:t> </a:t>
            </a:r>
            <a:r>
              <a:rPr lang="nb-NO" err="1"/>
              <a:t>illustration</a:t>
            </a:r>
            <a:endParaRPr lang="nb-NO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4A91C28E-F806-1FF4-F953-CB36242F55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60045" y="6120765"/>
            <a:ext cx="2844799" cy="1872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00">
                <a:solidFill>
                  <a:srgbClr val="E2F1DF"/>
                </a:solidFill>
              </a:defRPr>
            </a:lvl1pPr>
          </a:lstStyle>
          <a:p>
            <a:fld id="{6B444AA0-FFF3-4042-914E-3F56DDEE181F}" type="datetime1">
              <a:rPr lang="nb-NO" smtClean="0"/>
              <a:t>26.06.2026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4987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74.xml"/><Relationship Id="rId39" Type="http://schemas.openxmlformats.org/officeDocument/2006/relationships/image" Target="../media/image11.png"/><Relationship Id="rId21" Type="http://schemas.openxmlformats.org/officeDocument/2006/relationships/slideLayout" Target="../slideLayouts/slideLayout69.xml"/><Relationship Id="rId34" Type="http://schemas.openxmlformats.org/officeDocument/2006/relationships/slideLayout" Target="../slideLayouts/slideLayout82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73.xml"/><Relationship Id="rId33" Type="http://schemas.openxmlformats.org/officeDocument/2006/relationships/slideLayout" Target="../slideLayouts/slideLayout81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77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72.xml"/><Relationship Id="rId32" Type="http://schemas.openxmlformats.org/officeDocument/2006/relationships/slideLayout" Target="../slideLayouts/slideLayout80.xml"/><Relationship Id="rId37" Type="http://schemas.openxmlformats.org/officeDocument/2006/relationships/slideLayout" Target="../slideLayouts/slideLayout85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6.xml"/><Relationship Id="rId36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31" Type="http://schemas.openxmlformats.org/officeDocument/2006/relationships/slideLayout" Target="../slideLayouts/slideLayout79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75.xml"/><Relationship Id="rId30" Type="http://schemas.openxmlformats.org/officeDocument/2006/relationships/slideLayout" Target="../slideLayouts/slideLayout78.xml"/><Relationship Id="rId35" Type="http://schemas.openxmlformats.org/officeDocument/2006/relationships/slideLayout" Target="../slideLayouts/slideLayout83.xml"/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26" Type="http://schemas.openxmlformats.org/officeDocument/2006/relationships/slideLayout" Target="../slideLayouts/slideLayout111.xml"/><Relationship Id="rId39" Type="http://schemas.openxmlformats.org/officeDocument/2006/relationships/slideLayout" Target="../slideLayouts/slideLayout124.xml"/><Relationship Id="rId21" Type="http://schemas.openxmlformats.org/officeDocument/2006/relationships/slideLayout" Target="../slideLayouts/slideLayout106.xml"/><Relationship Id="rId34" Type="http://schemas.openxmlformats.org/officeDocument/2006/relationships/slideLayout" Target="../slideLayouts/slideLayout119.xml"/><Relationship Id="rId42" Type="http://schemas.openxmlformats.org/officeDocument/2006/relationships/slideLayout" Target="../slideLayouts/slideLayout127.xml"/><Relationship Id="rId47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9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109.xml"/><Relationship Id="rId32" Type="http://schemas.openxmlformats.org/officeDocument/2006/relationships/slideLayout" Target="../slideLayouts/slideLayout117.xml"/><Relationship Id="rId37" Type="http://schemas.openxmlformats.org/officeDocument/2006/relationships/slideLayout" Target="../slideLayouts/slideLayout122.xml"/><Relationship Id="rId40" Type="http://schemas.openxmlformats.org/officeDocument/2006/relationships/slideLayout" Target="../slideLayouts/slideLayout125.xml"/><Relationship Id="rId45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23" Type="http://schemas.openxmlformats.org/officeDocument/2006/relationships/slideLayout" Target="../slideLayouts/slideLayout108.xml"/><Relationship Id="rId28" Type="http://schemas.openxmlformats.org/officeDocument/2006/relationships/slideLayout" Target="../slideLayouts/slideLayout113.xml"/><Relationship Id="rId36" Type="http://schemas.openxmlformats.org/officeDocument/2006/relationships/slideLayout" Target="../slideLayouts/slideLayout121.xml"/><Relationship Id="rId49" Type="http://schemas.openxmlformats.org/officeDocument/2006/relationships/image" Target="../media/image14.png"/><Relationship Id="rId10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04.xml"/><Relationship Id="rId31" Type="http://schemas.openxmlformats.org/officeDocument/2006/relationships/slideLayout" Target="../slideLayouts/slideLayout116.xml"/><Relationship Id="rId44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12.xml"/><Relationship Id="rId30" Type="http://schemas.openxmlformats.org/officeDocument/2006/relationships/slideLayout" Target="../slideLayouts/slideLayout115.xml"/><Relationship Id="rId35" Type="http://schemas.openxmlformats.org/officeDocument/2006/relationships/slideLayout" Target="../slideLayouts/slideLayout120.xml"/><Relationship Id="rId43" Type="http://schemas.openxmlformats.org/officeDocument/2006/relationships/slideLayout" Target="../slideLayouts/slideLayout128.xml"/><Relationship Id="rId48" Type="http://schemas.openxmlformats.org/officeDocument/2006/relationships/theme" Target="../theme/theme3.xml"/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5" Type="http://schemas.openxmlformats.org/officeDocument/2006/relationships/slideLayout" Target="../slideLayouts/slideLayout110.xml"/><Relationship Id="rId33" Type="http://schemas.openxmlformats.org/officeDocument/2006/relationships/slideLayout" Target="../slideLayouts/slideLayout118.xml"/><Relationship Id="rId38" Type="http://schemas.openxmlformats.org/officeDocument/2006/relationships/slideLayout" Target="../slideLayouts/slideLayout123.xml"/><Relationship Id="rId46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105.xml"/><Relationship Id="rId41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50.xml"/><Relationship Id="rId26" Type="http://schemas.openxmlformats.org/officeDocument/2006/relationships/slideLayout" Target="../slideLayouts/slideLayout158.xml"/><Relationship Id="rId21" Type="http://schemas.openxmlformats.org/officeDocument/2006/relationships/slideLayout" Target="../slideLayouts/slideLayout153.xml"/><Relationship Id="rId34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5" Type="http://schemas.openxmlformats.org/officeDocument/2006/relationships/slideLayout" Target="../slideLayouts/slideLayout157.xml"/><Relationship Id="rId33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52.xml"/><Relationship Id="rId29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56.xml"/><Relationship Id="rId32" Type="http://schemas.openxmlformats.org/officeDocument/2006/relationships/slideLayout" Target="../slideLayouts/slideLayout164.xml"/><Relationship Id="rId37" Type="http://schemas.openxmlformats.org/officeDocument/2006/relationships/image" Target="../media/image14.png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55.xml"/><Relationship Id="rId28" Type="http://schemas.openxmlformats.org/officeDocument/2006/relationships/slideLayout" Target="../slideLayouts/slideLayout160.xml"/><Relationship Id="rId36" Type="http://schemas.openxmlformats.org/officeDocument/2006/relationships/theme" Target="../theme/theme4.xml"/><Relationship Id="rId10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51.xml"/><Relationship Id="rId31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Relationship Id="rId22" Type="http://schemas.openxmlformats.org/officeDocument/2006/relationships/slideLayout" Target="../slideLayouts/slideLayout154.xml"/><Relationship Id="rId27" Type="http://schemas.openxmlformats.org/officeDocument/2006/relationships/slideLayout" Target="../slideLayouts/slideLayout159.xml"/><Relationship Id="rId30" Type="http://schemas.openxmlformats.org/officeDocument/2006/relationships/slideLayout" Target="../slideLayouts/slideLayout162.xml"/><Relationship Id="rId35" Type="http://schemas.openxmlformats.org/officeDocument/2006/relationships/slideLayout" Target="../slideLayouts/slideLayout167.xml"/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041E6D2-08FD-C6EC-8729-386CF40F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ACF6D2F-20B5-2BB6-B006-1F8E4156D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45" y="1764221"/>
            <a:ext cx="11449431" cy="45365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99E5AA1-CB2B-A0E8-ABB5-7F1786C46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000" y="6552819"/>
            <a:ext cx="6480810" cy="9233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 kern="0" baseline="0">
                <a:solidFill>
                  <a:schemeClr val="dk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7BE281-7B04-24C2-DBF7-EF8D8C3F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0047" y="6552819"/>
            <a:ext cx="180023" cy="9233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 kern="0" baseline="0"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7ECBD96-31B0-2F9F-4B5E-5044157C02B2}"/>
              </a:ext>
            </a:extLst>
          </p:cNvPr>
          <p:cNvPicPr>
            <a:picLocks noChangeAspect="1"/>
          </p:cNvPicPr>
          <p:nvPr userDrawn="1"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0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8" r:id="rId2"/>
    <p:sldLayoutId id="2147483769" r:id="rId3"/>
    <p:sldLayoutId id="2147483662" r:id="rId4"/>
    <p:sldLayoutId id="2147483770" r:id="rId5"/>
    <p:sldLayoutId id="2147483771" r:id="rId6"/>
    <p:sldLayoutId id="2147483663" r:id="rId7"/>
    <p:sldLayoutId id="2147483772" r:id="rId8"/>
    <p:sldLayoutId id="2147483773" r:id="rId9"/>
    <p:sldLayoutId id="2147483661" r:id="rId10"/>
    <p:sldLayoutId id="2147483774" r:id="rId11"/>
    <p:sldLayoutId id="2147483775" r:id="rId12"/>
    <p:sldLayoutId id="2147483766" r:id="rId13"/>
    <p:sldLayoutId id="2147483776" r:id="rId14"/>
    <p:sldLayoutId id="2147483777" r:id="rId15"/>
    <p:sldLayoutId id="2147483665" r:id="rId16"/>
    <p:sldLayoutId id="2147483778" r:id="rId17"/>
    <p:sldLayoutId id="2147483779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4" r:id="rId24"/>
    <p:sldLayoutId id="2147483650" r:id="rId25"/>
    <p:sldLayoutId id="2147483672" r:id="rId26"/>
    <p:sldLayoutId id="2147483673" r:id="rId27"/>
    <p:sldLayoutId id="2147483677" r:id="rId28"/>
    <p:sldLayoutId id="2147483678" r:id="rId29"/>
    <p:sldLayoutId id="2147483767" r:id="rId30"/>
    <p:sldLayoutId id="2147483683" r:id="rId31"/>
    <p:sldLayoutId id="2147483758" r:id="rId32"/>
    <p:sldLayoutId id="2147483684" r:id="rId33"/>
    <p:sldLayoutId id="2147483759" r:id="rId34"/>
    <p:sldLayoutId id="2147483760" r:id="rId35"/>
    <p:sldLayoutId id="2147483761" r:id="rId36"/>
    <p:sldLayoutId id="2147483762" r:id="rId37"/>
    <p:sldLayoutId id="2147483751" r:id="rId38"/>
    <p:sldLayoutId id="2147483755" r:id="rId39"/>
    <p:sldLayoutId id="2147483756" r:id="rId40"/>
    <p:sldLayoutId id="2147483765" r:id="rId41"/>
    <p:sldLayoutId id="2147483780" r:id="rId42"/>
    <p:sldLayoutId id="2147483753" r:id="rId43"/>
    <p:sldLayoutId id="2147483754" r:id="rId44"/>
    <p:sldLayoutId id="2147483654" r:id="rId45"/>
    <p:sldLayoutId id="2147483655" r:id="rId46"/>
    <p:sldLayoutId id="2147483781" r:id="rId47"/>
    <p:sldLayoutId id="2147483803" r:id="rId48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kern="0" baseline="0">
          <a:solidFill>
            <a:schemeClr val="dk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0" baseline="0">
          <a:solidFill>
            <a:schemeClr val="dk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0" baseline="0">
          <a:solidFill>
            <a:schemeClr val="dk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0" baseline="0">
          <a:solidFill>
            <a:schemeClr val="dk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0" baseline="0">
          <a:solidFill>
            <a:schemeClr val="dk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0" baseline="0">
          <a:solidFill>
            <a:schemeClr val="dk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041E6D2-08FD-C6EC-8729-386CF40F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ACF6D2F-20B5-2BB6-B006-1F8E4156D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45" y="1764221"/>
            <a:ext cx="11449431" cy="45365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79BC47-E527-A50C-6463-285F9244D7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91" y="6552819"/>
            <a:ext cx="900113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fld id="{0AFB19CC-2E3E-484F-AF9D-4286FF4CFB38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99E5AA1-CB2B-A0E8-ABB5-7F1786C46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225" y="6552819"/>
            <a:ext cx="6480810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7BE281-7B04-24C2-DBF7-EF8D8C3F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0047" y="6552819"/>
            <a:ext cx="180023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7ECBD96-31B0-2F9F-4B5E-5044157C02B2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9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  <p:sldLayoutId id="2147483822" r:id="rId18"/>
    <p:sldLayoutId id="2147483823" r:id="rId19"/>
    <p:sldLayoutId id="2147483824" r:id="rId20"/>
    <p:sldLayoutId id="2147483825" r:id="rId21"/>
    <p:sldLayoutId id="2147483826" r:id="rId22"/>
    <p:sldLayoutId id="2147483827" r:id="rId23"/>
    <p:sldLayoutId id="2147483828" r:id="rId24"/>
    <p:sldLayoutId id="2147483829" r:id="rId25"/>
    <p:sldLayoutId id="2147483830" r:id="rId26"/>
    <p:sldLayoutId id="2147483831" r:id="rId27"/>
    <p:sldLayoutId id="2147483832" r:id="rId28"/>
    <p:sldLayoutId id="2147483833" r:id="rId29"/>
    <p:sldLayoutId id="2147483834" r:id="rId30"/>
    <p:sldLayoutId id="2147483835" r:id="rId31"/>
    <p:sldLayoutId id="2147483836" r:id="rId32"/>
    <p:sldLayoutId id="2147483837" r:id="rId33"/>
    <p:sldLayoutId id="2147483838" r:id="rId34"/>
    <p:sldLayoutId id="2147483840" r:id="rId35"/>
    <p:sldLayoutId id="2147483841" r:id="rId36"/>
    <p:sldLayoutId id="2147483928" r:id="rId3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kern="1200">
          <a:solidFill>
            <a:schemeClr val="dk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041E6D2-08FD-C6EC-8729-386CF40F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ACF6D2F-20B5-2BB6-B006-1F8E4156D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45" y="1764221"/>
            <a:ext cx="11449431" cy="45365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99E5AA1-CB2B-A0E8-ABB5-7F1786C46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000" y="6552819"/>
            <a:ext cx="6480810" cy="9233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7BE281-7B04-24C2-DBF7-EF8D8C3F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0047" y="6552819"/>
            <a:ext cx="180023" cy="9233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7ECBD96-31B0-2F9F-4B5E-5044157C02B2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6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  <p:sldLayoutId id="2147483861" r:id="rId18"/>
    <p:sldLayoutId id="2147483862" r:id="rId19"/>
    <p:sldLayoutId id="2147483863" r:id="rId20"/>
    <p:sldLayoutId id="2147483864" r:id="rId21"/>
    <p:sldLayoutId id="2147483865" r:id="rId22"/>
    <p:sldLayoutId id="2147483866" r:id="rId23"/>
    <p:sldLayoutId id="2147483867" r:id="rId24"/>
    <p:sldLayoutId id="2147483868" r:id="rId25"/>
    <p:sldLayoutId id="2147483869" r:id="rId26"/>
    <p:sldLayoutId id="2147483870" r:id="rId27"/>
    <p:sldLayoutId id="2147483871" r:id="rId28"/>
    <p:sldLayoutId id="2147483872" r:id="rId29"/>
    <p:sldLayoutId id="2147483873" r:id="rId30"/>
    <p:sldLayoutId id="2147483874" r:id="rId31"/>
    <p:sldLayoutId id="2147483875" r:id="rId32"/>
    <p:sldLayoutId id="2147483876" r:id="rId33"/>
    <p:sldLayoutId id="2147483877" r:id="rId34"/>
    <p:sldLayoutId id="2147483878" r:id="rId35"/>
    <p:sldLayoutId id="2147483879" r:id="rId36"/>
    <p:sldLayoutId id="2147483880" r:id="rId37"/>
    <p:sldLayoutId id="2147483881" r:id="rId38"/>
    <p:sldLayoutId id="2147483882" r:id="rId39"/>
    <p:sldLayoutId id="2147483883" r:id="rId40"/>
    <p:sldLayoutId id="2147483884" r:id="rId41"/>
    <p:sldLayoutId id="2147483885" r:id="rId42"/>
    <p:sldLayoutId id="2147483886" r:id="rId43"/>
    <p:sldLayoutId id="2147483887" r:id="rId44"/>
    <p:sldLayoutId id="2147483888" r:id="rId45"/>
    <p:sldLayoutId id="2147483889" r:id="rId46"/>
    <p:sldLayoutId id="2147483890" r:id="rId47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kern="1200">
          <a:solidFill>
            <a:schemeClr val="dk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041E6D2-08FD-C6EC-8729-386CF40F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" y="360045"/>
            <a:ext cx="11449431" cy="124215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ACF6D2F-20B5-2BB6-B006-1F8E4156D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45" y="1764221"/>
            <a:ext cx="11449431" cy="45365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979BC47-E527-A50C-6463-285F9244D7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91" y="6552819"/>
            <a:ext cx="900113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fld id="{0AFB19CC-2E3E-484F-AF9D-4286FF4CFB38}" type="datetime1">
              <a:rPr lang="nb-NO" smtClean="0"/>
              <a:t>26.06.2026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99E5AA1-CB2B-A0E8-ABB5-7F1786C46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225" y="6552819"/>
            <a:ext cx="6480810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07BE281-7B04-24C2-DBF7-EF8D8C3F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0047" y="6552819"/>
            <a:ext cx="180023" cy="923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600">
                <a:solidFill>
                  <a:schemeClr val="dk1"/>
                </a:solidFill>
              </a:defRPr>
            </a:lvl1pPr>
          </a:lstStyle>
          <a:p>
            <a:fld id="{0CD1C0F9-8870-45B6-8F4C-C141C91534A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7ECBD96-31B0-2F9F-4B5E-5044157C02B2}"/>
              </a:ext>
            </a:extLst>
          </p:cNvPr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650" y="6498000"/>
            <a:ext cx="820799" cy="14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7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  <p:sldLayoutId id="2147483909" r:id="rId18"/>
    <p:sldLayoutId id="2147483910" r:id="rId19"/>
    <p:sldLayoutId id="2147483911" r:id="rId20"/>
    <p:sldLayoutId id="2147483912" r:id="rId21"/>
    <p:sldLayoutId id="2147483913" r:id="rId22"/>
    <p:sldLayoutId id="2147483914" r:id="rId23"/>
    <p:sldLayoutId id="2147483915" r:id="rId24"/>
    <p:sldLayoutId id="2147483916" r:id="rId25"/>
    <p:sldLayoutId id="2147483917" r:id="rId26"/>
    <p:sldLayoutId id="2147483918" r:id="rId27"/>
    <p:sldLayoutId id="2147483919" r:id="rId28"/>
    <p:sldLayoutId id="2147483920" r:id="rId29"/>
    <p:sldLayoutId id="2147483921" r:id="rId30"/>
    <p:sldLayoutId id="2147483922" r:id="rId31"/>
    <p:sldLayoutId id="2147483923" r:id="rId32"/>
    <p:sldLayoutId id="2147483924" r:id="rId33"/>
    <p:sldLayoutId id="2147483925" r:id="rId34"/>
    <p:sldLayoutId id="2147483927" r:id="rId3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kern="1200">
          <a:solidFill>
            <a:schemeClr val="dk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20000"/>
        </a:lnSpc>
        <a:spcBef>
          <a:spcPts val="300"/>
        </a:spcBef>
        <a:buFont typeface="Arial" panose="020B0604020202020204" pitchFamily="34" charset="0"/>
        <a:buChar char="•"/>
        <a:defRPr sz="2000" kern="1200">
          <a:solidFill>
            <a:schemeClr val="dk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59.svg"/><Relationship Id="rId5" Type="http://schemas.openxmlformats.org/officeDocument/2006/relationships/image" Target="../media/image58.svg"/><Relationship Id="rId4" Type="http://schemas.openxmlformats.org/officeDocument/2006/relationships/image" Target="../media/image5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8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svg"/><Relationship Id="rId9" Type="http://schemas.openxmlformats.org/officeDocument/2006/relationships/image" Target="../media/image3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lassholder for bilde 6" descr="Et bilde som inneholder gress, utendørs, sau, himmel&#10;&#10;Automatisk generert beskrivelse">
            <a:extLst>
              <a:ext uri="{FF2B5EF4-FFF2-40B4-BE49-F238E27FC236}">
                <a16:creationId xmlns:a16="http://schemas.microsoft.com/office/drawing/2014/main" id="{15F27114-8CFA-BB23-BD11-F88CC8D007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9" b="7609"/>
          <a:stretch>
            <a:fillRect/>
          </a:stretch>
        </p:blipFill>
        <p:spPr/>
      </p:pic>
      <p:sp>
        <p:nvSpPr>
          <p:cNvPr id="3" name="Tittel 2">
            <a:extLst>
              <a:ext uri="{FF2B5EF4-FFF2-40B4-BE49-F238E27FC236}">
                <a16:creationId xmlns:a16="http://schemas.microsoft.com/office/drawing/2014/main" id="{2C897F47-269D-F761-83D7-4D52208DFB86}"/>
              </a:ext>
            </a:extLst>
          </p:cNvPr>
          <p:cNvSpPr>
            <a:spLocks noGrp="1"/>
          </p:cNvSpPr>
          <p:nvPr>
            <p:ph type="title" idx="11"/>
          </p:nvPr>
        </p:nvSpPr>
        <p:spPr/>
        <p:txBody>
          <a:bodyPr/>
          <a:lstStyle/>
          <a:p>
            <a:r>
              <a:rPr lang="nb-NO" sz="6000"/>
              <a:t>Dette er Mattilsynet</a:t>
            </a:r>
          </a:p>
        </p:txBody>
      </p:sp>
    </p:spTree>
    <p:extLst>
      <p:ext uri="{BB962C8B-B14F-4D97-AF65-F5344CB8AC3E}">
        <p14:creationId xmlns:p14="http://schemas.microsoft.com/office/powerpoint/2010/main" val="822676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1B0FF-F852-102C-0606-010443FA0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ktangel 163">
            <a:extLst>
              <a:ext uri="{FF2B5EF4-FFF2-40B4-BE49-F238E27FC236}">
                <a16:creationId xmlns:a16="http://schemas.microsoft.com/office/drawing/2014/main" id="{42B906F9-283D-27D6-04D6-745DCD28C622}"/>
              </a:ext>
            </a:extLst>
          </p:cNvPr>
          <p:cNvSpPr/>
          <p:nvPr/>
        </p:nvSpPr>
        <p:spPr>
          <a:xfrm>
            <a:off x="141776" y="1204739"/>
            <a:ext cx="11871670" cy="5522074"/>
          </a:xfrm>
          <a:prstGeom prst="rect">
            <a:avLst/>
          </a:prstGeom>
          <a:solidFill>
            <a:srgbClr val="E7F2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62205AD0-E9E2-3300-4F4A-B82903843F9D}"/>
              </a:ext>
            </a:extLst>
          </p:cNvPr>
          <p:cNvSpPr/>
          <p:nvPr/>
        </p:nvSpPr>
        <p:spPr>
          <a:xfrm>
            <a:off x="136173" y="131188"/>
            <a:ext cx="11861323" cy="889919"/>
          </a:xfrm>
          <a:prstGeom prst="rect">
            <a:avLst/>
          </a:prstGeom>
          <a:solidFill>
            <a:srgbClr val="E2F1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kstSylinder 1">
            <a:extLst>
              <a:ext uri="{FF2B5EF4-FFF2-40B4-BE49-F238E27FC236}">
                <a16:creationId xmlns:a16="http://schemas.microsoft.com/office/drawing/2014/main" id="{B84761AC-369B-E082-C91B-49F04413C40C}"/>
              </a:ext>
            </a:extLst>
          </p:cNvPr>
          <p:cNvSpPr txBox="1"/>
          <p:nvPr/>
        </p:nvSpPr>
        <p:spPr>
          <a:xfrm>
            <a:off x="160128" y="1245032"/>
            <a:ext cx="160517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b-NO" noProof="1">
                <a:latin typeface="+mj-lt"/>
              </a:rPr>
              <a:t>Tilsynet</a:t>
            </a:r>
          </a:p>
        </p:txBody>
      </p:sp>
      <p:sp>
        <p:nvSpPr>
          <p:cNvPr id="18" name="Rektangel 129">
            <a:extLst>
              <a:ext uri="{FF2B5EF4-FFF2-40B4-BE49-F238E27FC236}">
                <a16:creationId xmlns:a16="http://schemas.microsoft.com/office/drawing/2014/main" id="{05B08E88-0EB8-DAAB-2DC8-D443D4242224}"/>
              </a:ext>
            </a:extLst>
          </p:cNvPr>
          <p:cNvSpPr/>
          <p:nvPr/>
        </p:nvSpPr>
        <p:spPr>
          <a:xfrm>
            <a:off x="4513214" y="334511"/>
            <a:ext cx="2563661" cy="486000"/>
          </a:xfrm>
          <a:prstGeom prst="rect">
            <a:avLst/>
          </a:prstGeom>
          <a:solidFill>
            <a:srgbClr val="116E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Administrerende direktør</a:t>
            </a:r>
            <a:endParaRPr lang="nb-NO" sz="1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68" name="TekstSylinder 1">
            <a:extLst>
              <a:ext uri="{FF2B5EF4-FFF2-40B4-BE49-F238E27FC236}">
                <a16:creationId xmlns:a16="http://schemas.microsoft.com/office/drawing/2014/main" id="{531A729A-9FF0-1221-0A72-99A0DA72F545}"/>
              </a:ext>
            </a:extLst>
          </p:cNvPr>
          <p:cNvSpPr txBox="1"/>
          <p:nvPr/>
        </p:nvSpPr>
        <p:spPr>
          <a:xfrm>
            <a:off x="136173" y="131188"/>
            <a:ext cx="19682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b-NO" noProof="1">
                <a:latin typeface="+mj-lt"/>
              </a:rPr>
              <a:t>Hovedkontoret</a:t>
            </a:r>
          </a:p>
        </p:txBody>
      </p:sp>
      <p:grpSp>
        <p:nvGrpSpPr>
          <p:cNvPr id="8" name="Gruppe 7">
            <a:extLst>
              <a:ext uri="{FF2B5EF4-FFF2-40B4-BE49-F238E27FC236}">
                <a16:creationId xmlns:a16="http://schemas.microsoft.com/office/drawing/2014/main" id="{5C0E159D-1293-3439-C731-48C4AAB58AE9}"/>
              </a:ext>
            </a:extLst>
          </p:cNvPr>
          <p:cNvGrpSpPr/>
          <p:nvPr/>
        </p:nvGrpSpPr>
        <p:grpSpPr>
          <a:xfrm>
            <a:off x="103219" y="1754067"/>
            <a:ext cx="2740707" cy="1050181"/>
            <a:chOff x="103219" y="1754067"/>
            <a:chExt cx="2740707" cy="1050181"/>
          </a:xfrm>
        </p:grpSpPr>
        <p:grpSp>
          <p:nvGrpSpPr>
            <p:cNvPr id="179" name="Gruppe 178">
              <a:extLst>
                <a:ext uri="{FF2B5EF4-FFF2-40B4-BE49-F238E27FC236}">
                  <a16:creationId xmlns:a16="http://schemas.microsoft.com/office/drawing/2014/main" id="{B1C099EE-A00B-82D7-13FF-7440A0008F35}"/>
                </a:ext>
              </a:extLst>
            </p:cNvPr>
            <p:cNvGrpSpPr/>
            <p:nvPr/>
          </p:nvGrpSpPr>
          <p:grpSpPr>
            <a:xfrm>
              <a:off x="2185126" y="2301200"/>
              <a:ext cx="658800" cy="485164"/>
              <a:chOff x="2156488" y="2301200"/>
              <a:chExt cx="658800" cy="485164"/>
            </a:xfrm>
          </p:grpSpPr>
          <p:sp>
            <p:nvSpPr>
              <p:cNvPr id="172" name="Rektangel 171">
                <a:extLst>
                  <a:ext uri="{FF2B5EF4-FFF2-40B4-BE49-F238E27FC236}">
                    <a16:creationId xmlns:a16="http://schemas.microsoft.com/office/drawing/2014/main" id="{3CC98413-1816-3297-BA1B-9C05501C8A75}"/>
                  </a:ext>
                </a:extLst>
              </p:cNvPr>
              <p:cNvSpPr/>
              <p:nvPr/>
            </p:nvSpPr>
            <p:spPr>
              <a:xfrm>
                <a:off x="2156488" y="2301200"/>
                <a:ext cx="658800" cy="485164"/>
              </a:xfrm>
              <a:prstGeom prst="rect">
                <a:avLst/>
              </a:prstGeom>
              <a:solidFill>
                <a:srgbClr val="9EC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176" name="Rektangel 175">
                <a:extLst>
                  <a:ext uri="{FF2B5EF4-FFF2-40B4-BE49-F238E27FC236}">
                    <a16:creationId xmlns:a16="http://schemas.microsoft.com/office/drawing/2014/main" id="{F8E0ACB0-1A2B-DD51-666D-69697A44128A}"/>
                  </a:ext>
                </a:extLst>
              </p:cNvPr>
              <p:cNvSpPr/>
              <p:nvPr/>
            </p:nvSpPr>
            <p:spPr>
              <a:xfrm>
                <a:off x="2185798" y="2395023"/>
                <a:ext cx="611450" cy="29751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750" noProof="1">
                    <a:latin typeface="+mj-lt"/>
                    <a:cs typeface="Arial"/>
                  </a:rPr>
                  <a:t>Avdeling sjø</a:t>
                </a: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effectLst/>
                  <a:uLnTx/>
                  <a:uFillTx/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5" name="Gruppe 174">
              <a:extLst>
                <a:ext uri="{FF2B5EF4-FFF2-40B4-BE49-F238E27FC236}">
                  <a16:creationId xmlns:a16="http://schemas.microsoft.com/office/drawing/2014/main" id="{5A245B60-7D96-7385-5AF5-21AA97290264}"/>
                </a:ext>
              </a:extLst>
            </p:cNvPr>
            <p:cNvGrpSpPr/>
            <p:nvPr/>
          </p:nvGrpSpPr>
          <p:grpSpPr>
            <a:xfrm>
              <a:off x="103219" y="2292431"/>
              <a:ext cx="787376" cy="502702"/>
              <a:chOff x="74581" y="2292431"/>
              <a:chExt cx="787376" cy="502702"/>
            </a:xfrm>
          </p:grpSpPr>
          <p:sp>
            <p:nvSpPr>
              <p:cNvPr id="149" name="Rektangel 148">
                <a:extLst>
                  <a:ext uri="{FF2B5EF4-FFF2-40B4-BE49-F238E27FC236}">
                    <a16:creationId xmlns:a16="http://schemas.microsoft.com/office/drawing/2014/main" id="{C6BC6813-6A62-F96C-DCEA-BDBAD7BB7610}"/>
                  </a:ext>
                </a:extLst>
              </p:cNvPr>
              <p:cNvSpPr/>
              <p:nvPr/>
            </p:nvSpPr>
            <p:spPr>
              <a:xfrm>
                <a:off x="109329" y="2301200"/>
                <a:ext cx="658800" cy="485164"/>
              </a:xfrm>
              <a:prstGeom prst="rect">
                <a:avLst/>
              </a:prstGeom>
              <a:solidFill>
                <a:srgbClr val="9EC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80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CDE24E58-374B-8D3F-F6EE-1DB8A5FEA7D6}"/>
                  </a:ext>
                </a:extLst>
              </p:cNvPr>
              <p:cNvSpPr/>
              <p:nvPr/>
            </p:nvSpPr>
            <p:spPr>
              <a:xfrm>
                <a:off x="74581" y="2292431"/>
                <a:ext cx="787376" cy="50270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750" noProof="1">
                    <a:latin typeface="+mj-lt"/>
                    <a:cs typeface="Arial"/>
                  </a:rPr>
                  <a:t>Avdeling innovasjon, metode og analyse (A)</a:t>
                </a:r>
              </a:p>
            </p:txBody>
          </p:sp>
        </p:grpSp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6AC304CC-FB43-2872-B27B-12DAB4AEE0B7}"/>
                </a:ext>
              </a:extLst>
            </p:cNvPr>
            <p:cNvGrpSpPr/>
            <p:nvPr/>
          </p:nvGrpSpPr>
          <p:grpSpPr>
            <a:xfrm>
              <a:off x="808173" y="2301200"/>
              <a:ext cx="706594" cy="503048"/>
              <a:chOff x="808173" y="2301200"/>
              <a:chExt cx="706594" cy="503048"/>
            </a:xfrm>
          </p:grpSpPr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730AD883-129F-B743-7AA1-5338A3CF53CD}"/>
                  </a:ext>
                </a:extLst>
              </p:cNvPr>
              <p:cNvSpPr/>
              <p:nvPr/>
            </p:nvSpPr>
            <p:spPr>
              <a:xfrm>
                <a:off x="830123" y="2301200"/>
                <a:ext cx="649487" cy="485164"/>
              </a:xfrm>
              <a:prstGeom prst="rect">
                <a:avLst/>
              </a:prstGeom>
              <a:solidFill>
                <a:srgbClr val="9EC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159" name="Rektangel 158">
                <a:extLst>
                  <a:ext uri="{FF2B5EF4-FFF2-40B4-BE49-F238E27FC236}">
                    <a16:creationId xmlns:a16="http://schemas.microsoft.com/office/drawing/2014/main" id="{1F643579-9B23-93B5-63B8-20E9E749226A}"/>
                  </a:ext>
                </a:extLst>
              </p:cNvPr>
              <p:cNvSpPr/>
              <p:nvPr/>
            </p:nvSpPr>
            <p:spPr>
              <a:xfrm>
                <a:off x="808173" y="2301546"/>
                <a:ext cx="706594" cy="50270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750" noProof="1">
                    <a:latin typeface="+mj-lt"/>
                    <a:cs typeface="Arial"/>
                  </a:rPr>
                  <a:t>Avdeling tilsyns-støtte og forsøksdyr</a:t>
                </a: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effectLst/>
                  <a:uLnTx/>
                  <a:uFillTx/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80" name="Gruppe 179">
              <a:extLst>
                <a:ext uri="{FF2B5EF4-FFF2-40B4-BE49-F238E27FC236}">
                  <a16:creationId xmlns:a16="http://schemas.microsoft.com/office/drawing/2014/main" id="{BBC14FAB-C720-04FA-1609-692C20095143}"/>
                </a:ext>
              </a:extLst>
            </p:cNvPr>
            <p:cNvGrpSpPr/>
            <p:nvPr/>
          </p:nvGrpSpPr>
          <p:grpSpPr>
            <a:xfrm>
              <a:off x="1510555" y="2292431"/>
              <a:ext cx="655829" cy="502702"/>
              <a:chOff x="1481917" y="2292431"/>
              <a:chExt cx="655829" cy="502702"/>
            </a:xfrm>
          </p:grpSpPr>
          <p:sp>
            <p:nvSpPr>
              <p:cNvPr id="161" name="Rektangel 160">
                <a:extLst>
                  <a:ext uri="{FF2B5EF4-FFF2-40B4-BE49-F238E27FC236}">
                    <a16:creationId xmlns:a16="http://schemas.microsoft.com/office/drawing/2014/main" id="{C0707263-8A0A-6144-B527-CD950DA40AD6}"/>
                  </a:ext>
                </a:extLst>
              </p:cNvPr>
              <p:cNvSpPr/>
              <p:nvPr/>
            </p:nvSpPr>
            <p:spPr>
              <a:xfrm>
                <a:off x="1481917" y="2301200"/>
                <a:ext cx="644647" cy="485164"/>
              </a:xfrm>
              <a:prstGeom prst="rect">
                <a:avLst/>
              </a:prstGeom>
              <a:solidFill>
                <a:srgbClr val="9EC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41ACFB75-55DD-FD17-4341-7C5DC5305AD0}"/>
                  </a:ext>
                </a:extLst>
              </p:cNvPr>
              <p:cNvSpPr/>
              <p:nvPr/>
            </p:nvSpPr>
            <p:spPr>
              <a:xfrm>
                <a:off x="1493641" y="2292431"/>
                <a:ext cx="644105" cy="50270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750" noProof="1">
                    <a:latin typeface="+mj-lt"/>
                    <a:cs typeface="Arial"/>
                  </a:rPr>
                  <a:t>Avd land, transport og slakteri</a:t>
                </a:r>
                <a:endParaRPr kumimoji="0" lang="nb-NO" sz="750" b="0" i="0" u="none" strike="noStrike" kern="1200" cap="none" spc="0" normalizeH="0" baseline="0" noProof="1">
                  <a:ln>
                    <a:noFill/>
                  </a:ln>
                  <a:effectLst/>
                  <a:uLnTx/>
                  <a:uFillTx/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Rektangel 129">
              <a:extLst>
                <a:ext uri="{FF2B5EF4-FFF2-40B4-BE49-F238E27FC236}">
                  <a16:creationId xmlns:a16="http://schemas.microsoft.com/office/drawing/2014/main" id="{3F438C6A-2E03-16EB-D206-297E553F6F55}"/>
                </a:ext>
              </a:extLst>
            </p:cNvPr>
            <p:cNvSpPr/>
            <p:nvPr/>
          </p:nvSpPr>
          <p:spPr>
            <a:xfrm>
              <a:off x="137967" y="1754067"/>
              <a:ext cx="2705959" cy="485164"/>
            </a:xfrm>
            <a:prstGeom prst="rect">
              <a:avLst/>
            </a:prstGeom>
            <a:solidFill>
              <a:srgbClr val="153F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ea typeface="+mn-ea"/>
                  <a:cs typeface="+mn-cs"/>
                </a:rPr>
                <a:t>Tilsynsdivisjon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ea typeface="+mn-ea"/>
                  <a:cs typeface="+mn-cs"/>
                </a:rPr>
                <a:t>akvakultur</a:t>
              </a:r>
            </a:p>
          </p:txBody>
        </p: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DD03180A-D9AC-67F5-C22C-154303E05AF3}"/>
              </a:ext>
            </a:extLst>
          </p:cNvPr>
          <p:cNvGrpSpPr/>
          <p:nvPr/>
        </p:nvGrpSpPr>
        <p:grpSpPr>
          <a:xfrm>
            <a:off x="8555674" y="1754067"/>
            <a:ext cx="3463054" cy="1039040"/>
            <a:chOff x="8555674" y="1754067"/>
            <a:chExt cx="3463054" cy="1039040"/>
          </a:xfrm>
        </p:grpSpPr>
        <p:sp>
          <p:nvSpPr>
            <p:cNvPr id="52" name="Rektangel 129">
              <a:extLst>
                <a:ext uri="{FF2B5EF4-FFF2-40B4-BE49-F238E27FC236}">
                  <a16:creationId xmlns:a16="http://schemas.microsoft.com/office/drawing/2014/main" id="{D30B831A-28BC-073D-E09C-A6232E5FDB38}"/>
                </a:ext>
              </a:extLst>
            </p:cNvPr>
            <p:cNvSpPr/>
            <p:nvPr/>
          </p:nvSpPr>
          <p:spPr>
            <a:xfrm>
              <a:off x="8559052" y="1754067"/>
              <a:ext cx="3454394" cy="485164"/>
            </a:xfrm>
            <a:prstGeom prst="rect">
              <a:avLst/>
            </a:prstGeom>
            <a:solidFill>
              <a:srgbClr val="153F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Tilsynsdivisjon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planter, fôr og drikkevann</a:t>
              </a:r>
            </a:p>
          </p:txBody>
        </p:sp>
        <p:grpSp>
          <p:nvGrpSpPr>
            <p:cNvPr id="59" name="Gruppe 58">
              <a:extLst>
                <a:ext uri="{FF2B5EF4-FFF2-40B4-BE49-F238E27FC236}">
                  <a16:creationId xmlns:a16="http://schemas.microsoft.com/office/drawing/2014/main" id="{4FEF9373-EF8D-8D2E-6DD2-948900581562}"/>
                </a:ext>
              </a:extLst>
            </p:cNvPr>
            <p:cNvGrpSpPr/>
            <p:nvPr/>
          </p:nvGrpSpPr>
          <p:grpSpPr>
            <a:xfrm>
              <a:off x="8555674" y="2290405"/>
              <a:ext cx="3463054" cy="502702"/>
              <a:chOff x="8555674" y="2290405"/>
              <a:chExt cx="3463054" cy="502702"/>
            </a:xfrm>
          </p:grpSpPr>
          <p:grpSp>
            <p:nvGrpSpPr>
              <p:cNvPr id="167" name="Gruppe 166">
                <a:extLst>
                  <a:ext uri="{FF2B5EF4-FFF2-40B4-BE49-F238E27FC236}">
                    <a16:creationId xmlns:a16="http://schemas.microsoft.com/office/drawing/2014/main" id="{5A2205D7-2B1C-5487-C12C-4DAAA1930A69}"/>
                  </a:ext>
                </a:extLst>
              </p:cNvPr>
              <p:cNvGrpSpPr/>
              <p:nvPr/>
            </p:nvGrpSpPr>
            <p:grpSpPr>
              <a:xfrm>
                <a:off x="8555674" y="2290405"/>
                <a:ext cx="587177" cy="502702"/>
                <a:chOff x="8353259" y="2294581"/>
                <a:chExt cx="587177" cy="502702"/>
              </a:xfrm>
            </p:grpSpPr>
            <p:sp>
              <p:nvSpPr>
                <p:cNvPr id="48" name="Rektangel 47">
                  <a:extLst>
                    <a:ext uri="{FF2B5EF4-FFF2-40B4-BE49-F238E27FC236}">
                      <a16:creationId xmlns:a16="http://schemas.microsoft.com/office/drawing/2014/main" id="{40CA2819-0720-4ABC-3A0E-A4BD1C608841}"/>
                    </a:ext>
                  </a:extLst>
                </p:cNvPr>
                <p:cNvSpPr/>
                <p:nvPr/>
              </p:nvSpPr>
              <p:spPr>
                <a:xfrm>
                  <a:off x="8356356" y="2296990"/>
                  <a:ext cx="58408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0E275DBD-8697-11C5-9A05-59BFBCFAA6E0}"/>
                    </a:ext>
                  </a:extLst>
                </p:cNvPr>
                <p:cNvSpPr/>
                <p:nvPr/>
              </p:nvSpPr>
              <p:spPr>
                <a:xfrm>
                  <a:off x="8353259" y="2294581"/>
                  <a:ext cx="580381" cy="502702"/>
                </a:xfrm>
                <a:prstGeom prst="rect">
                  <a:avLst/>
                </a:prstGeom>
              </p:spPr>
              <p:txBody>
                <a:bodyPr wrap="square" lIns="36000" tIns="45720" rIns="36000" bIns="45720" anchor="ctr">
                  <a:spAutoFit/>
                </a:bodyPr>
                <a:lstStyle/>
                <a:p>
                  <a:pPr marR="0" lvl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innovasjon, metode og analyse (P)</a:t>
                  </a:r>
                </a:p>
              </p:txBody>
            </p:sp>
          </p:grpSp>
          <p:grpSp>
            <p:nvGrpSpPr>
              <p:cNvPr id="170" name="Gruppe 169">
                <a:extLst>
                  <a:ext uri="{FF2B5EF4-FFF2-40B4-BE49-F238E27FC236}">
                    <a16:creationId xmlns:a16="http://schemas.microsoft.com/office/drawing/2014/main" id="{E08BCA38-A6CF-1820-DC87-29A84916B29F}"/>
                  </a:ext>
                </a:extLst>
              </p:cNvPr>
              <p:cNvGrpSpPr/>
              <p:nvPr/>
            </p:nvGrpSpPr>
            <p:grpSpPr>
              <a:xfrm>
                <a:off x="9163054" y="2292814"/>
                <a:ext cx="529703" cy="485164"/>
                <a:chOff x="8960639" y="2296990"/>
                <a:chExt cx="529703" cy="485164"/>
              </a:xfrm>
            </p:grpSpPr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F15CC19F-994A-393A-D6B7-A047A268A2DD}"/>
                    </a:ext>
                  </a:extLst>
                </p:cNvPr>
                <p:cNvSpPr/>
                <p:nvPr/>
              </p:nvSpPr>
              <p:spPr>
                <a:xfrm>
                  <a:off x="8960639" y="2296990"/>
                  <a:ext cx="51691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DDE53AD6-CA1D-B522-3A15-ABA0E349E29D}"/>
                    </a:ext>
                  </a:extLst>
                </p:cNvPr>
                <p:cNvSpPr/>
                <p:nvPr/>
              </p:nvSpPr>
              <p:spPr>
                <a:xfrm>
                  <a:off x="8979905" y="2380241"/>
                  <a:ext cx="510437" cy="297517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Avd. p</a:t>
                  </a: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lanter</a:t>
                  </a:r>
                </a:p>
              </p:txBody>
            </p:sp>
          </p:grpSp>
          <p:grpSp>
            <p:nvGrpSpPr>
              <p:cNvPr id="46" name="Gruppe 45">
                <a:extLst>
                  <a:ext uri="{FF2B5EF4-FFF2-40B4-BE49-F238E27FC236}">
                    <a16:creationId xmlns:a16="http://schemas.microsoft.com/office/drawing/2014/main" id="{C67B1AD2-4C6F-8C69-B896-C43A78339B4E}"/>
                  </a:ext>
                </a:extLst>
              </p:cNvPr>
              <p:cNvGrpSpPr/>
              <p:nvPr/>
            </p:nvGrpSpPr>
            <p:grpSpPr>
              <a:xfrm>
                <a:off x="9692602" y="2292814"/>
                <a:ext cx="616539" cy="485164"/>
                <a:chOff x="9692602" y="2292814"/>
                <a:chExt cx="616539" cy="485164"/>
              </a:xfrm>
            </p:grpSpPr>
            <p:sp>
              <p:nvSpPr>
                <p:cNvPr id="11" name="Rektangel 10">
                  <a:extLst>
                    <a:ext uri="{FF2B5EF4-FFF2-40B4-BE49-F238E27FC236}">
                      <a16:creationId xmlns:a16="http://schemas.microsoft.com/office/drawing/2014/main" id="{3D467AC5-634F-EB04-C7C4-441D71987473}"/>
                    </a:ext>
                  </a:extLst>
                </p:cNvPr>
                <p:cNvSpPr/>
                <p:nvPr/>
              </p:nvSpPr>
              <p:spPr>
                <a:xfrm>
                  <a:off x="9700167" y="2292814"/>
                  <a:ext cx="592651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7034E666-9D24-DDD9-94CA-5619516F0EDB}"/>
                    </a:ext>
                  </a:extLst>
                </p:cNvPr>
                <p:cNvSpPr/>
                <p:nvPr/>
              </p:nvSpPr>
              <p:spPr>
                <a:xfrm>
                  <a:off x="9692602" y="2341701"/>
                  <a:ext cx="616539" cy="400110"/>
                </a:xfrm>
                <a:prstGeom prst="rect">
                  <a:avLst/>
                </a:prstGeom>
              </p:spPr>
              <p:txBody>
                <a:bodyPr wrap="square" lIns="36000" rIns="3600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</a:t>
                  </a:r>
                  <a:r>
                    <a:rPr lang="nb-NO" sz="750" noProof="1">
                      <a:latin typeface="+mj-lt"/>
                      <a:cs typeface="Arial" panose="020B0604020202020204" pitchFamily="34" charset="0"/>
                    </a:rPr>
                    <a:t>f</a:t>
                  </a: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ôr og sirkulær bioøkonomi</a:t>
                  </a:r>
                </a:p>
              </p:txBody>
            </p:sp>
          </p:grpSp>
          <p:grpSp>
            <p:nvGrpSpPr>
              <p:cNvPr id="129" name="Gruppe 128">
                <a:extLst>
                  <a:ext uri="{FF2B5EF4-FFF2-40B4-BE49-F238E27FC236}">
                    <a16:creationId xmlns:a16="http://schemas.microsoft.com/office/drawing/2014/main" id="{63A5F793-591C-F06D-49E0-D7365F31D0B9}"/>
                  </a:ext>
                </a:extLst>
              </p:cNvPr>
              <p:cNvGrpSpPr/>
              <p:nvPr/>
            </p:nvGrpSpPr>
            <p:grpSpPr>
              <a:xfrm>
                <a:off x="10296391" y="2292814"/>
                <a:ext cx="581791" cy="485164"/>
                <a:chOff x="10074926" y="2296990"/>
                <a:chExt cx="581791" cy="485164"/>
              </a:xfrm>
            </p:grpSpPr>
            <p:sp>
              <p:nvSpPr>
                <p:cNvPr id="22" name="Rektangel 21">
                  <a:extLst>
                    <a:ext uri="{FF2B5EF4-FFF2-40B4-BE49-F238E27FC236}">
                      <a16:creationId xmlns:a16="http://schemas.microsoft.com/office/drawing/2014/main" id="{747531B0-F87D-F639-747E-FC13AF05D3A9}"/>
                    </a:ext>
                  </a:extLst>
                </p:cNvPr>
                <p:cNvSpPr/>
                <p:nvPr/>
              </p:nvSpPr>
              <p:spPr>
                <a:xfrm>
                  <a:off x="10091556" y="2296990"/>
                  <a:ext cx="553958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098F4EC1-AE30-E59F-F551-3720291BC261}"/>
                    </a:ext>
                  </a:extLst>
                </p:cNvPr>
                <p:cNvSpPr/>
                <p:nvPr/>
              </p:nvSpPr>
              <p:spPr>
                <a:xfrm>
                  <a:off x="10074926" y="2345061"/>
                  <a:ext cx="581791" cy="400110"/>
                </a:xfrm>
                <a:prstGeom prst="rect">
                  <a:avLst/>
                </a:prstGeom>
              </p:spPr>
              <p:txBody>
                <a:bodyPr wrap="square" lIns="36000" rIns="3600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Avdeling drikke</a:t>
                  </a:r>
                  <a:r>
                    <a:rPr lang="nb-NO" sz="750" noProof="1">
                      <a:latin typeface="+mj-lt"/>
                      <a:cs typeface="Arial" panose="020B0604020202020204" pitchFamily="34" charset="0"/>
                    </a:rPr>
                    <a:t>vann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nord</a:t>
                  </a:r>
                </a:p>
              </p:txBody>
            </p:sp>
          </p:grpSp>
          <p:grpSp>
            <p:nvGrpSpPr>
              <p:cNvPr id="62" name="Gruppe 61">
                <a:extLst>
                  <a:ext uri="{FF2B5EF4-FFF2-40B4-BE49-F238E27FC236}">
                    <a16:creationId xmlns:a16="http://schemas.microsoft.com/office/drawing/2014/main" id="{2263D5F2-DE85-56D8-AB3B-537B2AC3754E}"/>
                  </a:ext>
                </a:extLst>
              </p:cNvPr>
              <p:cNvGrpSpPr/>
              <p:nvPr/>
            </p:nvGrpSpPr>
            <p:grpSpPr>
              <a:xfrm>
                <a:off x="10838684" y="2292814"/>
                <a:ext cx="635971" cy="485164"/>
                <a:chOff x="10617219" y="2296990"/>
                <a:chExt cx="635971" cy="485164"/>
              </a:xfrm>
            </p:grpSpPr>
            <p:sp>
              <p:nvSpPr>
                <p:cNvPr id="38" name="Rektangel 37">
                  <a:extLst>
                    <a:ext uri="{FF2B5EF4-FFF2-40B4-BE49-F238E27FC236}">
                      <a16:creationId xmlns:a16="http://schemas.microsoft.com/office/drawing/2014/main" id="{FEEB65B7-316F-C55C-A26E-E9DB6F1B5328}"/>
                    </a:ext>
                  </a:extLst>
                </p:cNvPr>
                <p:cNvSpPr/>
                <p:nvPr/>
              </p:nvSpPr>
              <p:spPr>
                <a:xfrm>
                  <a:off x="10665717" y="2296990"/>
                  <a:ext cx="53971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9B37CFA9-5605-94DC-F39C-1A1FB99CC29A}"/>
                    </a:ext>
                  </a:extLst>
                </p:cNvPr>
                <p:cNvSpPr/>
                <p:nvPr/>
              </p:nvSpPr>
              <p:spPr>
                <a:xfrm>
                  <a:off x="10617219" y="2346654"/>
                  <a:ext cx="635971" cy="400110"/>
                </a:xfrm>
                <a:prstGeom prst="rect">
                  <a:avLst/>
                </a:prstGeom>
              </p:spPr>
              <p:txBody>
                <a:bodyPr wrap="square" lIns="36000" rIns="3600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 panose="020B0604020202020204" pitchFamily="34" charset="0"/>
                    </a:rPr>
                    <a:t>Avdeling d</a:t>
                  </a: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rikke</a:t>
                  </a:r>
                  <a:r>
                    <a:rPr lang="nb-NO" sz="750" noProof="1">
                      <a:latin typeface="+mj-lt"/>
                      <a:cs typeface="Arial" panose="020B0604020202020204" pitchFamily="34" charset="0"/>
                    </a:rPr>
                    <a:t>vann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 panose="020B0604020202020204" pitchFamily="34" charset="0"/>
                    </a:rPr>
                    <a:t>sør</a:t>
                  </a: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effectLst/>
                    <a:uLnTx/>
                    <a:uFillTx/>
                    <a:latin typeface="+mj-lt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1" name="Gruppe 60">
                <a:extLst>
                  <a:ext uri="{FF2B5EF4-FFF2-40B4-BE49-F238E27FC236}">
                    <a16:creationId xmlns:a16="http://schemas.microsoft.com/office/drawing/2014/main" id="{B9035CAD-E5E3-B39C-7DB8-894C173068CC}"/>
                  </a:ext>
                </a:extLst>
              </p:cNvPr>
              <p:cNvGrpSpPr/>
              <p:nvPr/>
            </p:nvGrpSpPr>
            <p:grpSpPr>
              <a:xfrm>
                <a:off x="11426892" y="2292814"/>
                <a:ext cx="591836" cy="483190"/>
                <a:chOff x="11205427" y="2296990"/>
                <a:chExt cx="591836" cy="483190"/>
              </a:xfrm>
            </p:grpSpPr>
            <p:sp>
              <p:nvSpPr>
                <p:cNvPr id="29" name="Rektangel 28">
                  <a:extLst>
                    <a:ext uri="{FF2B5EF4-FFF2-40B4-BE49-F238E27FC236}">
                      <a16:creationId xmlns:a16="http://schemas.microsoft.com/office/drawing/2014/main" id="{E27D718B-B2D4-C125-D635-5DA63F8403FD}"/>
                    </a:ext>
                  </a:extLst>
                </p:cNvPr>
                <p:cNvSpPr/>
                <p:nvPr/>
              </p:nvSpPr>
              <p:spPr>
                <a:xfrm>
                  <a:off x="11225631" y="2296990"/>
                  <a:ext cx="571632" cy="483190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C4D2B447-5928-3966-7CAA-053B96CFA180}"/>
                    </a:ext>
                  </a:extLst>
                </p:cNvPr>
                <p:cNvSpPr/>
                <p:nvPr/>
              </p:nvSpPr>
              <p:spPr>
                <a:xfrm>
                  <a:off x="11205427" y="2345877"/>
                  <a:ext cx="586554" cy="400110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rPr>
                    <a:t>Avdeling godkjen-ninger</a:t>
                  </a:r>
                </a:p>
              </p:txBody>
            </p:sp>
          </p:grpSp>
        </p:grpSp>
      </p:grpSp>
      <p:grpSp>
        <p:nvGrpSpPr>
          <p:cNvPr id="195" name="Gruppe 194">
            <a:extLst>
              <a:ext uri="{FF2B5EF4-FFF2-40B4-BE49-F238E27FC236}">
                <a16:creationId xmlns:a16="http://schemas.microsoft.com/office/drawing/2014/main" id="{D88E1545-2088-C913-E244-D2F6F34F6EED}"/>
              </a:ext>
            </a:extLst>
          </p:cNvPr>
          <p:cNvGrpSpPr/>
          <p:nvPr/>
        </p:nvGrpSpPr>
        <p:grpSpPr>
          <a:xfrm>
            <a:off x="1797017" y="1754067"/>
            <a:ext cx="4407965" cy="4919948"/>
            <a:chOff x="1793734" y="1754067"/>
            <a:chExt cx="4407965" cy="4919948"/>
          </a:xfrm>
        </p:grpSpPr>
        <p:cxnSp>
          <p:nvCxnSpPr>
            <p:cNvPr id="193" name="Kobling: vinkel 21">
              <a:extLst>
                <a:ext uri="{FF2B5EF4-FFF2-40B4-BE49-F238E27FC236}">
                  <a16:creationId xmlns:a16="http://schemas.microsoft.com/office/drawing/2014/main" id="{CB1F4789-76FA-4A5E-FAE0-6EC5EF0FB4F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160499" y="4783551"/>
              <a:ext cx="2049777" cy="698453"/>
            </a:xfrm>
            <a:prstGeom prst="bentConnector3">
              <a:avLst>
                <a:gd name="adj1" fmla="val -186"/>
              </a:avLst>
            </a:prstGeom>
            <a:ln w="6350">
              <a:solidFill>
                <a:schemeClr val="bg1">
                  <a:lumMod val="6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kstSylinder 14">
              <a:extLst>
                <a:ext uri="{FF2B5EF4-FFF2-40B4-BE49-F238E27FC236}">
                  <a16:creationId xmlns:a16="http://schemas.microsoft.com/office/drawing/2014/main" id="{63860FEF-0571-BBCD-88A1-023F5ED57295}"/>
                </a:ext>
              </a:extLst>
            </p:cNvPr>
            <p:cNvSpPr txBox="1"/>
            <p:nvPr/>
          </p:nvSpPr>
          <p:spPr>
            <a:xfrm>
              <a:off x="1793734" y="6177019"/>
              <a:ext cx="2181405" cy="496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nb-NO" sz="750" noProof="1">
                  <a:solidFill>
                    <a:srgbClr val="032C30"/>
                  </a:solidFill>
                </a:rPr>
                <a:t>Tverrgående oppgaver innen </a:t>
              </a:r>
              <a:r>
                <a:rPr lang="nb-NO" sz="750" b="1" noProof="1">
                  <a:solidFill>
                    <a:srgbClr val="032C30"/>
                  </a:solidFill>
                </a:rPr>
                <a:t>eksport</a:t>
              </a:r>
              <a:br>
                <a:rPr lang="nb-NO" sz="750" noProof="1">
                  <a:solidFill>
                    <a:srgbClr val="032C30"/>
                  </a:solidFill>
                </a:rPr>
              </a:br>
              <a:r>
                <a:rPr lang="nb-NO" sz="750" noProof="1">
                  <a:solidFill>
                    <a:srgbClr val="032C30"/>
                  </a:solidFill>
                </a:rPr>
                <a:t>(* </a:t>
              </a:r>
              <a:r>
                <a:rPr lang="nb-NO" sz="750" i="1" noProof="1">
                  <a:solidFill>
                    <a:srgbClr val="032C30"/>
                  </a:solidFill>
                </a:rPr>
                <a:t>seksjon matproduksjon sør har koordinerende ansvar</a:t>
              </a:r>
              <a:r>
                <a:rPr lang="nb-NO" sz="750" noProof="1">
                  <a:solidFill>
                    <a:srgbClr val="032C30"/>
                  </a:solidFill>
                </a:rPr>
                <a:t>)</a:t>
              </a:r>
              <a:endParaRPr lang="nb-NO" sz="750">
                <a:solidFill>
                  <a:srgbClr val="032C30"/>
                </a:solidFill>
              </a:endParaRPr>
            </a:p>
          </p:txBody>
        </p:sp>
        <p:sp>
          <p:nvSpPr>
            <p:cNvPr id="19" name="TekstSylinder 18">
              <a:extLst>
                <a:ext uri="{FF2B5EF4-FFF2-40B4-BE49-F238E27FC236}">
                  <a16:creationId xmlns:a16="http://schemas.microsoft.com/office/drawing/2014/main" id="{315F012A-A11B-0A9C-AA4D-F00020B6B796}"/>
                </a:ext>
              </a:extLst>
            </p:cNvPr>
            <p:cNvSpPr txBox="1"/>
            <p:nvPr/>
          </p:nvSpPr>
          <p:spPr>
            <a:xfrm>
              <a:off x="3779967" y="6171249"/>
              <a:ext cx="2421732" cy="496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nb-NO" sz="750" noProof="1">
                  <a:solidFill>
                    <a:srgbClr val="032C30"/>
                  </a:solidFill>
                </a:rPr>
                <a:t>Tverrgående oppgaver innen </a:t>
              </a:r>
              <a:r>
                <a:rPr lang="nb-NO" sz="750" b="1" noProof="1">
                  <a:solidFill>
                    <a:srgbClr val="032C30"/>
                  </a:solidFill>
                </a:rPr>
                <a:t>import</a:t>
              </a:r>
              <a:r>
                <a:rPr lang="nb-NO" sz="750" noProof="1">
                  <a:solidFill>
                    <a:srgbClr val="032C30"/>
                  </a:solidFill>
                </a:rPr>
                <a:t> og </a:t>
              </a:r>
              <a:r>
                <a:rPr lang="nb-NO" sz="750" b="1" noProof="1">
                  <a:solidFill>
                    <a:srgbClr val="032C30"/>
                  </a:solidFill>
                </a:rPr>
                <a:t>kriminalitet </a:t>
              </a:r>
              <a:r>
                <a:rPr lang="nb-NO" sz="750" noProof="1">
                  <a:solidFill>
                    <a:srgbClr val="032C30"/>
                  </a:solidFill>
                </a:rPr>
                <a:t>(** </a:t>
              </a:r>
              <a:r>
                <a:rPr lang="nb-NO" sz="750" i="1" noProof="1">
                  <a:solidFill>
                    <a:srgbClr val="032C30"/>
                  </a:solidFill>
                </a:rPr>
                <a:t>seksjon import og</a:t>
              </a:r>
            </a:p>
            <a:p>
              <a:pPr algn="ctr">
                <a:lnSpc>
                  <a:spcPct val="120000"/>
                </a:lnSpc>
              </a:pPr>
              <a:r>
                <a:rPr lang="nb-NO" sz="750" i="1" noProof="1">
                  <a:solidFill>
                    <a:srgbClr val="032C30"/>
                  </a:solidFill>
                </a:rPr>
                <a:t> kriminalitet har koordinerende ansvar</a:t>
              </a:r>
              <a:r>
                <a:rPr lang="nb-NO" sz="750" noProof="1">
                  <a:solidFill>
                    <a:srgbClr val="032C30"/>
                  </a:solidFill>
                </a:rPr>
                <a:t>)</a:t>
              </a:r>
              <a:endParaRPr lang="nb-NO" sz="750">
                <a:solidFill>
                  <a:srgbClr val="032C30"/>
                </a:solidFill>
              </a:endParaRPr>
            </a:p>
          </p:txBody>
        </p:sp>
        <p:grpSp>
          <p:nvGrpSpPr>
            <p:cNvPr id="173" name="Gruppe 172">
              <a:extLst>
                <a:ext uri="{FF2B5EF4-FFF2-40B4-BE49-F238E27FC236}">
                  <a16:creationId xmlns:a16="http://schemas.microsoft.com/office/drawing/2014/main" id="{AD3D8521-72D5-8699-D5FB-8262042D2DC1}"/>
                </a:ext>
              </a:extLst>
            </p:cNvPr>
            <p:cNvGrpSpPr/>
            <p:nvPr/>
          </p:nvGrpSpPr>
          <p:grpSpPr>
            <a:xfrm>
              <a:off x="2886573" y="1754067"/>
              <a:ext cx="2780962" cy="2607956"/>
              <a:chOff x="5687608" y="1754067"/>
              <a:chExt cx="2780962" cy="2607956"/>
            </a:xfrm>
          </p:grpSpPr>
          <p:grpSp>
            <p:nvGrpSpPr>
              <p:cNvPr id="169" name="Gruppe 168">
                <a:extLst>
                  <a:ext uri="{FF2B5EF4-FFF2-40B4-BE49-F238E27FC236}">
                    <a16:creationId xmlns:a16="http://schemas.microsoft.com/office/drawing/2014/main" id="{EE55A630-3C4D-A092-04D5-36E477AD4056}"/>
                  </a:ext>
                </a:extLst>
              </p:cNvPr>
              <p:cNvGrpSpPr/>
              <p:nvPr/>
            </p:nvGrpSpPr>
            <p:grpSpPr>
              <a:xfrm>
                <a:off x="6418677" y="2823340"/>
                <a:ext cx="2040125" cy="1538683"/>
                <a:chOff x="6418677" y="2823340"/>
                <a:chExt cx="2040125" cy="1538683"/>
              </a:xfrm>
            </p:grpSpPr>
            <p:sp>
              <p:nvSpPr>
                <p:cNvPr id="141" name="Rektangel 140">
                  <a:extLst>
                    <a:ext uri="{FF2B5EF4-FFF2-40B4-BE49-F238E27FC236}">
                      <a16:creationId xmlns:a16="http://schemas.microsoft.com/office/drawing/2014/main" id="{FE46AE9B-CE9B-8B5A-D6D1-EDFBF8786FEB}"/>
                    </a:ext>
                  </a:extLst>
                </p:cNvPr>
                <p:cNvSpPr/>
                <p:nvPr/>
              </p:nvSpPr>
              <p:spPr>
                <a:xfrm>
                  <a:off x="6418677" y="2823753"/>
                  <a:ext cx="658800" cy="485164"/>
                </a:xfrm>
                <a:prstGeom prst="rect">
                  <a:avLst/>
                </a:prstGeom>
                <a:solidFill>
                  <a:srgbClr val="C2DFF3"/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2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matprod.</a:t>
                  </a:r>
                  <a:br>
                    <a:rPr lang="nb-NO" sz="750" noProof="1">
                      <a:solidFill>
                        <a:schemeClr val="tx1"/>
                      </a:solidFill>
                    </a:rPr>
                  </a:br>
                  <a:r>
                    <a:rPr lang="nb-NO" sz="750" noProof="1">
                      <a:solidFill>
                        <a:schemeClr val="tx1"/>
                      </a:solidFill>
                    </a:rPr>
                    <a:t>nasjonale aktører</a:t>
                  </a:r>
                </a:p>
              </p:txBody>
            </p:sp>
            <p:sp>
              <p:nvSpPr>
                <p:cNvPr id="142" name="Rektangel 141">
                  <a:extLst>
                    <a:ext uri="{FF2B5EF4-FFF2-40B4-BE49-F238E27FC236}">
                      <a16:creationId xmlns:a16="http://schemas.microsoft.com/office/drawing/2014/main" id="{F022EFBE-D1FE-588D-DF0D-7EDDAB7536A6}"/>
                    </a:ext>
                  </a:extLst>
                </p:cNvPr>
                <p:cNvSpPr/>
                <p:nvPr/>
              </p:nvSpPr>
              <p:spPr>
                <a:xfrm>
                  <a:off x="6418677" y="3350306"/>
                  <a:ext cx="6588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matprod. nord</a:t>
                  </a:r>
                </a:p>
              </p:txBody>
            </p:sp>
            <p:sp>
              <p:nvSpPr>
                <p:cNvPr id="143" name="Rektangel 142">
                  <a:extLst>
                    <a:ext uri="{FF2B5EF4-FFF2-40B4-BE49-F238E27FC236}">
                      <a16:creationId xmlns:a16="http://schemas.microsoft.com/office/drawing/2014/main" id="{3AD5EF2B-5919-2006-E3F2-C6BEB2C03B6A}"/>
                    </a:ext>
                  </a:extLst>
                </p:cNvPr>
                <p:cNvSpPr/>
                <p:nvPr/>
              </p:nvSpPr>
              <p:spPr>
                <a:xfrm>
                  <a:off x="6418677" y="3876859"/>
                  <a:ext cx="6588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matprod. sør *</a:t>
                  </a:r>
                </a:p>
              </p:txBody>
            </p:sp>
            <p:sp>
              <p:nvSpPr>
                <p:cNvPr id="150" name="Rektangel 149">
                  <a:extLst>
                    <a:ext uri="{FF2B5EF4-FFF2-40B4-BE49-F238E27FC236}">
                      <a16:creationId xmlns:a16="http://schemas.microsoft.com/office/drawing/2014/main" id="{31764E75-ABA2-5CF7-A286-F6E4CDA326C8}"/>
                    </a:ext>
                  </a:extLst>
                </p:cNvPr>
                <p:cNvSpPr/>
                <p:nvPr/>
              </p:nvSpPr>
              <p:spPr>
                <a:xfrm>
                  <a:off x="7803602" y="2823753"/>
                  <a:ext cx="6552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grense-kontroll</a:t>
                  </a:r>
                </a:p>
              </p:txBody>
            </p:sp>
            <p:sp>
              <p:nvSpPr>
                <p:cNvPr id="151" name="Rektangel 150">
                  <a:extLst>
                    <a:ext uri="{FF2B5EF4-FFF2-40B4-BE49-F238E27FC236}">
                      <a16:creationId xmlns:a16="http://schemas.microsoft.com/office/drawing/2014/main" id="{CEFE7C3A-F7DD-0148-DC6F-2FDFAA2D13FE}"/>
                    </a:ext>
                  </a:extLst>
                </p:cNvPr>
                <p:cNvSpPr/>
                <p:nvPr/>
              </p:nvSpPr>
              <p:spPr>
                <a:xfrm>
                  <a:off x="7803602" y="3350306"/>
                  <a:ext cx="6552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import og kriminalitet **</a:t>
                  </a:r>
                </a:p>
              </p:txBody>
            </p:sp>
            <p:sp>
              <p:nvSpPr>
                <p:cNvPr id="152" name="Rektangel 151">
                  <a:extLst>
                    <a:ext uri="{FF2B5EF4-FFF2-40B4-BE49-F238E27FC236}">
                      <a16:creationId xmlns:a16="http://schemas.microsoft.com/office/drawing/2014/main" id="{E3F78A0A-61F5-B455-D0D4-3DC43692E81B}"/>
                    </a:ext>
                  </a:extLst>
                </p:cNvPr>
                <p:cNvSpPr/>
                <p:nvPr/>
              </p:nvSpPr>
              <p:spPr>
                <a:xfrm>
                  <a:off x="7803602" y="3876859"/>
                  <a:ext cx="6552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kosmetikk og kost-tilskudd</a:t>
                  </a:r>
                </a:p>
              </p:txBody>
            </p:sp>
            <p:sp>
              <p:nvSpPr>
                <p:cNvPr id="145" name="Rektangel 144">
                  <a:extLst>
                    <a:ext uri="{FF2B5EF4-FFF2-40B4-BE49-F238E27FC236}">
                      <a16:creationId xmlns:a16="http://schemas.microsoft.com/office/drawing/2014/main" id="{ADDE3F0E-4268-A8A4-F0BD-EE564BF4AE45}"/>
                    </a:ext>
                  </a:extLst>
                </p:cNvPr>
                <p:cNvSpPr/>
                <p:nvPr/>
              </p:nvSpPr>
              <p:spPr>
                <a:xfrm>
                  <a:off x="7111140" y="3350306"/>
                  <a:ext cx="6588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servering og omsetning nord</a:t>
                  </a:r>
                </a:p>
              </p:txBody>
            </p:sp>
            <p:sp>
              <p:nvSpPr>
                <p:cNvPr id="146" name="Rektangel 145">
                  <a:extLst>
                    <a:ext uri="{FF2B5EF4-FFF2-40B4-BE49-F238E27FC236}">
                      <a16:creationId xmlns:a16="http://schemas.microsoft.com/office/drawing/2014/main" id="{00CAE10C-F71E-2B81-9871-41007F156032}"/>
                    </a:ext>
                  </a:extLst>
                </p:cNvPr>
                <p:cNvSpPr/>
                <p:nvPr/>
              </p:nvSpPr>
              <p:spPr>
                <a:xfrm>
                  <a:off x="7111140" y="3876859"/>
                  <a:ext cx="658800" cy="485164"/>
                </a:xfrm>
                <a:prstGeom prst="rect">
                  <a:avLst/>
                </a:prstGeom>
                <a:solidFill>
                  <a:srgbClr val="C2DFF3">
                    <a:alpha val="70000"/>
                  </a:srgbClr>
                </a:solidFill>
                <a:ln w="190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>
                    <a:lnSpc>
                      <a:spcPts val="820"/>
                    </a:lnSpc>
                  </a:pPr>
                  <a:r>
                    <a:rPr lang="nb-NO" sz="750" noProof="1">
                      <a:solidFill>
                        <a:schemeClr val="tx1"/>
                      </a:solidFill>
                    </a:rPr>
                    <a:t>Seksjon servering og omsetning sør</a:t>
                  </a:r>
                </a:p>
              </p:txBody>
            </p:sp>
            <p:grpSp>
              <p:nvGrpSpPr>
                <p:cNvPr id="160" name="Group 159">
                  <a:extLst>
                    <a:ext uri="{FF2B5EF4-FFF2-40B4-BE49-F238E27FC236}">
                      <a16:creationId xmlns:a16="http://schemas.microsoft.com/office/drawing/2014/main" id="{022709CA-A760-C364-8287-E36A56CA335D}"/>
                    </a:ext>
                  </a:extLst>
                </p:cNvPr>
                <p:cNvGrpSpPr/>
                <p:nvPr/>
              </p:nvGrpSpPr>
              <p:grpSpPr>
                <a:xfrm>
                  <a:off x="7111140" y="2823340"/>
                  <a:ext cx="657351" cy="491947"/>
                  <a:chOff x="7189297" y="2826267"/>
                  <a:chExt cx="657351" cy="491947"/>
                </a:xfrm>
                <a:solidFill>
                  <a:srgbClr val="C2DFF3"/>
                </a:solidFill>
              </p:grpSpPr>
              <p:sp>
                <p:nvSpPr>
                  <p:cNvPr id="144" name="Rektangel 143">
                    <a:extLst>
                      <a:ext uri="{FF2B5EF4-FFF2-40B4-BE49-F238E27FC236}">
                        <a16:creationId xmlns:a16="http://schemas.microsoft.com/office/drawing/2014/main" id="{D63FEC53-B91A-2740-E6CB-8ECCC3524CAC}"/>
                      </a:ext>
                    </a:extLst>
                  </p:cNvPr>
                  <p:cNvSpPr/>
                  <p:nvPr/>
                </p:nvSpPr>
                <p:spPr>
                  <a:xfrm>
                    <a:off x="7189297" y="2826267"/>
                    <a:ext cx="657351" cy="485164"/>
                  </a:xfrm>
                  <a:prstGeom prst="rect">
                    <a:avLst/>
                  </a:prstGeom>
                  <a:grpFill/>
                  <a:ln w="1905">
                    <a:noFill/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lang="nb-NO" sz="800" noProof="1">
                      <a:solidFill>
                        <a:schemeClr val="tx1"/>
                      </a:solidFill>
                      <a:highlight>
                        <a:srgbClr val="FFFF00"/>
                      </a:highlight>
                    </a:endParaRPr>
                  </a:p>
                </p:txBody>
              </p:sp>
              <p:sp>
                <p:nvSpPr>
                  <p:cNvPr id="9" name="TekstSylinder 8">
                    <a:extLst>
                      <a:ext uri="{FF2B5EF4-FFF2-40B4-BE49-F238E27FC236}">
                        <a16:creationId xmlns:a16="http://schemas.microsoft.com/office/drawing/2014/main" id="{2EBE29F4-E9A7-837A-6CA0-33D73D951CA4}"/>
                      </a:ext>
                    </a:extLst>
                  </p:cNvPr>
                  <p:cNvSpPr txBox="1"/>
                  <p:nvPr/>
                </p:nvSpPr>
                <p:spPr>
                  <a:xfrm>
                    <a:off x="7203594" y="2861679"/>
                    <a:ext cx="630205" cy="45653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rtlCol="0">
                    <a:spAutoFit/>
                  </a:bodyPr>
                  <a:lstStyle/>
                  <a:p>
                    <a:pPr algn="ctr">
                      <a:lnSpc>
                        <a:spcPts val="820"/>
                      </a:lnSpc>
                    </a:pPr>
                    <a:r>
                      <a:rPr lang="nb-NO" sz="750" noProof="1">
                        <a:solidFill>
                          <a:schemeClr val="tx1"/>
                        </a:solidFill>
                      </a:rPr>
                      <a:t>Seksjon servering og omsetning nasj.aktører</a:t>
                    </a:r>
                  </a:p>
                </p:txBody>
              </p:sp>
            </p:grpSp>
          </p:grpSp>
          <p:grpSp>
            <p:nvGrpSpPr>
              <p:cNvPr id="171" name="Gruppe 170">
                <a:extLst>
                  <a:ext uri="{FF2B5EF4-FFF2-40B4-BE49-F238E27FC236}">
                    <a16:creationId xmlns:a16="http://schemas.microsoft.com/office/drawing/2014/main" id="{32F8741F-4F14-AC3E-EE79-CF5CFECEFEB7}"/>
                  </a:ext>
                </a:extLst>
              </p:cNvPr>
              <p:cNvGrpSpPr/>
              <p:nvPr/>
            </p:nvGrpSpPr>
            <p:grpSpPr>
              <a:xfrm>
                <a:off x="5687608" y="1754067"/>
                <a:ext cx="2780962" cy="1038224"/>
                <a:chOff x="5687608" y="1754067"/>
                <a:chExt cx="2780962" cy="1038224"/>
              </a:xfrm>
            </p:grpSpPr>
            <p:grpSp>
              <p:nvGrpSpPr>
                <p:cNvPr id="162" name="Gruppe 161">
                  <a:extLst>
                    <a:ext uri="{FF2B5EF4-FFF2-40B4-BE49-F238E27FC236}">
                      <a16:creationId xmlns:a16="http://schemas.microsoft.com/office/drawing/2014/main" id="{FD02E6C9-68ED-1189-EFEA-C3A34B3AEB24}"/>
                    </a:ext>
                  </a:extLst>
                </p:cNvPr>
                <p:cNvGrpSpPr/>
                <p:nvPr/>
              </p:nvGrpSpPr>
              <p:grpSpPr>
                <a:xfrm>
                  <a:off x="7796415" y="2289589"/>
                  <a:ext cx="665987" cy="502702"/>
                  <a:chOff x="7899615" y="2292516"/>
                  <a:chExt cx="665987" cy="502702"/>
                </a:xfrm>
              </p:grpSpPr>
              <p:sp>
                <p:nvSpPr>
                  <p:cNvPr id="36" name="Rektangel 35">
                    <a:extLst>
                      <a:ext uri="{FF2B5EF4-FFF2-40B4-BE49-F238E27FC236}">
                        <a16:creationId xmlns:a16="http://schemas.microsoft.com/office/drawing/2014/main" id="{7EA5D213-75C9-24F6-13E8-0B28A0CE7895}"/>
                      </a:ext>
                    </a:extLst>
                  </p:cNvPr>
                  <p:cNvSpPr/>
                  <p:nvPr/>
                </p:nvSpPr>
                <p:spPr>
                  <a:xfrm>
                    <a:off x="7906802" y="2300127"/>
                    <a:ext cx="658800" cy="485164"/>
                  </a:xfrm>
                  <a:prstGeom prst="rect">
                    <a:avLst/>
                  </a:prstGeom>
                  <a:solidFill>
                    <a:srgbClr val="9ECC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FFFEF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Rektangel 36">
                    <a:extLst>
                      <a:ext uri="{FF2B5EF4-FFF2-40B4-BE49-F238E27FC236}">
                        <a16:creationId xmlns:a16="http://schemas.microsoft.com/office/drawing/2014/main" id="{7982DA56-75D0-4A01-C489-1F6669C7E755}"/>
                      </a:ext>
                    </a:extLst>
                  </p:cNvPr>
                  <p:cNvSpPr/>
                  <p:nvPr/>
                </p:nvSpPr>
                <p:spPr>
                  <a:xfrm>
                    <a:off x="7899615" y="2292516"/>
                    <a:ext cx="658800" cy="502702"/>
                  </a:xfrm>
                  <a:prstGeom prst="rect">
                    <a:avLst/>
                  </a:prstGeom>
                </p:spPr>
                <p:txBody>
                  <a:bodyPr wrap="square" lIns="54000" tIns="45720" rIns="54000" bIns="45720" anchor="ctr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nb-NO" sz="750" noProof="1">
                        <a:latin typeface="+mj-lt"/>
                        <a:cs typeface="Arial"/>
                      </a:rPr>
                      <a:t>Avdeling grense-kryssende</a:t>
                    </a:r>
                    <a:r>
                      <a:rPr kumimoji="0" lang="nb-NO" sz="750" b="0" i="0" u="none" strike="noStrike" kern="1200" cap="none" spc="0" normalizeH="0" baseline="0" noProof="1">
                        <a:ln>
                          <a:noFill/>
                        </a:ln>
                        <a:effectLst/>
                        <a:uLnTx/>
                        <a:uFillTx/>
                        <a:latin typeface="+mj-lt"/>
                        <a:ea typeface="+mn-ea"/>
                        <a:cs typeface="Arial"/>
                      </a:rPr>
                      <a:t> varer</a:t>
                    </a:r>
                  </a:p>
                </p:txBody>
              </p:sp>
            </p:grpSp>
            <p:grpSp>
              <p:nvGrpSpPr>
                <p:cNvPr id="157" name="Gruppe 156">
                  <a:extLst>
                    <a:ext uri="{FF2B5EF4-FFF2-40B4-BE49-F238E27FC236}">
                      <a16:creationId xmlns:a16="http://schemas.microsoft.com/office/drawing/2014/main" id="{8355F2DB-0CB4-B8E0-B5EB-47DD302200D5}"/>
                    </a:ext>
                  </a:extLst>
                </p:cNvPr>
                <p:cNvGrpSpPr/>
                <p:nvPr/>
              </p:nvGrpSpPr>
              <p:grpSpPr>
                <a:xfrm>
                  <a:off x="7051281" y="2297200"/>
                  <a:ext cx="759600" cy="485164"/>
                  <a:chOff x="7154481" y="2300127"/>
                  <a:chExt cx="759600" cy="485164"/>
                </a:xfrm>
              </p:grpSpPr>
              <p:sp>
                <p:nvSpPr>
                  <p:cNvPr id="35" name="Rektangel 34">
                    <a:extLst>
                      <a:ext uri="{FF2B5EF4-FFF2-40B4-BE49-F238E27FC236}">
                        <a16:creationId xmlns:a16="http://schemas.microsoft.com/office/drawing/2014/main" id="{7E229D8A-8FBF-49F1-837C-6C87281FA44B}"/>
                      </a:ext>
                    </a:extLst>
                  </p:cNvPr>
                  <p:cNvSpPr/>
                  <p:nvPr/>
                </p:nvSpPr>
                <p:spPr>
                  <a:xfrm>
                    <a:off x="7214340" y="2300127"/>
                    <a:ext cx="658800" cy="485164"/>
                  </a:xfrm>
                  <a:prstGeom prst="rect">
                    <a:avLst/>
                  </a:prstGeom>
                  <a:solidFill>
                    <a:srgbClr val="9ECC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FFFEF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Rektangel 43">
                    <a:extLst>
                      <a:ext uri="{FF2B5EF4-FFF2-40B4-BE49-F238E27FC236}">
                        <a16:creationId xmlns:a16="http://schemas.microsoft.com/office/drawing/2014/main" id="{1BF42CCB-2BF0-842D-148B-2A3F2C1D06FF}"/>
                      </a:ext>
                    </a:extLst>
                  </p:cNvPr>
                  <p:cNvSpPr/>
                  <p:nvPr/>
                </p:nvSpPr>
                <p:spPr>
                  <a:xfrm>
                    <a:off x="7154481" y="2343812"/>
                    <a:ext cx="759600" cy="400110"/>
                  </a:xfrm>
                  <a:prstGeom prst="rect">
                    <a:avLst/>
                  </a:prstGeom>
                </p:spPr>
                <p:txBody>
                  <a:bodyPr wrap="square" lIns="91440" tIns="45720" rIns="91440" bIns="45720" anchor="ctr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82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nb-NO" sz="750" noProof="1">
                        <a:latin typeface="+mj-lt"/>
                        <a:cs typeface="Arial"/>
                      </a:rPr>
                      <a:t>Avdeling servering</a:t>
                    </a:r>
                    <a:r>
                      <a:rPr kumimoji="0" lang="nb-NO" sz="750" b="0" i="0" u="none" strike="noStrike" kern="1200" cap="none" spc="0" normalizeH="0" baseline="0" noProof="1">
                        <a:ln>
                          <a:noFill/>
                        </a:ln>
                        <a:effectLst/>
                        <a:uLnTx/>
                        <a:uFillTx/>
                        <a:latin typeface="+mj-lt"/>
                        <a:ea typeface="+mn-ea"/>
                        <a:cs typeface="Arial"/>
                      </a:rPr>
                      <a:t> og omsetning</a:t>
                    </a:r>
                  </a:p>
                </p:txBody>
              </p:sp>
            </p:grpSp>
            <p:sp>
              <p:nvSpPr>
                <p:cNvPr id="42" name="Rektangel 129">
                  <a:extLst>
                    <a:ext uri="{FF2B5EF4-FFF2-40B4-BE49-F238E27FC236}">
                      <a16:creationId xmlns:a16="http://schemas.microsoft.com/office/drawing/2014/main" id="{BB84FE71-C67E-7A9F-1C63-43C89A1E2132}"/>
                    </a:ext>
                  </a:extLst>
                </p:cNvPr>
                <p:cNvSpPr/>
                <p:nvPr/>
              </p:nvSpPr>
              <p:spPr>
                <a:xfrm>
                  <a:off x="5732212" y="1754067"/>
                  <a:ext cx="2736358" cy="485164"/>
                </a:xfrm>
                <a:prstGeom prst="rect">
                  <a:avLst/>
                </a:prstGeom>
                <a:solidFill>
                  <a:srgbClr val="153F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14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Tilsynsdivisjon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14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mat og grensekontroll</a:t>
                  </a:r>
                </a:p>
              </p:txBody>
            </p:sp>
            <p:grpSp>
              <p:nvGrpSpPr>
                <p:cNvPr id="156" name="Gruppe 155">
                  <a:extLst>
                    <a:ext uri="{FF2B5EF4-FFF2-40B4-BE49-F238E27FC236}">
                      <a16:creationId xmlns:a16="http://schemas.microsoft.com/office/drawing/2014/main" id="{4448D7C0-DBEF-554E-428E-D033CF604D94}"/>
                    </a:ext>
                  </a:extLst>
                </p:cNvPr>
                <p:cNvGrpSpPr/>
                <p:nvPr/>
              </p:nvGrpSpPr>
              <p:grpSpPr>
                <a:xfrm>
                  <a:off x="6411490" y="2289589"/>
                  <a:ext cx="665987" cy="502702"/>
                  <a:chOff x="6514690" y="2292516"/>
                  <a:chExt cx="665987" cy="502702"/>
                </a:xfrm>
              </p:grpSpPr>
              <p:sp>
                <p:nvSpPr>
                  <p:cNvPr id="40" name="Rektangel 39">
                    <a:extLst>
                      <a:ext uri="{FF2B5EF4-FFF2-40B4-BE49-F238E27FC236}">
                        <a16:creationId xmlns:a16="http://schemas.microsoft.com/office/drawing/2014/main" id="{4A6757D1-C02C-75EF-339C-40125C9D67BA}"/>
                      </a:ext>
                    </a:extLst>
                  </p:cNvPr>
                  <p:cNvSpPr/>
                  <p:nvPr/>
                </p:nvSpPr>
                <p:spPr>
                  <a:xfrm>
                    <a:off x="6521877" y="2300127"/>
                    <a:ext cx="658800" cy="485164"/>
                  </a:xfrm>
                  <a:prstGeom prst="rect">
                    <a:avLst/>
                  </a:prstGeom>
                  <a:solidFill>
                    <a:srgbClr val="9ECC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FFFEF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" name="Rektangel 40">
                    <a:extLst>
                      <a:ext uri="{FF2B5EF4-FFF2-40B4-BE49-F238E27FC236}">
                        <a16:creationId xmlns:a16="http://schemas.microsoft.com/office/drawing/2014/main" id="{D0897F9E-FDCD-E4FB-94DB-EEFB2842BFD2}"/>
                      </a:ext>
                    </a:extLst>
                  </p:cNvPr>
                  <p:cNvSpPr/>
                  <p:nvPr/>
                </p:nvSpPr>
                <p:spPr>
                  <a:xfrm>
                    <a:off x="6514690" y="2292516"/>
                    <a:ext cx="658800" cy="502702"/>
                  </a:xfrm>
                  <a:prstGeom prst="rect">
                    <a:avLst/>
                  </a:prstGeom>
                </p:spPr>
                <p:txBody>
                  <a:bodyPr wrap="square" lIns="54000" tIns="45720" rIns="54000" bIns="45720" anchor="ctr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nb-NO" sz="750" noProof="1">
                        <a:latin typeface="+mj-lt"/>
                        <a:cs typeface="Arial"/>
                      </a:rPr>
                      <a:t>Avdeling mat-produksjon og eksport</a:t>
                    </a:r>
                    <a:endParaRPr kumimoji="0" lang="nb-NO" sz="750" b="0" i="0" u="none" strike="noStrike" kern="1200" cap="none" spc="0" normalizeH="0" baseline="0" noProof="1">
                      <a:ln>
                        <a:noFill/>
                      </a:ln>
                      <a:effectLst/>
                      <a:uLnTx/>
                      <a:uFillTx/>
                      <a:latin typeface="+mj-lt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54" name="Gruppe 153">
                  <a:extLst>
                    <a:ext uri="{FF2B5EF4-FFF2-40B4-BE49-F238E27FC236}">
                      <a16:creationId xmlns:a16="http://schemas.microsoft.com/office/drawing/2014/main" id="{E9DDF036-D97F-1329-B7C5-80516A665182}"/>
                    </a:ext>
                  </a:extLst>
                </p:cNvPr>
                <p:cNvGrpSpPr/>
                <p:nvPr/>
              </p:nvGrpSpPr>
              <p:grpSpPr>
                <a:xfrm>
                  <a:off x="5687608" y="2289589"/>
                  <a:ext cx="731989" cy="502702"/>
                  <a:chOff x="5790808" y="2292516"/>
                  <a:chExt cx="731989" cy="502702"/>
                </a:xfrm>
              </p:grpSpPr>
              <p:sp>
                <p:nvSpPr>
                  <p:cNvPr id="56" name="Rektangel 148">
                    <a:extLst>
                      <a:ext uri="{FF2B5EF4-FFF2-40B4-BE49-F238E27FC236}">
                        <a16:creationId xmlns:a16="http://schemas.microsoft.com/office/drawing/2014/main" id="{7E945846-D8FD-5263-72C3-2E3ED7904D0D}"/>
                      </a:ext>
                    </a:extLst>
                  </p:cNvPr>
                  <p:cNvSpPr/>
                  <p:nvPr/>
                </p:nvSpPr>
                <p:spPr>
                  <a:xfrm>
                    <a:off x="5829414" y="2300127"/>
                    <a:ext cx="658800" cy="485164"/>
                  </a:xfrm>
                  <a:prstGeom prst="rect">
                    <a:avLst/>
                  </a:prstGeom>
                  <a:solidFill>
                    <a:srgbClr val="9ECC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rIns="36000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1">
                      <a:ln>
                        <a:noFill/>
                      </a:ln>
                      <a:solidFill>
                        <a:srgbClr val="FFFEF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" name="Rektangel 152">
                    <a:extLst>
                      <a:ext uri="{FF2B5EF4-FFF2-40B4-BE49-F238E27FC236}">
                        <a16:creationId xmlns:a16="http://schemas.microsoft.com/office/drawing/2014/main" id="{401CD603-6DFD-7E39-B2FB-84DA7F157993}"/>
                      </a:ext>
                    </a:extLst>
                  </p:cNvPr>
                  <p:cNvSpPr/>
                  <p:nvPr/>
                </p:nvSpPr>
                <p:spPr>
                  <a:xfrm>
                    <a:off x="5790808" y="2292516"/>
                    <a:ext cx="731989" cy="502702"/>
                  </a:xfrm>
                  <a:prstGeom prst="rect">
                    <a:avLst/>
                  </a:prstGeom>
                </p:spPr>
                <p:txBody>
                  <a:bodyPr wrap="square" lIns="91440" tIns="45720" rIns="91440" bIns="45720" anchor="ctr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nb-NO" sz="750" noProof="1">
                        <a:latin typeface="+mj-lt"/>
                        <a:cs typeface="Arial"/>
                      </a:rPr>
                      <a:t>Avdeling innovasjon, metode og analyse (M)</a:t>
                    </a:r>
                  </a:p>
                </p:txBody>
              </p:sp>
            </p:grpSp>
          </p:grpSp>
        </p:grpSp>
        <p:grpSp>
          <p:nvGrpSpPr>
            <p:cNvPr id="194" name="Gruppe 193">
              <a:extLst>
                <a:ext uri="{FF2B5EF4-FFF2-40B4-BE49-F238E27FC236}">
                  <a16:creationId xmlns:a16="http://schemas.microsoft.com/office/drawing/2014/main" id="{09A5949B-D446-2E20-C09F-77572CF3D27D}"/>
                </a:ext>
              </a:extLst>
            </p:cNvPr>
            <p:cNvGrpSpPr/>
            <p:nvPr/>
          </p:nvGrpSpPr>
          <p:grpSpPr>
            <a:xfrm>
              <a:off x="5114913" y="3592888"/>
              <a:ext cx="680131" cy="2559911"/>
              <a:chOff x="5114913" y="3592888"/>
              <a:chExt cx="680131" cy="2559911"/>
            </a:xfrm>
          </p:grpSpPr>
          <p:cxnSp>
            <p:nvCxnSpPr>
              <p:cNvPr id="12" name="Kobling: vinkel 21">
                <a:extLst>
                  <a:ext uri="{FF2B5EF4-FFF2-40B4-BE49-F238E27FC236}">
                    <a16:creationId xmlns:a16="http://schemas.microsoft.com/office/drawing/2014/main" id="{3F63E2B3-875F-948E-0EA8-676E0D43FF5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175024" y="4532778"/>
                <a:ext cx="2559910" cy="680131"/>
              </a:xfrm>
              <a:prstGeom prst="bentConnector3">
                <a:avLst>
                  <a:gd name="adj1" fmla="val 50000"/>
                </a:avLst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Rett linje 189">
                <a:extLst>
                  <a:ext uri="{FF2B5EF4-FFF2-40B4-BE49-F238E27FC236}">
                    <a16:creationId xmlns:a16="http://schemas.microsoft.com/office/drawing/2014/main" id="{0A495E38-BE3F-CA03-397E-E5CB71014835}"/>
                  </a:ext>
                </a:extLst>
              </p:cNvPr>
              <p:cNvCxnSpPr>
                <a:cxnSpLocks/>
                <a:stCxn id="151" idx="3"/>
              </p:cNvCxnSpPr>
              <p:nvPr/>
            </p:nvCxnSpPr>
            <p:spPr>
              <a:xfrm>
                <a:off x="5657767" y="3592888"/>
                <a:ext cx="121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4" name="Gruppe 173">
            <a:extLst>
              <a:ext uri="{FF2B5EF4-FFF2-40B4-BE49-F238E27FC236}">
                <a16:creationId xmlns:a16="http://schemas.microsoft.com/office/drawing/2014/main" id="{19EC137D-0282-FD39-6AE9-0140966BC589}"/>
              </a:ext>
            </a:extLst>
          </p:cNvPr>
          <p:cNvGrpSpPr/>
          <p:nvPr/>
        </p:nvGrpSpPr>
        <p:grpSpPr>
          <a:xfrm>
            <a:off x="5700444" y="1754067"/>
            <a:ext cx="2774136" cy="4696542"/>
            <a:chOff x="2880272" y="1759368"/>
            <a:chExt cx="2774136" cy="4696542"/>
          </a:xfrm>
        </p:grpSpPr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AD1942D1-C268-C43F-9777-09EAABD7A276}"/>
                </a:ext>
              </a:extLst>
            </p:cNvPr>
            <p:cNvGrpSpPr/>
            <p:nvPr/>
          </p:nvGrpSpPr>
          <p:grpSpPr>
            <a:xfrm>
              <a:off x="2880272" y="1759368"/>
              <a:ext cx="2774136" cy="1033739"/>
              <a:chOff x="2880272" y="1759368"/>
              <a:chExt cx="2774136" cy="1033739"/>
            </a:xfrm>
          </p:grpSpPr>
          <p:grpSp>
            <p:nvGrpSpPr>
              <p:cNvPr id="130" name="Gruppe 129">
                <a:extLst>
                  <a:ext uri="{FF2B5EF4-FFF2-40B4-BE49-F238E27FC236}">
                    <a16:creationId xmlns:a16="http://schemas.microsoft.com/office/drawing/2014/main" id="{097D7456-0739-0819-1531-9BD55612F707}"/>
                  </a:ext>
                </a:extLst>
              </p:cNvPr>
              <p:cNvGrpSpPr/>
              <p:nvPr/>
            </p:nvGrpSpPr>
            <p:grpSpPr>
              <a:xfrm>
                <a:off x="2880272" y="2290405"/>
                <a:ext cx="731989" cy="502702"/>
                <a:chOff x="2871459" y="2290565"/>
                <a:chExt cx="731989" cy="505525"/>
              </a:xfrm>
            </p:grpSpPr>
            <p:sp>
              <p:nvSpPr>
                <p:cNvPr id="33" name="Rektangel 148">
                  <a:extLst>
                    <a:ext uri="{FF2B5EF4-FFF2-40B4-BE49-F238E27FC236}">
                      <a16:creationId xmlns:a16="http://schemas.microsoft.com/office/drawing/2014/main" id="{22E7842B-EE04-DBB5-E531-A8A9D588B685}"/>
                    </a:ext>
                  </a:extLst>
                </p:cNvPr>
                <p:cNvSpPr/>
                <p:nvPr/>
              </p:nvSpPr>
              <p:spPr>
                <a:xfrm>
                  <a:off x="2924707" y="2300121"/>
                  <a:ext cx="65880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ktangel 152">
                  <a:extLst>
                    <a:ext uri="{FF2B5EF4-FFF2-40B4-BE49-F238E27FC236}">
                      <a16:creationId xmlns:a16="http://schemas.microsoft.com/office/drawing/2014/main" id="{3D5200BD-F0C4-F5E8-EF08-F322C15C06C3}"/>
                    </a:ext>
                  </a:extLst>
                </p:cNvPr>
                <p:cNvSpPr/>
                <p:nvPr/>
              </p:nvSpPr>
              <p:spPr>
                <a:xfrm>
                  <a:off x="2871459" y="2290565"/>
                  <a:ext cx="731989" cy="50552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innovasjon, metode og analyse (L)</a:t>
                  </a:r>
                </a:p>
              </p:txBody>
            </p:sp>
          </p:grpSp>
          <p:grpSp>
            <p:nvGrpSpPr>
              <p:cNvPr id="148" name="Gruppe 147">
                <a:extLst>
                  <a:ext uri="{FF2B5EF4-FFF2-40B4-BE49-F238E27FC236}">
                    <a16:creationId xmlns:a16="http://schemas.microsoft.com/office/drawing/2014/main" id="{5FAD263B-2A02-2D10-44F8-B6BB6571F349}"/>
                  </a:ext>
                </a:extLst>
              </p:cNvPr>
              <p:cNvGrpSpPr/>
              <p:nvPr/>
            </p:nvGrpSpPr>
            <p:grpSpPr>
              <a:xfrm>
                <a:off x="4975455" y="2299909"/>
                <a:ext cx="673824" cy="482455"/>
                <a:chOff x="5070059" y="2300121"/>
                <a:chExt cx="673824" cy="485164"/>
              </a:xfrm>
            </p:grpSpPr>
            <p:sp>
              <p:nvSpPr>
                <p:cNvPr id="26" name="Rektangel 25">
                  <a:extLst>
                    <a:ext uri="{FF2B5EF4-FFF2-40B4-BE49-F238E27FC236}">
                      <a16:creationId xmlns:a16="http://schemas.microsoft.com/office/drawing/2014/main" id="{53086D2E-D33B-6C5A-43D1-B870A0EA49BB}"/>
                    </a:ext>
                  </a:extLst>
                </p:cNvPr>
                <p:cNvSpPr/>
                <p:nvPr/>
              </p:nvSpPr>
              <p:spPr>
                <a:xfrm>
                  <a:off x="5085083" y="2300121"/>
                  <a:ext cx="65880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ktangel 26">
                  <a:extLst>
                    <a:ext uri="{FF2B5EF4-FFF2-40B4-BE49-F238E27FC236}">
                      <a16:creationId xmlns:a16="http://schemas.microsoft.com/office/drawing/2014/main" id="{1895F643-AEC8-400B-DFCE-E87AE0DC8A1A}"/>
                    </a:ext>
                  </a:extLst>
                </p:cNvPr>
                <p:cNvSpPr/>
                <p:nvPr/>
              </p:nvSpPr>
              <p:spPr>
                <a:xfrm>
                  <a:off x="5070059" y="2322805"/>
                  <a:ext cx="658800" cy="44104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innsyn og søknader</a:t>
                  </a: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effectLst/>
                    <a:uLnTx/>
                    <a:uFillTx/>
                    <a:latin typeface="+mj-lt"/>
                    <a:ea typeface="+mn-ea"/>
                    <a:cs typeface="Arial"/>
                  </a:endParaRPr>
                </a:p>
              </p:txBody>
            </p:sp>
          </p:grpSp>
          <p:grpSp>
            <p:nvGrpSpPr>
              <p:cNvPr id="147" name="Gruppe 146">
                <a:extLst>
                  <a:ext uri="{FF2B5EF4-FFF2-40B4-BE49-F238E27FC236}">
                    <a16:creationId xmlns:a16="http://schemas.microsoft.com/office/drawing/2014/main" id="{2CBFD47F-D034-ED33-D069-163CCAAD57DA}"/>
                  </a:ext>
                </a:extLst>
              </p:cNvPr>
              <p:cNvGrpSpPr/>
              <p:nvPr/>
            </p:nvGrpSpPr>
            <p:grpSpPr>
              <a:xfrm>
                <a:off x="3597602" y="2299909"/>
                <a:ext cx="680648" cy="482455"/>
                <a:chOff x="3664991" y="2300121"/>
                <a:chExt cx="680648" cy="485164"/>
              </a:xfrm>
            </p:grpSpPr>
            <p:sp>
              <p:nvSpPr>
                <p:cNvPr id="30" name="Rektangel 29">
                  <a:extLst>
                    <a:ext uri="{FF2B5EF4-FFF2-40B4-BE49-F238E27FC236}">
                      <a16:creationId xmlns:a16="http://schemas.microsoft.com/office/drawing/2014/main" id="{632C05F9-98C1-3AFD-98C4-B0F1C43DBA39}"/>
                    </a:ext>
                  </a:extLst>
                </p:cNvPr>
                <p:cNvSpPr/>
                <p:nvPr/>
              </p:nvSpPr>
              <p:spPr>
                <a:xfrm>
                  <a:off x="3686839" y="2300121"/>
                  <a:ext cx="65880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Rektangel 30">
                  <a:extLst>
                    <a:ext uri="{FF2B5EF4-FFF2-40B4-BE49-F238E27FC236}">
                      <a16:creationId xmlns:a16="http://schemas.microsoft.com/office/drawing/2014/main" id="{D71D2FF4-4958-C563-BF2A-3BFC8D8F3523}"/>
                    </a:ext>
                  </a:extLst>
                </p:cNvPr>
                <p:cNvSpPr/>
                <p:nvPr/>
              </p:nvSpPr>
              <p:spPr>
                <a:xfrm>
                  <a:off x="3664991" y="2393733"/>
                  <a:ext cx="658800" cy="299188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landdyr</a:t>
                  </a:r>
                  <a:endParaRPr lang="nb-NO" sz="750" noProof="1"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5" name="Gruppe 164">
                <a:extLst>
                  <a:ext uri="{FF2B5EF4-FFF2-40B4-BE49-F238E27FC236}">
                    <a16:creationId xmlns:a16="http://schemas.microsoft.com/office/drawing/2014/main" id="{791BADBD-5BFD-7FC4-117B-E0A4AE1575D7}"/>
                  </a:ext>
                </a:extLst>
              </p:cNvPr>
              <p:cNvGrpSpPr/>
              <p:nvPr/>
            </p:nvGrpSpPr>
            <p:grpSpPr>
              <a:xfrm>
                <a:off x="4291505" y="2299909"/>
                <a:ext cx="668079" cy="482455"/>
                <a:chOff x="4259994" y="2300121"/>
                <a:chExt cx="676719" cy="485164"/>
              </a:xfrm>
            </p:grpSpPr>
            <p:sp>
              <p:nvSpPr>
                <p:cNvPr id="25" name="Rektangel 24">
                  <a:extLst>
                    <a:ext uri="{FF2B5EF4-FFF2-40B4-BE49-F238E27FC236}">
                      <a16:creationId xmlns:a16="http://schemas.microsoft.com/office/drawing/2014/main" id="{164AE198-8207-EDFB-104C-86030C3F58D9}"/>
                    </a:ext>
                  </a:extLst>
                </p:cNvPr>
                <p:cNvSpPr/>
                <p:nvPr/>
              </p:nvSpPr>
              <p:spPr>
                <a:xfrm>
                  <a:off x="4277913" y="2300121"/>
                  <a:ext cx="658800" cy="485164"/>
                </a:xfrm>
                <a:prstGeom prst="rect">
                  <a:avLst/>
                </a:prstGeom>
                <a:solidFill>
                  <a:srgbClr val="9ECC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solidFill>
                      <a:srgbClr val="FFFEFE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Rektangel 33">
                  <a:extLst>
                    <a:ext uri="{FF2B5EF4-FFF2-40B4-BE49-F238E27FC236}">
                      <a16:creationId xmlns:a16="http://schemas.microsoft.com/office/drawing/2014/main" id="{D7DA365D-C339-793C-1763-315FD6747BBF}"/>
                    </a:ext>
                  </a:extLst>
                </p:cNvPr>
                <p:cNvSpPr/>
                <p:nvPr/>
              </p:nvSpPr>
              <p:spPr>
                <a:xfrm>
                  <a:off x="4259994" y="2389524"/>
                  <a:ext cx="658046" cy="299188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ts val="8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nb-NO" sz="750" noProof="1">
                      <a:latin typeface="+mj-lt"/>
                      <a:cs typeface="Arial"/>
                    </a:rPr>
                    <a:t>Avdeling slakteri</a:t>
                  </a:r>
                  <a:endParaRPr kumimoji="0" lang="nb-NO" sz="750" b="0" i="0" u="none" strike="noStrike" kern="1200" cap="none" spc="0" normalizeH="0" baseline="0" noProof="1">
                    <a:ln>
                      <a:noFill/>
                    </a:ln>
                    <a:effectLst/>
                    <a:uLnTx/>
                    <a:uFillTx/>
                    <a:latin typeface="+mj-lt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2" name="Rektangel 129">
                <a:extLst>
                  <a:ext uri="{FF2B5EF4-FFF2-40B4-BE49-F238E27FC236}">
                    <a16:creationId xmlns:a16="http://schemas.microsoft.com/office/drawing/2014/main" id="{3B4DBEEA-0C5C-DCE0-BC44-E6C70F2E8368}"/>
                  </a:ext>
                </a:extLst>
              </p:cNvPr>
              <p:cNvSpPr/>
              <p:nvPr/>
            </p:nvSpPr>
            <p:spPr>
              <a:xfrm>
                <a:off x="2932004" y="1759368"/>
                <a:ext cx="2722404" cy="486000"/>
              </a:xfrm>
              <a:prstGeom prst="rect">
                <a:avLst/>
              </a:prstGeom>
              <a:solidFill>
                <a:srgbClr val="153F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Tilsynsdivisjon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landdyr og slakteri</a:t>
                </a:r>
              </a:p>
            </p:txBody>
          </p:sp>
        </p:grpSp>
        <p:grpSp>
          <p:nvGrpSpPr>
            <p:cNvPr id="158" name="Gruppe 157">
              <a:extLst>
                <a:ext uri="{FF2B5EF4-FFF2-40B4-BE49-F238E27FC236}">
                  <a16:creationId xmlns:a16="http://schemas.microsoft.com/office/drawing/2014/main" id="{37611F3A-F8B3-6F7C-62A0-24934281E4D0}"/>
                </a:ext>
              </a:extLst>
            </p:cNvPr>
            <p:cNvGrpSpPr/>
            <p:nvPr/>
          </p:nvGrpSpPr>
          <p:grpSpPr>
            <a:xfrm>
              <a:off x="3612625" y="2817500"/>
              <a:ext cx="1346954" cy="3638410"/>
              <a:chOff x="3612624" y="2841434"/>
              <a:chExt cx="1346954" cy="3638410"/>
            </a:xfrm>
          </p:grpSpPr>
          <p:sp>
            <p:nvSpPr>
              <p:cNvPr id="131" name="Rektangel 130">
                <a:extLst>
                  <a:ext uri="{FF2B5EF4-FFF2-40B4-BE49-F238E27FC236}">
                    <a16:creationId xmlns:a16="http://schemas.microsoft.com/office/drawing/2014/main" id="{3A95EBAF-D7FE-E93E-9FFC-BCDC5D6F1844}"/>
                  </a:ext>
                </a:extLst>
              </p:cNvPr>
              <p:cNvSpPr/>
              <p:nvPr/>
            </p:nvSpPr>
            <p:spPr>
              <a:xfrm>
                <a:off x="3612625" y="2841434"/>
                <a:ext cx="652896" cy="485164"/>
              </a:xfrm>
              <a:prstGeom prst="rect">
                <a:avLst/>
              </a:prstGeom>
              <a:solidFill>
                <a:srgbClr val="9ECCED">
                  <a:alpha val="50000"/>
                </a:srgbClr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produksjons-dyr nord</a:t>
                </a:r>
              </a:p>
            </p:txBody>
          </p:sp>
          <p:sp>
            <p:nvSpPr>
              <p:cNvPr id="132" name="Rektangel 131">
                <a:extLst>
                  <a:ext uri="{FF2B5EF4-FFF2-40B4-BE49-F238E27FC236}">
                    <a16:creationId xmlns:a16="http://schemas.microsoft.com/office/drawing/2014/main" id="{18908719-3242-9393-9C9F-44F405BF78EB}"/>
                  </a:ext>
                </a:extLst>
              </p:cNvPr>
              <p:cNvSpPr/>
              <p:nvPr/>
            </p:nvSpPr>
            <p:spPr>
              <a:xfrm>
                <a:off x="3612625" y="3367987"/>
                <a:ext cx="652896" cy="485164"/>
              </a:xfrm>
              <a:prstGeom prst="rect">
                <a:avLst/>
              </a:prstGeom>
              <a:solidFill>
                <a:srgbClr val="9ECCED">
                  <a:alpha val="50000"/>
                </a:srgbClr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produksjons-dyr midt</a:t>
                </a:r>
              </a:p>
            </p:txBody>
          </p:sp>
          <p:sp>
            <p:nvSpPr>
              <p:cNvPr id="133" name="Rektangel 132">
                <a:extLst>
                  <a:ext uri="{FF2B5EF4-FFF2-40B4-BE49-F238E27FC236}">
                    <a16:creationId xmlns:a16="http://schemas.microsoft.com/office/drawing/2014/main" id="{F526F7DA-2D31-66E6-9C74-A1CA2AE97898}"/>
                  </a:ext>
                </a:extLst>
              </p:cNvPr>
              <p:cNvSpPr/>
              <p:nvPr/>
            </p:nvSpPr>
            <p:spPr>
              <a:xfrm>
                <a:off x="3612625" y="3894540"/>
                <a:ext cx="652896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 dyr øst</a:t>
                </a:r>
              </a:p>
            </p:txBody>
          </p:sp>
          <p:sp>
            <p:nvSpPr>
              <p:cNvPr id="134" name="Rektangel 133">
                <a:extLst>
                  <a:ext uri="{FF2B5EF4-FFF2-40B4-BE49-F238E27FC236}">
                    <a16:creationId xmlns:a16="http://schemas.microsoft.com/office/drawing/2014/main" id="{E3A446C6-8C0F-B243-4E83-F989B9B20DED}"/>
                  </a:ext>
                </a:extLst>
              </p:cNvPr>
              <p:cNvSpPr/>
              <p:nvPr/>
            </p:nvSpPr>
            <p:spPr>
              <a:xfrm>
                <a:off x="3612625" y="4421093"/>
                <a:ext cx="652896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produksjons-dyr vest</a:t>
                </a:r>
              </a:p>
            </p:txBody>
          </p:sp>
          <p:sp>
            <p:nvSpPr>
              <p:cNvPr id="135" name="Rektangel 134">
                <a:extLst>
                  <a:ext uri="{FF2B5EF4-FFF2-40B4-BE49-F238E27FC236}">
                    <a16:creationId xmlns:a16="http://schemas.microsoft.com/office/drawing/2014/main" id="{4EBF811C-588B-ED8C-FBFB-753876E92954}"/>
                  </a:ext>
                </a:extLst>
              </p:cNvPr>
              <p:cNvSpPr/>
              <p:nvPr/>
            </p:nvSpPr>
            <p:spPr>
              <a:xfrm>
                <a:off x="3612625" y="4947646"/>
                <a:ext cx="652896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produksjons-dyr Innlandet</a:t>
                </a:r>
              </a:p>
            </p:txBody>
          </p:sp>
          <p:sp>
            <p:nvSpPr>
              <p:cNvPr id="136" name="Rektangel 135">
                <a:extLst>
                  <a:ext uri="{FF2B5EF4-FFF2-40B4-BE49-F238E27FC236}">
                    <a16:creationId xmlns:a16="http://schemas.microsoft.com/office/drawing/2014/main" id="{FC41A310-5476-D0A4-336D-AADB6E0D6F9A}"/>
                  </a:ext>
                </a:extLst>
              </p:cNvPr>
              <p:cNvSpPr/>
              <p:nvPr/>
            </p:nvSpPr>
            <p:spPr>
              <a:xfrm>
                <a:off x="4306682" y="2841434"/>
                <a:ext cx="650855" cy="485164"/>
              </a:xfrm>
              <a:prstGeom prst="rect">
                <a:avLst/>
              </a:prstGeom>
              <a:solidFill>
                <a:srgbClr val="9ECCED">
                  <a:alpha val="50000"/>
                </a:srgbClr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nord</a:t>
                </a:r>
              </a:p>
            </p:txBody>
          </p:sp>
          <p:sp>
            <p:nvSpPr>
              <p:cNvPr id="137" name="Rektangel 136">
                <a:extLst>
                  <a:ext uri="{FF2B5EF4-FFF2-40B4-BE49-F238E27FC236}">
                    <a16:creationId xmlns:a16="http://schemas.microsoft.com/office/drawing/2014/main" id="{534EB624-C795-267D-B60E-943450835E04}"/>
                  </a:ext>
                </a:extLst>
              </p:cNvPr>
              <p:cNvSpPr/>
              <p:nvPr/>
            </p:nvSpPr>
            <p:spPr>
              <a:xfrm>
                <a:off x="4306682" y="3367987"/>
                <a:ext cx="652896" cy="485164"/>
              </a:xfrm>
              <a:prstGeom prst="rect">
                <a:avLst/>
              </a:prstGeom>
              <a:solidFill>
                <a:srgbClr val="9ECCED">
                  <a:alpha val="50000"/>
                </a:srgbClr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midt</a:t>
                </a:r>
              </a:p>
            </p:txBody>
          </p:sp>
          <p:sp>
            <p:nvSpPr>
              <p:cNvPr id="138" name="Rektangel 137">
                <a:extLst>
                  <a:ext uri="{FF2B5EF4-FFF2-40B4-BE49-F238E27FC236}">
                    <a16:creationId xmlns:a16="http://schemas.microsoft.com/office/drawing/2014/main" id="{1BFC6443-AC02-FFCC-A0A2-5451CF83592F}"/>
                  </a:ext>
                </a:extLst>
              </p:cNvPr>
              <p:cNvSpPr/>
              <p:nvPr/>
            </p:nvSpPr>
            <p:spPr>
              <a:xfrm>
                <a:off x="4306682" y="3894540"/>
                <a:ext cx="652896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øst</a:t>
                </a:r>
              </a:p>
            </p:txBody>
          </p:sp>
          <p:sp>
            <p:nvSpPr>
              <p:cNvPr id="139" name="Rektangel 138">
                <a:extLst>
                  <a:ext uri="{FF2B5EF4-FFF2-40B4-BE49-F238E27FC236}">
                    <a16:creationId xmlns:a16="http://schemas.microsoft.com/office/drawing/2014/main" id="{34131C4C-5A77-336C-1094-963D0D5C15FF}"/>
                  </a:ext>
                </a:extLst>
              </p:cNvPr>
              <p:cNvSpPr/>
              <p:nvPr/>
            </p:nvSpPr>
            <p:spPr>
              <a:xfrm>
                <a:off x="4304641" y="4421093"/>
                <a:ext cx="652896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vest</a:t>
                </a:r>
              </a:p>
            </p:txBody>
          </p:sp>
          <p:sp>
            <p:nvSpPr>
              <p:cNvPr id="140" name="Rektangel 139">
                <a:extLst>
                  <a:ext uri="{FF2B5EF4-FFF2-40B4-BE49-F238E27FC236}">
                    <a16:creationId xmlns:a16="http://schemas.microsoft.com/office/drawing/2014/main" id="{D0C0D6D2-CA75-0595-7753-950EFA3976A4}"/>
                  </a:ext>
                </a:extLst>
              </p:cNvPr>
              <p:cNvSpPr/>
              <p:nvPr/>
            </p:nvSpPr>
            <p:spPr>
              <a:xfrm>
                <a:off x="4301660" y="5467946"/>
                <a:ext cx="646772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sør</a:t>
                </a:r>
              </a:p>
            </p:txBody>
          </p:sp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6895E9F7-5798-B097-7B8D-16A9CE29C3CB}"/>
                  </a:ext>
                </a:extLst>
              </p:cNvPr>
              <p:cNvSpPr/>
              <p:nvPr/>
            </p:nvSpPr>
            <p:spPr>
              <a:xfrm>
                <a:off x="3612625" y="5994680"/>
                <a:ext cx="648562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selskaps-dyr og sportsdyr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D47A34EF-236E-6F1A-3CD2-E54530FB8108}"/>
                  </a:ext>
                </a:extLst>
              </p:cNvPr>
              <p:cNvSpPr/>
              <p:nvPr/>
            </p:nvSpPr>
            <p:spPr>
              <a:xfrm>
                <a:off x="4306682" y="4941393"/>
                <a:ext cx="648562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rødt kjøtt Innlandet</a:t>
                </a:r>
              </a:p>
            </p:txBody>
          </p:sp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BAB3052C-BE8D-7F50-5BA7-F5DC77D654F5}"/>
                  </a:ext>
                </a:extLst>
              </p:cNvPr>
              <p:cNvSpPr/>
              <p:nvPr/>
            </p:nvSpPr>
            <p:spPr>
              <a:xfrm>
                <a:off x="3612624" y="5474199"/>
                <a:ext cx="648562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produksjons-dyr sør</a:t>
                </a:r>
              </a:p>
            </p:txBody>
          </p:sp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EF2C1E7A-B608-0B49-4FE6-70F7A1B2D88D}"/>
                  </a:ext>
                </a:extLst>
              </p:cNvPr>
              <p:cNvSpPr/>
              <p:nvPr/>
            </p:nvSpPr>
            <p:spPr>
              <a:xfrm>
                <a:off x="4298355" y="5994499"/>
                <a:ext cx="648562" cy="485164"/>
              </a:xfrm>
              <a:prstGeom prst="rect">
                <a:avLst/>
              </a:prstGeom>
              <a:solidFill>
                <a:srgbClr val="C2DFF3"/>
              </a:solidFill>
              <a:ln w="190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20"/>
                  </a:lnSpc>
                </a:pPr>
                <a:r>
                  <a:rPr lang="nb-NO" sz="750" noProof="1">
                    <a:solidFill>
                      <a:schemeClr val="tx1"/>
                    </a:solidFill>
                  </a:rPr>
                  <a:t>Seksjon hvitt kjøtt</a:t>
                </a:r>
              </a:p>
            </p:txBody>
          </p:sp>
        </p:grpSp>
      </p:grpSp>
      <p:cxnSp>
        <p:nvCxnSpPr>
          <p:cNvPr id="4" name="Rett linje 3">
            <a:extLst>
              <a:ext uri="{FF2B5EF4-FFF2-40B4-BE49-F238E27FC236}">
                <a16:creationId xmlns:a16="http://schemas.microsoft.com/office/drawing/2014/main" id="{63902CE5-EE72-4A2A-D592-CE4147778D21}"/>
              </a:ext>
            </a:extLst>
          </p:cNvPr>
          <p:cNvCxnSpPr>
            <a:cxnSpLocks/>
          </p:cNvCxnSpPr>
          <p:nvPr/>
        </p:nvCxnSpPr>
        <p:spPr>
          <a:xfrm>
            <a:off x="133801" y="1102603"/>
            <a:ext cx="11863695" cy="0"/>
          </a:xfrm>
          <a:prstGeom prst="line">
            <a:avLst/>
          </a:prstGeom>
          <a:ln w="12700">
            <a:solidFill>
              <a:schemeClr val="bg1">
                <a:lumMod val="50000"/>
                <a:alpha val="22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271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870D966-3DFA-D0A9-73C8-0F9CE8615211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360043" y="370800"/>
            <a:ext cx="11228405" cy="1231106"/>
          </a:xfrm>
        </p:spPr>
        <p:txBody>
          <a:bodyPr/>
          <a:lstStyle/>
          <a:p>
            <a:r>
              <a:rPr lang="nb-NO"/>
              <a:t>Vi endrer og utvikler oss for å få til mest mulig  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99A00E1-2341-1D3F-DF3F-09FBA4F28CD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60043" y="1601906"/>
            <a:ext cx="5264931" cy="4535487"/>
          </a:xfrm>
        </p:spPr>
        <p:txBody>
          <a:bodyPr/>
          <a:lstStyle/>
          <a:p>
            <a:r>
              <a:rPr lang="nb-NO"/>
              <a:t>Omorganisering på hovedkontoret </a:t>
            </a:r>
          </a:p>
          <a:p>
            <a:r>
              <a:rPr lang="nb-NO"/>
              <a:t>Fra regioner til tilsynsdivisjoner med </a:t>
            </a:r>
            <a:br>
              <a:rPr lang="nb-NO"/>
            </a:br>
            <a:r>
              <a:rPr lang="nb-NO"/>
              <a:t>nasjonalt ansvar </a:t>
            </a:r>
          </a:p>
          <a:p>
            <a:r>
              <a:rPr lang="nb-NO"/>
              <a:t>Myndiggjorte team som arbeidsform  og tillitsbasert ledelse</a:t>
            </a:r>
          </a:p>
          <a:p>
            <a:r>
              <a:rPr lang="nb-NO"/>
              <a:t>Kompasset og vennlig hjelper, mer dialog og vekt på veiledning og opptrappende virkemidler</a:t>
            </a:r>
          </a:p>
          <a:p>
            <a:r>
              <a:rPr lang="nb-NO"/>
              <a:t>Digital transformasjon, og produktteam med tydelige oppdrag</a:t>
            </a:r>
          </a:p>
          <a:p>
            <a:endParaRPr lang="nb-NO"/>
          </a:p>
        </p:txBody>
      </p:sp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9A6AA2B1-F9EB-0639-9A3C-2BF96435E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5F4296C8-4FE5-B2BD-978E-0778398D06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880334D6-B6F4-BF97-F45D-C389CB946BF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A2219B32-EF42-1AE6-1F56-96349F1EF2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CD1C0F9-8870-45B6-8F4C-C141C91534A5}" type="slidenum">
              <a:rPr lang="nb-NO" smtClean="0"/>
              <a:pPr/>
              <a:t>11</a:t>
            </a:fld>
            <a:endParaRPr lang="nb-NO"/>
          </a:p>
        </p:txBody>
      </p:sp>
      <p:pic>
        <p:nvPicPr>
          <p:cNvPr id="14" name="Picture 18">
            <a:extLst>
              <a:ext uri="{FF2B5EF4-FFF2-40B4-BE49-F238E27FC236}">
                <a16:creationId xmlns:a16="http://schemas.microsoft.com/office/drawing/2014/main" id="{FBC42A98-33D6-37DA-3BAB-6DFD9C536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7027" y="2238010"/>
            <a:ext cx="5021421" cy="296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1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e 3">
            <a:extLst>
              <a:ext uri="{FF2B5EF4-FFF2-40B4-BE49-F238E27FC236}">
                <a16:creationId xmlns:a16="http://schemas.microsoft.com/office/drawing/2014/main" id="{08A57606-DE2B-789F-79E1-C7E45C82813E}"/>
              </a:ext>
            </a:extLst>
          </p:cNvPr>
          <p:cNvGrpSpPr/>
          <p:nvPr/>
        </p:nvGrpSpPr>
        <p:grpSpPr>
          <a:xfrm>
            <a:off x="327577" y="1034793"/>
            <a:ext cx="5515860" cy="4975852"/>
            <a:chOff x="326957" y="978381"/>
            <a:chExt cx="5515860" cy="4975852"/>
          </a:xfrm>
        </p:grpSpPr>
        <p:sp>
          <p:nvSpPr>
            <p:cNvPr id="2" name="Rektangel: avrundede hjørner 1">
              <a:extLst>
                <a:ext uri="{FF2B5EF4-FFF2-40B4-BE49-F238E27FC236}">
                  <a16:creationId xmlns:a16="http://schemas.microsoft.com/office/drawing/2014/main" id="{F6522F5C-B12E-C805-B52F-B6F96E32A603}"/>
                </a:ext>
              </a:extLst>
            </p:cNvPr>
            <p:cNvSpPr/>
            <p:nvPr/>
          </p:nvSpPr>
          <p:spPr>
            <a:xfrm>
              <a:off x="326957" y="978381"/>
              <a:ext cx="5481380" cy="4975852"/>
            </a:xfrm>
            <a:prstGeom prst="roundRect">
              <a:avLst>
                <a:gd name="adj" fmla="val 796"/>
              </a:avLst>
            </a:prstGeom>
            <a:solidFill>
              <a:schemeClr val="tx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FC774D09-0553-7345-9CA3-67DF5BBE5CEE}"/>
                </a:ext>
              </a:extLst>
            </p:cNvPr>
            <p:cNvSpPr txBox="1"/>
            <p:nvPr/>
          </p:nvSpPr>
          <p:spPr>
            <a:xfrm>
              <a:off x="4767782" y="3574771"/>
              <a:ext cx="9808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5 regioner</a:t>
              </a:r>
            </a:p>
          </p:txBody>
        </p:sp>
        <p:sp>
          <p:nvSpPr>
            <p:cNvPr id="18" name="TekstSylinder 17">
              <a:extLst>
                <a:ext uri="{FF2B5EF4-FFF2-40B4-BE49-F238E27FC236}">
                  <a16:creationId xmlns:a16="http://schemas.microsoft.com/office/drawing/2014/main" id="{A8485CFC-FF47-1AFF-4548-4C06770D4CF0}"/>
                </a:ext>
              </a:extLst>
            </p:cNvPr>
            <p:cNvSpPr txBox="1"/>
            <p:nvPr/>
          </p:nvSpPr>
          <p:spPr>
            <a:xfrm>
              <a:off x="4568721" y="4459104"/>
              <a:ext cx="127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40 avdelinger</a:t>
              </a:r>
            </a:p>
          </p:txBody>
        </p:sp>
        <p:sp>
          <p:nvSpPr>
            <p:cNvPr id="586" name="TekstSylinder 585">
              <a:extLst>
                <a:ext uri="{FF2B5EF4-FFF2-40B4-BE49-F238E27FC236}">
                  <a16:creationId xmlns:a16="http://schemas.microsoft.com/office/drawing/2014/main" id="{51060492-CD5E-E972-C5DF-5F96A2AAE787}"/>
                </a:ext>
              </a:extLst>
            </p:cNvPr>
            <p:cNvSpPr txBox="1"/>
            <p:nvPr/>
          </p:nvSpPr>
          <p:spPr>
            <a:xfrm>
              <a:off x="4216860" y="1964077"/>
              <a:ext cx="15999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ea typeface="+mn-ea"/>
                  <a:cs typeface="+mn-cs"/>
                </a:rPr>
                <a:t>13 faglige tilsynsfelt</a:t>
              </a:r>
            </a:p>
          </p:txBody>
        </p:sp>
        <p:sp>
          <p:nvSpPr>
            <p:cNvPr id="599" name="Høyre klammeparentes 598">
              <a:extLst>
                <a:ext uri="{FF2B5EF4-FFF2-40B4-BE49-F238E27FC236}">
                  <a16:creationId xmlns:a16="http://schemas.microsoft.com/office/drawing/2014/main" id="{0F97E368-A87D-5A95-311B-53B478CC56AD}"/>
                </a:ext>
              </a:extLst>
            </p:cNvPr>
            <p:cNvSpPr/>
            <p:nvPr/>
          </p:nvSpPr>
          <p:spPr>
            <a:xfrm rot="5400000">
              <a:off x="2480421" y="1268790"/>
              <a:ext cx="340399" cy="282153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grpSp>
          <p:nvGrpSpPr>
            <p:cNvPr id="690" name="Gruppe 689">
              <a:extLst>
                <a:ext uri="{FF2B5EF4-FFF2-40B4-BE49-F238E27FC236}">
                  <a16:creationId xmlns:a16="http://schemas.microsoft.com/office/drawing/2014/main" id="{11C5553E-2672-D56C-AEEF-85B6287F9C33}"/>
                </a:ext>
              </a:extLst>
            </p:cNvPr>
            <p:cNvGrpSpPr/>
            <p:nvPr/>
          </p:nvGrpSpPr>
          <p:grpSpPr>
            <a:xfrm>
              <a:off x="1011023" y="1623553"/>
              <a:ext cx="2584671" cy="824289"/>
              <a:chOff x="78191" y="4091627"/>
              <a:chExt cx="2127405" cy="563637"/>
            </a:xfrm>
          </p:grpSpPr>
          <p:sp>
            <p:nvSpPr>
              <p:cNvPr id="691" name="Rektangel 690">
                <a:extLst>
                  <a:ext uri="{FF2B5EF4-FFF2-40B4-BE49-F238E27FC236}">
                    <a16:creationId xmlns:a16="http://schemas.microsoft.com/office/drawing/2014/main" id="{94DA0D9A-C835-16CA-8DFD-08F6EAEE9067}"/>
                  </a:ext>
                </a:extLst>
              </p:cNvPr>
              <p:cNvSpPr/>
              <p:nvPr/>
            </p:nvSpPr>
            <p:spPr>
              <a:xfrm>
                <a:off x="78191" y="4122450"/>
                <a:ext cx="367582" cy="145660"/>
              </a:xfrm>
              <a:prstGeom prst="rect">
                <a:avLst/>
              </a:prstGeom>
              <a:solidFill>
                <a:srgbClr val="FFECE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2" name="Rektangel 691">
                <a:extLst>
                  <a:ext uri="{FF2B5EF4-FFF2-40B4-BE49-F238E27FC236}">
                    <a16:creationId xmlns:a16="http://schemas.microsoft.com/office/drawing/2014/main" id="{D4264767-3881-09E2-5FC8-2DADF9DDEB71}"/>
                  </a:ext>
                </a:extLst>
              </p:cNvPr>
              <p:cNvSpPr/>
              <p:nvPr/>
            </p:nvSpPr>
            <p:spPr>
              <a:xfrm>
                <a:off x="512957" y="4116196"/>
                <a:ext cx="367582" cy="145660"/>
              </a:xfrm>
              <a:prstGeom prst="rect">
                <a:avLst/>
              </a:prstGeom>
              <a:solidFill>
                <a:srgbClr val="9CCAE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3" name="Rektangel 692">
                <a:extLst>
                  <a:ext uri="{FF2B5EF4-FFF2-40B4-BE49-F238E27FC236}">
                    <a16:creationId xmlns:a16="http://schemas.microsoft.com/office/drawing/2014/main" id="{D93E844F-3F14-C9D7-6347-084B50391AF7}"/>
                  </a:ext>
                </a:extLst>
              </p:cNvPr>
              <p:cNvSpPr/>
              <p:nvPr/>
            </p:nvSpPr>
            <p:spPr>
              <a:xfrm>
                <a:off x="1353683" y="4509604"/>
                <a:ext cx="367582" cy="145660"/>
              </a:xfrm>
              <a:prstGeom prst="rect">
                <a:avLst/>
              </a:prstGeom>
              <a:solidFill>
                <a:srgbClr val="F9C4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5" name="Rektangel 694">
                <a:extLst>
                  <a:ext uri="{FF2B5EF4-FFF2-40B4-BE49-F238E27FC236}">
                    <a16:creationId xmlns:a16="http://schemas.microsoft.com/office/drawing/2014/main" id="{78DA579F-BE73-6971-B40E-CC9908C31427}"/>
                  </a:ext>
                </a:extLst>
              </p:cNvPr>
              <p:cNvSpPr/>
              <p:nvPr/>
            </p:nvSpPr>
            <p:spPr>
              <a:xfrm>
                <a:off x="1788449" y="4503350"/>
                <a:ext cx="367582" cy="145660"/>
              </a:xfrm>
              <a:prstGeom prst="rect">
                <a:avLst/>
              </a:prstGeom>
              <a:solidFill>
                <a:srgbClr val="DA573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6" name="Rektangel 695">
                <a:extLst>
                  <a:ext uri="{FF2B5EF4-FFF2-40B4-BE49-F238E27FC236}">
                    <a16:creationId xmlns:a16="http://schemas.microsoft.com/office/drawing/2014/main" id="{48A07676-E071-6D8A-BB60-8DB990AFFE4E}"/>
                  </a:ext>
                </a:extLst>
              </p:cNvPr>
              <p:cNvSpPr/>
              <p:nvPr/>
            </p:nvSpPr>
            <p:spPr>
              <a:xfrm>
                <a:off x="968482" y="4104134"/>
                <a:ext cx="367582" cy="145660"/>
              </a:xfrm>
              <a:prstGeom prst="rect">
                <a:avLst/>
              </a:prstGeom>
              <a:solidFill>
                <a:srgbClr val="05444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7" name="Rektangel 696">
                <a:extLst>
                  <a:ext uri="{FF2B5EF4-FFF2-40B4-BE49-F238E27FC236}">
                    <a16:creationId xmlns:a16="http://schemas.microsoft.com/office/drawing/2014/main" id="{81A6F1B4-0987-FB11-023D-14B085D922C3}"/>
                  </a:ext>
                </a:extLst>
              </p:cNvPr>
              <p:cNvSpPr/>
              <p:nvPr/>
            </p:nvSpPr>
            <p:spPr>
              <a:xfrm>
                <a:off x="1403248" y="4097881"/>
                <a:ext cx="367582" cy="145660"/>
              </a:xfrm>
              <a:prstGeom prst="rect">
                <a:avLst/>
              </a:prstGeom>
              <a:solidFill>
                <a:srgbClr val="F9CC7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8" name="Rektangel 697">
                <a:extLst>
                  <a:ext uri="{FF2B5EF4-FFF2-40B4-BE49-F238E27FC236}">
                    <a16:creationId xmlns:a16="http://schemas.microsoft.com/office/drawing/2014/main" id="{67E1CAF9-706C-0ED3-A499-3CFDFED5B946}"/>
                  </a:ext>
                </a:extLst>
              </p:cNvPr>
              <p:cNvSpPr/>
              <p:nvPr/>
            </p:nvSpPr>
            <p:spPr>
              <a:xfrm>
                <a:off x="1838014" y="4091627"/>
                <a:ext cx="367582" cy="145660"/>
              </a:xfrm>
              <a:prstGeom prst="rect">
                <a:avLst/>
              </a:prstGeom>
              <a:solidFill>
                <a:srgbClr val="F9C4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699" name="Rektangel 698">
                <a:extLst>
                  <a:ext uri="{FF2B5EF4-FFF2-40B4-BE49-F238E27FC236}">
                    <a16:creationId xmlns:a16="http://schemas.microsoft.com/office/drawing/2014/main" id="{E73E226E-2222-E33F-DD2A-8C407870F381}"/>
                  </a:ext>
                </a:extLst>
              </p:cNvPr>
              <p:cNvSpPr/>
              <p:nvPr/>
            </p:nvSpPr>
            <p:spPr>
              <a:xfrm>
                <a:off x="292735" y="4305742"/>
                <a:ext cx="367582" cy="145660"/>
              </a:xfrm>
              <a:prstGeom prst="rect">
                <a:avLst/>
              </a:prstGeom>
              <a:solidFill>
                <a:srgbClr val="153F7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700" name="Rektangel 699">
                <a:extLst>
                  <a:ext uri="{FF2B5EF4-FFF2-40B4-BE49-F238E27FC236}">
                    <a16:creationId xmlns:a16="http://schemas.microsoft.com/office/drawing/2014/main" id="{72DD26A4-E59F-4571-C488-EEABD82534A0}"/>
                  </a:ext>
                </a:extLst>
              </p:cNvPr>
              <p:cNvSpPr/>
              <p:nvPr/>
            </p:nvSpPr>
            <p:spPr>
              <a:xfrm>
                <a:off x="912429" y="4503350"/>
                <a:ext cx="367582" cy="145660"/>
              </a:xfrm>
              <a:prstGeom prst="rect">
                <a:avLst/>
              </a:prstGeom>
              <a:solidFill>
                <a:srgbClr val="F9CC7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701" name="Rektangel 700">
                <a:extLst>
                  <a:ext uri="{FF2B5EF4-FFF2-40B4-BE49-F238E27FC236}">
                    <a16:creationId xmlns:a16="http://schemas.microsoft.com/office/drawing/2014/main" id="{70110C33-A368-5D34-7C8B-F701F8E1E340}"/>
                  </a:ext>
                </a:extLst>
              </p:cNvPr>
              <p:cNvSpPr/>
              <p:nvPr/>
            </p:nvSpPr>
            <p:spPr>
              <a:xfrm>
                <a:off x="455442" y="4503350"/>
                <a:ext cx="367582" cy="145660"/>
              </a:xfrm>
              <a:prstGeom prst="rect">
                <a:avLst/>
              </a:prstGeom>
              <a:solidFill>
                <a:srgbClr val="FFECE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702" name="Rektangel 701">
                <a:extLst>
                  <a:ext uri="{FF2B5EF4-FFF2-40B4-BE49-F238E27FC236}">
                    <a16:creationId xmlns:a16="http://schemas.microsoft.com/office/drawing/2014/main" id="{6E42CCF6-6D93-18FC-D634-275E064E7676}"/>
                  </a:ext>
                </a:extLst>
              </p:cNvPr>
              <p:cNvSpPr/>
              <p:nvPr/>
            </p:nvSpPr>
            <p:spPr>
              <a:xfrm>
                <a:off x="721377" y="4315221"/>
                <a:ext cx="367582" cy="145660"/>
              </a:xfrm>
              <a:prstGeom prst="rect">
                <a:avLst/>
              </a:prstGeom>
              <a:solidFill>
                <a:srgbClr val="F8DE9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703" name="Rektangel 702">
                <a:extLst>
                  <a:ext uri="{FF2B5EF4-FFF2-40B4-BE49-F238E27FC236}">
                    <a16:creationId xmlns:a16="http://schemas.microsoft.com/office/drawing/2014/main" id="{46760AE1-A534-D301-6FF2-7707DA4BEA0B}"/>
                  </a:ext>
                </a:extLst>
              </p:cNvPr>
              <p:cNvSpPr/>
              <p:nvPr/>
            </p:nvSpPr>
            <p:spPr>
              <a:xfrm>
                <a:off x="1147181" y="4316148"/>
                <a:ext cx="367582" cy="145660"/>
              </a:xfrm>
              <a:prstGeom prst="rect">
                <a:avLst/>
              </a:prstGeom>
              <a:solidFill>
                <a:srgbClr val="F9C4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  <p:sp>
            <p:nvSpPr>
              <p:cNvPr id="199" name="Rektangel 198">
                <a:extLst>
                  <a:ext uri="{FF2B5EF4-FFF2-40B4-BE49-F238E27FC236}">
                    <a16:creationId xmlns:a16="http://schemas.microsoft.com/office/drawing/2014/main" id="{FE9BA1F4-267F-2790-B385-8B8C318BC64A}"/>
                  </a:ext>
                </a:extLst>
              </p:cNvPr>
              <p:cNvSpPr/>
              <p:nvPr/>
            </p:nvSpPr>
            <p:spPr>
              <a:xfrm>
                <a:off x="1572984" y="4317075"/>
                <a:ext cx="367582" cy="145660"/>
              </a:xfrm>
              <a:prstGeom prst="rect">
                <a:avLst/>
              </a:prstGeom>
              <a:solidFill>
                <a:srgbClr val="E2F1D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endParaRPr>
              </a:p>
            </p:txBody>
          </p:sp>
        </p:grpSp>
        <p:grpSp>
          <p:nvGrpSpPr>
            <p:cNvPr id="219" name="Gruppe 218">
              <a:extLst>
                <a:ext uri="{FF2B5EF4-FFF2-40B4-BE49-F238E27FC236}">
                  <a16:creationId xmlns:a16="http://schemas.microsoft.com/office/drawing/2014/main" id="{3CCEA235-0F82-C84F-AD99-71977B3A3D97}"/>
                </a:ext>
              </a:extLst>
            </p:cNvPr>
            <p:cNvGrpSpPr/>
            <p:nvPr/>
          </p:nvGrpSpPr>
          <p:grpSpPr>
            <a:xfrm>
              <a:off x="512429" y="3484160"/>
              <a:ext cx="3902243" cy="1585705"/>
              <a:chOff x="156198" y="2759310"/>
              <a:chExt cx="3902243" cy="1585705"/>
            </a:xfrm>
          </p:grpSpPr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91684537-1B1F-6CD1-F5C5-A6F05854BDCB}"/>
                  </a:ext>
                </a:extLst>
              </p:cNvPr>
              <p:cNvGrpSpPr/>
              <p:nvPr/>
            </p:nvGrpSpPr>
            <p:grpSpPr>
              <a:xfrm>
                <a:off x="2714066" y="3174264"/>
                <a:ext cx="384954" cy="231432"/>
                <a:chOff x="362362" y="3191718"/>
                <a:chExt cx="384954" cy="231432"/>
              </a:xfrm>
            </p:grpSpPr>
            <p:cxnSp>
              <p:nvCxnSpPr>
                <p:cNvPr id="33" name="Rett linje 32">
                  <a:extLst>
                    <a:ext uri="{FF2B5EF4-FFF2-40B4-BE49-F238E27FC236}">
                      <a16:creationId xmlns:a16="http://schemas.microsoft.com/office/drawing/2014/main" id="{E8C71628-885B-517E-EABD-7313A2708F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729" y="3191718"/>
                  <a:ext cx="245587" cy="2314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Rett linje 33">
                  <a:extLst>
                    <a:ext uri="{FF2B5EF4-FFF2-40B4-BE49-F238E27FC236}">
                      <a16:creationId xmlns:a16="http://schemas.microsoft.com/office/drawing/2014/main" id="{EA508C28-9F63-6DBC-5480-5AA65880B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2362" y="3191718"/>
                  <a:ext cx="139367" cy="22555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C31F9120-66AE-77F2-B1DF-9001F60AA471}"/>
                  </a:ext>
                </a:extLst>
              </p:cNvPr>
              <p:cNvGrpSpPr/>
              <p:nvPr/>
            </p:nvGrpSpPr>
            <p:grpSpPr>
              <a:xfrm>
                <a:off x="3528355" y="3182106"/>
                <a:ext cx="384954" cy="231432"/>
                <a:chOff x="362362" y="3191718"/>
                <a:chExt cx="384954" cy="231432"/>
              </a:xfrm>
            </p:grpSpPr>
            <p:cxnSp>
              <p:nvCxnSpPr>
                <p:cNvPr id="36" name="Rett linje 35">
                  <a:extLst>
                    <a:ext uri="{FF2B5EF4-FFF2-40B4-BE49-F238E27FC236}">
                      <a16:creationId xmlns:a16="http://schemas.microsoft.com/office/drawing/2014/main" id="{E4E875D5-0FD0-B5D5-4463-53185A8D1C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729" y="3191718"/>
                  <a:ext cx="245587" cy="2314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Rett linje 36">
                  <a:extLst>
                    <a:ext uri="{FF2B5EF4-FFF2-40B4-BE49-F238E27FC236}">
                      <a16:creationId xmlns:a16="http://schemas.microsoft.com/office/drawing/2014/main" id="{B5255BC8-1E7B-86A1-D70B-6EF79859F8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2362" y="3191718"/>
                  <a:ext cx="139367" cy="22555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17CDDA82-39AB-89D8-828D-77C550923FC6}"/>
                  </a:ext>
                </a:extLst>
              </p:cNvPr>
              <p:cNvGrpSpPr/>
              <p:nvPr/>
            </p:nvGrpSpPr>
            <p:grpSpPr>
              <a:xfrm>
                <a:off x="1947656" y="3192523"/>
                <a:ext cx="384954" cy="231432"/>
                <a:chOff x="362362" y="3191718"/>
                <a:chExt cx="384954" cy="231432"/>
              </a:xfrm>
            </p:grpSpPr>
            <p:cxnSp>
              <p:nvCxnSpPr>
                <p:cNvPr id="30" name="Rett linje 29">
                  <a:extLst>
                    <a:ext uri="{FF2B5EF4-FFF2-40B4-BE49-F238E27FC236}">
                      <a16:creationId xmlns:a16="http://schemas.microsoft.com/office/drawing/2014/main" id="{53B3A275-C950-5FEB-9077-896E3B0696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729" y="3191718"/>
                  <a:ext cx="245587" cy="2314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Rett linje 30">
                  <a:extLst>
                    <a:ext uri="{FF2B5EF4-FFF2-40B4-BE49-F238E27FC236}">
                      <a16:creationId xmlns:a16="http://schemas.microsoft.com/office/drawing/2014/main" id="{A81A70DB-9D2D-7186-0F5E-ADA35AB191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2362" y="3191718"/>
                  <a:ext cx="139367" cy="22555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Gruppe 24">
                <a:extLst>
                  <a:ext uri="{FF2B5EF4-FFF2-40B4-BE49-F238E27FC236}">
                    <a16:creationId xmlns:a16="http://schemas.microsoft.com/office/drawing/2014/main" id="{01208B1C-7F2A-57E2-63D9-7CD925A32813}"/>
                  </a:ext>
                </a:extLst>
              </p:cNvPr>
              <p:cNvGrpSpPr/>
              <p:nvPr/>
            </p:nvGrpSpPr>
            <p:grpSpPr>
              <a:xfrm>
                <a:off x="362362" y="3191718"/>
                <a:ext cx="384954" cy="231432"/>
                <a:chOff x="362362" y="3191718"/>
                <a:chExt cx="384954" cy="231432"/>
              </a:xfrm>
            </p:grpSpPr>
            <p:cxnSp>
              <p:nvCxnSpPr>
                <p:cNvPr id="15" name="Rett linje 14">
                  <a:extLst>
                    <a:ext uri="{FF2B5EF4-FFF2-40B4-BE49-F238E27FC236}">
                      <a16:creationId xmlns:a16="http://schemas.microsoft.com/office/drawing/2014/main" id="{CD249C26-2587-18C1-4BD0-B5B2A7502E47}"/>
                    </a:ext>
                  </a:extLst>
                </p:cNvPr>
                <p:cNvCxnSpPr>
                  <a:cxnSpLocks/>
                  <a:stCxn id="675" idx="2"/>
                </p:cNvCxnSpPr>
                <p:nvPr/>
              </p:nvCxnSpPr>
              <p:spPr>
                <a:xfrm>
                  <a:off x="501729" y="3191718"/>
                  <a:ext cx="245587" cy="2314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Rett linje 15">
                  <a:extLst>
                    <a:ext uri="{FF2B5EF4-FFF2-40B4-BE49-F238E27FC236}">
                      <a16:creationId xmlns:a16="http://schemas.microsoft.com/office/drawing/2014/main" id="{7257E39A-935B-DF43-C423-548836B80BA2}"/>
                    </a:ext>
                  </a:extLst>
                </p:cNvPr>
                <p:cNvCxnSpPr>
                  <a:cxnSpLocks/>
                  <a:stCxn id="675" idx="2"/>
                </p:cNvCxnSpPr>
                <p:nvPr/>
              </p:nvCxnSpPr>
              <p:spPr>
                <a:xfrm flipH="1">
                  <a:off x="362362" y="3191718"/>
                  <a:ext cx="139367" cy="22555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" name="Gruppe 143">
                <a:extLst>
                  <a:ext uri="{FF2B5EF4-FFF2-40B4-BE49-F238E27FC236}">
                    <a16:creationId xmlns:a16="http://schemas.microsoft.com/office/drawing/2014/main" id="{E937BB22-B138-67BA-38FA-E0641102E2E6}"/>
                  </a:ext>
                </a:extLst>
              </p:cNvPr>
              <p:cNvGrpSpPr/>
              <p:nvPr/>
            </p:nvGrpSpPr>
            <p:grpSpPr>
              <a:xfrm rot="5400000">
                <a:off x="3482688" y="2649144"/>
                <a:ext cx="432407" cy="678554"/>
                <a:chOff x="4286387" y="1937279"/>
                <a:chExt cx="461209" cy="755920"/>
              </a:xfrm>
            </p:grpSpPr>
            <p:sp>
              <p:nvSpPr>
                <p:cNvPr id="129" name="Rektangel: avrundede hjørner 128">
                  <a:extLst>
                    <a:ext uri="{FF2B5EF4-FFF2-40B4-BE49-F238E27FC236}">
                      <a16:creationId xmlns:a16="http://schemas.microsoft.com/office/drawing/2014/main" id="{E31C3EBC-5B04-B6CF-C41C-9D0C6DEFB582}"/>
                    </a:ext>
                  </a:extLst>
                </p:cNvPr>
                <p:cNvSpPr/>
                <p:nvPr/>
              </p:nvSpPr>
              <p:spPr>
                <a:xfrm rot="16200000">
                  <a:off x="4139032" y="2084634"/>
                  <a:ext cx="755920" cy="461209"/>
                </a:xfrm>
                <a:prstGeom prst="roundRect">
                  <a:avLst/>
                </a:prstGeom>
                <a:solidFill>
                  <a:srgbClr val="68B09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endParaRPr>
                </a:p>
              </p:txBody>
            </p:sp>
            <p:grpSp>
              <p:nvGrpSpPr>
                <p:cNvPr id="130" name="Gruppe 129">
                  <a:extLst>
                    <a:ext uri="{FF2B5EF4-FFF2-40B4-BE49-F238E27FC236}">
                      <a16:creationId xmlns:a16="http://schemas.microsoft.com/office/drawing/2014/main" id="{A15623E3-75EC-5B9A-F2FE-C01894A5C9DD}"/>
                    </a:ext>
                  </a:extLst>
                </p:cNvPr>
                <p:cNvGrpSpPr/>
                <p:nvPr/>
              </p:nvGrpSpPr>
              <p:grpSpPr>
                <a:xfrm rot="16200000">
                  <a:off x="4224841" y="2230082"/>
                  <a:ext cx="582778" cy="197110"/>
                  <a:chOff x="78191" y="4091627"/>
                  <a:chExt cx="2127405" cy="563637"/>
                </a:xfrm>
              </p:grpSpPr>
              <p:sp>
                <p:nvSpPr>
                  <p:cNvPr id="131" name="Rektangel 130">
                    <a:extLst>
                      <a:ext uri="{FF2B5EF4-FFF2-40B4-BE49-F238E27FC236}">
                        <a16:creationId xmlns:a16="http://schemas.microsoft.com/office/drawing/2014/main" id="{B57C49E1-3403-9171-DE32-D8C610FB5C78}"/>
                      </a:ext>
                    </a:extLst>
                  </p:cNvPr>
                  <p:cNvSpPr/>
                  <p:nvPr/>
                </p:nvSpPr>
                <p:spPr>
                  <a:xfrm>
                    <a:off x="78191" y="41224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Rektangel 131">
                    <a:extLst>
                      <a:ext uri="{FF2B5EF4-FFF2-40B4-BE49-F238E27FC236}">
                        <a16:creationId xmlns:a16="http://schemas.microsoft.com/office/drawing/2014/main" id="{4E9D8332-7730-62C6-5EE8-D490536B0BFC}"/>
                      </a:ext>
                    </a:extLst>
                  </p:cNvPr>
                  <p:cNvSpPr/>
                  <p:nvPr/>
                </p:nvSpPr>
                <p:spPr>
                  <a:xfrm>
                    <a:off x="512957" y="4116196"/>
                    <a:ext cx="367582" cy="145660"/>
                  </a:xfrm>
                  <a:prstGeom prst="rect">
                    <a:avLst/>
                  </a:prstGeom>
                  <a:solidFill>
                    <a:srgbClr val="9CCA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3" name="Rektangel 132">
                    <a:extLst>
                      <a:ext uri="{FF2B5EF4-FFF2-40B4-BE49-F238E27FC236}">
                        <a16:creationId xmlns:a16="http://schemas.microsoft.com/office/drawing/2014/main" id="{1B3AC078-4C37-7E53-2916-AB6F09D15AD8}"/>
                      </a:ext>
                    </a:extLst>
                  </p:cNvPr>
                  <p:cNvSpPr/>
                  <p:nvPr/>
                </p:nvSpPr>
                <p:spPr>
                  <a:xfrm>
                    <a:off x="1353683" y="4509604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4" name="Rektangel 133">
                    <a:extLst>
                      <a:ext uri="{FF2B5EF4-FFF2-40B4-BE49-F238E27FC236}">
                        <a16:creationId xmlns:a16="http://schemas.microsoft.com/office/drawing/2014/main" id="{099437F1-BFE4-03DF-7CB5-8D875C435F32}"/>
                      </a:ext>
                    </a:extLst>
                  </p:cNvPr>
                  <p:cNvSpPr/>
                  <p:nvPr/>
                </p:nvSpPr>
                <p:spPr>
                  <a:xfrm>
                    <a:off x="1788449" y="4503350"/>
                    <a:ext cx="367582" cy="145660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5" name="Rektangel 134">
                    <a:extLst>
                      <a:ext uri="{FF2B5EF4-FFF2-40B4-BE49-F238E27FC236}">
                        <a16:creationId xmlns:a16="http://schemas.microsoft.com/office/drawing/2014/main" id="{930317E6-4CA2-6215-4AA8-477351F284BE}"/>
                      </a:ext>
                    </a:extLst>
                  </p:cNvPr>
                  <p:cNvSpPr/>
                  <p:nvPr/>
                </p:nvSpPr>
                <p:spPr>
                  <a:xfrm>
                    <a:off x="968482" y="4104134"/>
                    <a:ext cx="367582" cy="145660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6" name="Rektangel 135">
                    <a:extLst>
                      <a:ext uri="{FF2B5EF4-FFF2-40B4-BE49-F238E27FC236}">
                        <a16:creationId xmlns:a16="http://schemas.microsoft.com/office/drawing/2014/main" id="{0DC1D8CB-62E4-9E54-1E6B-CD970D6061F1}"/>
                      </a:ext>
                    </a:extLst>
                  </p:cNvPr>
                  <p:cNvSpPr/>
                  <p:nvPr/>
                </p:nvSpPr>
                <p:spPr>
                  <a:xfrm>
                    <a:off x="1403248" y="4097881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7" name="Rektangel 136">
                    <a:extLst>
                      <a:ext uri="{FF2B5EF4-FFF2-40B4-BE49-F238E27FC236}">
                        <a16:creationId xmlns:a16="http://schemas.microsoft.com/office/drawing/2014/main" id="{E83242AD-934F-8C45-4B74-FEEE50A616B2}"/>
                      </a:ext>
                    </a:extLst>
                  </p:cNvPr>
                  <p:cNvSpPr/>
                  <p:nvPr/>
                </p:nvSpPr>
                <p:spPr>
                  <a:xfrm>
                    <a:off x="1838014" y="4091627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8" name="Rektangel 137">
                    <a:extLst>
                      <a:ext uri="{FF2B5EF4-FFF2-40B4-BE49-F238E27FC236}">
                        <a16:creationId xmlns:a16="http://schemas.microsoft.com/office/drawing/2014/main" id="{CE4DFB0C-544C-C71C-9DDF-F052D12B7489}"/>
                      </a:ext>
                    </a:extLst>
                  </p:cNvPr>
                  <p:cNvSpPr/>
                  <p:nvPr/>
                </p:nvSpPr>
                <p:spPr>
                  <a:xfrm>
                    <a:off x="292735" y="4305742"/>
                    <a:ext cx="367582" cy="145660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9" name="Rektangel 138">
                    <a:extLst>
                      <a:ext uri="{FF2B5EF4-FFF2-40B4-BE49-F238E27FC236}">
                        <a16:creationId xmlns:a16="http://schemas.microsoft.com/office/drawing/2014/main" id="{AB310734-E57D-D655-CD3E-A7D3A1825458}"/>
                      </a:ext>
                    </a:extLst>
                  </p:cNvPr>
                  <p:cNvSpPr/>
                  <p:nvPr/>
                </p:nvSpPr>
                <p:spPr>
                  <a:xfrm>
                    <a:off x="912429" y="4503350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0" name="Rektangel 139">
                    <a:extLst>
                      <a:ext uri="{FF2B5EF4-FFF2-40B4-BE49-F238E27FC236}">
                        <a16:creationId xmlns:a16="http://schemas.microsoft.com/office/drawing/2014/main" id="{B10AA434-B249-4F71-C6EB-E5508E39DCAF}"/>
                      </a:ext>
                    </a:extLst>
                  </p:cNvPr>
                  <p:cNvSpPr/>
                  <p:nvPr/>
                </p:nvSpPr>
                <p:spPr>
                  <a:xfrm>
                    <a:off x="455442" y="45033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1" name="Rektangel 140">
                    <a:extLst>
                      <a:ext uri="{FF2B5EF4-FFF2-40B4-BE49-F238E27FC236}">
                        <a16:creationId xmlns:a16="http://schemas.microsoft.com/office/drawing/2014/main" id="{8FACFE27-613E-E5AF-3C54-3B4EE9891B39}"/>
                      </a:ext>
                    </a:extLst>
                  </p:cNvPr>
                  <p:cNvSpPr/>
                  <p:nvPr/>
                </p:nvSpPr>
                <p:spPr>
                  <a:xfrm>
                    <a:off x="721377" y="4315221"/>
                    <a:ext cx="367582" cy="145660"/>
                  </a:xfrm>
                  <a:prstGeom prst="rect">
                    <a:avLst/>
                  </a:prstGeom>
                  <a:solidFill>
                    <a:srgbClr val="F8DE9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2" name="Rektangel 141">
                    <a:extLst>
                      <a:ext uri="{FF2B5EF4-FFF2-40B4-BE49-F238E27FC236}">
                        <a16:creationId xmlns:a16="http://schemas.microsoft.com/office/drawing/2014/main" id="{5AF71E47-BE95-6B78-CBD3-B6721E0AB6E2}"/>
                      </a:ext>
                    </a:extLst>
                  </p:cNvPr>
                  <p:cNvSpPr/>
                  <p:nvPr/>
                </p:nvSpPr>
                <p:spPr>
                  <a:xfrm>
                    <a:off x="1147181" y="4316148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3" name="Rektangel 142">
                    <a:extLst>
                      <a:ext uri="{FF2B5EF4-FFF2-40B4-BE49-F238E27FC236}">
                        <a16:creationId xmlns:a16="http://schemas.microsoft.com/office/drawing/2014/main" id="{E57FAF79-35B0-4B75-ABC0-FEA547210181}"/>
                      </a:ext>
                    </a:extLst>
                  </p:cNvPr>
                  <p:cNvSpPr/>
                  <p:nvPr/>
                </p:nvSpPr>
                <p:spPr>
                  <a:xfrm>
                    <a:off x="1572984" y="4317075"/>
                    <a:ext cx="367582" cy="145660"/>
                  </a:xfrm>
                  <a:prstGeom prst="rect">
                    <a:avLst/>
                  </a:prstGeom>
                  <a:solidFill>
                    <a:srgbClr val="E2F1D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45" name="Gruppe 144">
                <a:extLst>
                  <a:ext uri="{FF2B5EF4-FFF2-40B4-BE49-F238E27FC236}">
                    <a16:creationId xmlns:a16="http://schemas.microsoft.com/office/drawing/2014/main" id="{42D62725-57AE-5E19-3787-ED3901A79B69}"/>
                  </a:ext>
                </a:extLst>
              </p:cNvPr>
              <p:cNvGrpSpPr/>
              <p:nvPr/>
            </p:nvGrpSpPr>
            <p:grpSpPr>
              <a:xfrm rot="5400000">
                <a:off x="2679839" y="2644447"/>
                <a:ext cx="432407" cy="678554"/>
                <a:chOff x="4286387" y="1937279"/>
                <a:chExt cx="461209" cy="755920"/>
              </a:xfrm>
            </p:grpSpPr>
            <p:sp>
              <p:nvSpPr>
                <p:cNvPr id="146" name="Rektangel: avrundede hjørner 145">
                  <a:extLst>
                    <a:ext uri="{FF2B5EF4-FFF2-40B4-BE49-F238E27FC236}">
                      <a16:creationId xmlns:a16="http://schemas.microsoft.com/office/drawing/2014/main" id="{616D2C01-1873-B4D7-9049-9DDB4FB64E97}"/>
                    </a:ext>
                  </a:extLst>
                </p:cNvPr>
                <p:cNvSpPr/>
                <p:nvPr/>
              </p:nvSpPr>
              <p:spPr>
                <a:xfrm rot="16200000">
                  <a:off x="4139032" y="2084634"/>
                  <a:ext cx="755920" cy="461209"/>
                </a:xfrm>
                <a:prstGeom prst="roundRect">
                  <a:avLst/>
                </a:prstGeom>
                <a:solidFill>
                  <a:srgbClr val="68B09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7" name="Gruppe 146">
                  <a:extLst>
                    <a:ext uri="{FF2B5EF4-FFF2-40B4-BE49-F238E27FC236}">
                      <a16:creationId xmlns:a16="http://schemas.microsoft.com/office/drawing/2014/main" id="{0D6FB103-7168-A292-83B3-CA31E90F7F79}"/>
                    </a:ext>
                  </a:extLst>
                </p:cNvPr>
                <p:cNvGrpSpPr/>
                <p:nvPr/>
              </p:nvGrpSpPr>
              <p:grpSpPr>
                <a:xfrm rot="16200000">
                  <a:off x="4224841" y="2230082"/>
                  <a:ext cx="582778" cy="197110"/>
                  <a:chOff x="78191" y="4091627"/>
                  <a:chExt cx="2127405" cy="563637"/>
                </a:xfrm>
              </p:grpSpPr>
              <p:sp>
                <p:nvSpPr>
                  <p:cNvPr id="148" name="Rektangel 147">
                    <a:extLst>
                      <a:ext uri="{FF2B5EF4-FFF2-40B4-BE49-F238E27FC236}">
                        <a16:creationId xmlns:a16="http://schemas.microsoft.com/office/drawing/2014/main" id="{81BD434F-A1D0-0335-AE7C-C09CE5DEA01C}"/>
                      </a:ext>
                    </a:extLst>
                  </p:cNvPr>
                  <p:cNvSpPr/>
                  <p:nvPr/>
                </p:nvSpPr>
                <p:spPr>
                  <a:xfrm>
                    <a:off x="78191" y="41224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Rektangel 148">
                    <a:extLst>
                      <a:ext uri="{FF2B5EF4-FFF2-40B4-BE49-F238E27FC236}">
                        <a16:creationId xmlns:a16="http://schemas.microsoft.com/office/drawing/2014/main" id="{E25295BF-82A1-AAAD-B948-93D58BCC83BB}"/>
                      </a:ext>
                    </a:extLst>
                  </p:cNvPr>
                  <p:cNvSpPr/>
                  <p:nvPr/>
                </p:nvSpPr>
                <p:spPr>
                  <a:xfrm>
                    <a:off x="512957" y="4116196"/>
                    <a:ext cx="367582" cy="145660"/>
                  </a:xfrm>
                  <a:prstGeom prst="rect">
                    <a:avLst/>
                  </a:prstGeom>
                  <a:solidFill>
                    <a:srgbClr val="9CCA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Rektangel 149">
                    <a:extLst>
                      <a:ext uri="{FF2B5EF4-FFF2-40B4-BE49-F238E27FC236}">
                        <a16:creationId xmlns:a16="http://schemas.microsoft.com/office/drawing/2014/main" id="{202FA79D-F8FB-39D0-7BA1-9FD9877B1451}"/>
                      </a:ext>
                    </a:extLst>
                  </p:cNvPr>
                  <p:cNvSpPr/>
                  <p:nvPr/>
                </p:nvSpPr>
                <p:spPr>
                  <a:xfrm>
                    <a:off x="1353683" y="4509604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Rektangel 150">
                    <a:extLst>
                      <a:ext uri="{FF2B5EF4-FFF2-40B4-BE49-F238E27FC236}">
                        <a16:creationId xmlns:a16="http://schemas.microsoft.com/office/drawing/2014/main" id="{E5B3882F-BDDB-EC1E-116C-ACA736BE8923}"/>
                      </a:ext>
                    </a:extLst>
                  </p:cNvPr>
                  <p:cNvSpPr/>
                  <p:nvPr/>
                </p:nvSpPr>
                <p:spPr>
                  <a:xfrm>
                    <a:off x="1788449" y="4503350"/>
                    <a:ext cx="367582" cy="145660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2" name="Rektangel 151">
                    <a:extLst>
                      <a:ext uri="{FF2B5EF4-FFF2-40B4-BE49-F238E27FC236}">
                        <a16:creationId xmlns:a16="http://schemas.microsoft.com/office/drawing/2014/main" id="{DCA08938-2B97-0E08-E324-EEC691BCE682}"/>
                      </a:ext>
                    </a:extLst>
                  </p:cNvPr>
                  <p:cNvSpPr/>
                  <p:nvPr/>
                </p:nvSpPr>
                <p:spPr>
                  <a:xfrm>
                    <a:off x="968482" y="4104134"/>
                    <a:ext cx="367582" cy="145660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3" name="Rektangel 152">
                    <a:extLst>
                      <a:ext uri="{FF2B5EF4-FFF2-40B4-BE49-F238E27FC236}">
                        <a16:creationId xmlns:a16="http://schemas.microsoft.com/office/drawing/2014/main" id="{E269C9BA-B0FF-8471-C56D-FFDC088E5D2D}"/>
                      </a:ext>
                    </a:extLst>
                  </p:cNvPr>
                  <p:cNvSpPr/>
                  <p:nvPr/>
                </p:nvSpPr>
                <p:spPr>
                  <a:xfrm>
                    <a:off x="1403248" y="4097881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4" name="Rektangel 153">
                    <a:extLst>
                      <a:ext uri="{FF2B5EF4-FFF2-40B4-BE49-F238E27FC236}">
                        <a16:creationId xmlns:a16="http://schemas.microsoft.com/office/drawing/2014/main" id="{F04FE54C-6728-D7C6-DF1B-30D1ACFB807C}"/>
                      </a:ext>
                    </a:extLst>
                  </p:cNvPr>
                  <p:cNvSpPr/>
                  <p:nvPr/>
                </p:nvSpPr>
                <p:spPr>
                  <a:xfrm>
                    <a:off x="1838014" y="4091627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5" name="Rektangel 154">
                    <a:extLst>
                      <a:ext uri="{FF2B5EF4-FFF2-40B4-BE49-F238E27FC236}">
                        <a16:creationId xmlns:a16="http://schemas.microsoft.com/office/drawing/2014/main" id="{EC99D368-381A-3B85-A8CB-080E6561A502}"/>
                      </a:ext>
                    </a:extLst>
                  </p:cNvPr>
                  <p:cNvSpPr/>
                  <p:nvPr/>
                </p:nvSpPr>
                <p:spPr>
                  <a:xfrm>
                    <a:off x="292735" y="4305742"/>
                    <a:ext cx="367582" cy="145660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6" name="Rektangel 155">
                    <a:extLst>
                      <a:ext uri="{FF2B5EF4-FFF2-40B4-BE49-F238E27FC236}">
                        <a16:creationId xmlns:a16="http://schemas.microsoft.com/office/drawing/2014/main" id="{18AB8A9C-FDE6-AF36-9B08-201F5D5E4C10}"/>
                      </a:ext>
                    </a:extLst>
                  </p:cNvPr>
                  <p:cNvSpPr/>
                  <p:nvPr/>
                </p:nvSpPr>
                <p:spPr>
                  <a:xfrm>
                    <a:off x="912429" y="4503350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7" name="Rektangel 156">
                    <a:extLst>
                      <a:ext uri="{FF2B5EF4-FFF2-40B4-BE49-F238E27FC236}">
                        <a16:creationId xmlns:a16="http://schemas.microsoft.com/office/drawing/2014/main" id="{AF2594AD-1327-DF44-1EFD-37532605AD34}"/>
                      </a:ext>
                    </a:extLst>
                  </p:cNvPr>
                  <p:cNvSpPr/>
                  <p:nvPr/>
                </p:nvSpPr>
                <p:spPr>
                  <a:xfrm>
                    <a:off x="455442" y="45033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8" name="Rektangel 157">
                    <a:extLst>
                      <a:ext uri="{FF2B5EF4-FFF2-40B4-BE49-F238E27FC236}">
                        <a16:creationId xmlns:a16="http://schemas.microsoft.com/office/drawing/2014/main" id="{27B1CF7E-10FD-6376-D1D0-8FF850B1E39A}"/>
                      </a:ext>
                    </a:extLst>
                  </p:cNvPr>
                  <p:cNvSpPr/>
                  <p:nvPr/>
                </p:nvSpPr>
                <p:spPr>
                  <a:xfrm>
                    <a:off x="721377" y="4315221"/>
                    <a:ext cx="367582" cy="145660"/>
                  </a:xfrm>
                  <a:prstGeom prst="rect">
                    <a:avLst/>
                  </a:prstGeom>
                  <a:solidFill>
                    <a:srgbClr val="F8DE9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9" name="Rektangel 158">
                    <a:extLst>
                      <a:ext uri="{FF2B5EF4-FFF2-40B4-BE49-F238E27FC236}">
                        <a16:creationId xmlns:a16="http://schemas.microsoft.com/office/drawing/2014/main" id="{9A3C20A9-443A-E7FF-A169-7FA14785E857}"/>
                      </a:ext>
                    </a:extLst>
                  </p:cNvPr>
                  <p:cNvSpPr/>
                  <p:nvPr/>
                </p:nvSpPr>
                <p:spPr>
                  <a:xfrm>
                    <a:off x="1147181" y="4316148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0" name="Rektangel 159">
                    <a:extLst>
                      <a:ext uri="{FF2B5EF4-FFF2-40B4-BE49-F238E27FC236}">
                        <a16:creationId xmlns:a16="http://schemas.microsoft.com/office/drawing/2014/main" id="{D356DF8D-5254-72CA-57CF-84752DAF941E}"/>
                      </a:ext>
                    </a:extLst>
                  </p:cNvPr>
                  <p:cNvSpPr/>
                  <p:nvPr/>
                </p:nvSpPr>
                <p:spPr>
                  <a:xfrm>
                    <a:off x="1572984" y="4317075"/>
                    <a:ext cx="367582" cy="145660"/>
                  </a:xfrm>
                  <a:prstGeom prst="rect">
                    <a:avLst/>
                  </a:prstGeom>
                  <a:solidFill>
                    <a:srgbClr val="E2F1D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61" name="Gruppe 160">
                <a:extLst>
                  <a:ext uri="{FF2B5EF4-FFF2-40B4-BE49-F238E27FC236}">
                    <a16:creationId xmlns:a16="http://schemas.microsoft.com/office/drawing/2014/main" id="{9FC74A74-8F8C-E08C-26CA-E46997389EBD}"/>
                  </a:ext>
                </a:extLst>
              </p:cNvPr>
              <p:cNvGrpSpPr/>
              <p:nvPr/>
            </p:nvGrpSpPr>
            <p:grpSpPr>
              <a:xfrm rot="5400000">
                <a:off x="1883128" y="2640507"/>
                <a:ext cx="432407" cy="678554"/>
                <a:chOff x="4286387" y="1937279"/>
                <a:chExt cx="461209" cy="755920"/>
              </a:xfrm>
            </p:grpSpPr>
            <p:sp>
              <p:nvSpPr>
                <p:cNvPr id="175" name="Rektangel: avrundede hjørner 174">
                  <a:extLst>
                    <a:ext uri="{FF2B5EF4-FFF2-40B4-BE49-F238E27FC236}">
                      <a16:creationId xmlns:a16="http://schemas.microsoft.com/office/drawing/2014/main" id="{D088CA4B-5897-5F5C-4419-777C2C1E2116}"/>
                    </a:ext>
                  </a:extLst>
                </p:cNvPr>
                <p:cNvSpPr/>
                <p:nvPr/>
              </p:nvSpPr>
              <p:spPr>
                <a:xfrm rot="16200000">
                  <a:off x="4139032" y="2084634"/>
                  <a:ext cx="755920" cy="461209"/>
                </a:xfrm>
                <a:prstGeom prst="roundRect">
                  <a:avLst/>
                </a:prstGeom>
                <a:solidFill>
                  <a:srgbClr val="68B09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endParaRPr>
                </a:p>
              </p:txBody>
            </p:sp>
            <p:grpSp>
              <p:nvGrpSpPr>
                <p:cNvPr id="176" name="Gruppe 175">
                  <a:extLst>
                    <a:ext uri="{FF2B5EF4-FFF2-40B4-BE49-F238E27FC236}">
                      <a16:creationId xmlns:a16="http://schemas.microsoft.com/office/drawing/2014/main" id="{57B67B2B-E660-A927-FB3E-8DD69D7F8574}"/>
                    </a:ext>
                  </a:extLst>
                </p:cNvPr>
                <p:cNvGrpSpPr/>
                <p:nvPr/>
              </p:nvGrpSpPr>
              <p:grpSpPr>
                <a:xfrm rot="16200000">
                  <a:off x="4224841" y="2230082"/>
                  <a:ext cx="582778" cy="197110"/>
                  <a:chOff x="78191" y="4091627"/>
                  <a:chExt cx="2127405" cy="563637"/>
                </a:xfrm>
              </p:grpSpPr>
              <p:sp>
                <p:nvSpPr>
                  <p:cNvPr id="643" name="Rektangel 642">
                    <a:extLst>
                      <a:ext uri="{FF2B5EF4-FFF2-40B4-BE49-F238E27FC236}">
                        <a16:creationId xmlns:a16="http://schemas.microsoft.com/office/drawing/2014/main" id="{F26CCF36-9C0A-A9CC-B775-4F72D65FD516}"/>
                      </a:ext>
                    </a:extLst>
                  </p:cNvPr>
                  <p:cNvSpPr/>
                  <p:nvPr/>
                </p:nvSpPr>
                <p:spPr>
                  <a:xfrm>
                    <a:off x="78191" y="41224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5" name="Rektangel 644">
                    <a:extLst>
                      <a:ext uri="{FF2B5EF4-FFF2-40B4-BE49-F238E27FC236}">
                        <a16:creationId xmlns:a16="http://schemas.microsoft.com/office/drawing/2014/main" id="{3C0618AB-9298-7193-6CC7-257A6262D2B2}"/>
                      </a:ext>
                    </a:extLst>
                  </p:cNvPr>
                  <p:cNvSpPr/>
                  <p:nvPr/>
                </p:nvSpPr>
                <p:spPr>
                  <a:xfrm>
                    <a:off x="512957" y="4116196"/>
                    <a:ext cx="367582" cy="145660"/>
                  </a:xfrm>
                  <a:prstGeom prst="rect">
                    <a:avLst/>
                  </a:prstGeom>
                  <a:solidFill>
                    <a:srgbClr val="9CCA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6" name="Rektangel 645">
                    <a:extLst>
                      <a:ext uri="{FF2B5EF4-FFF2-40B4-BE49-F238E27FC236}">
                        <a16:creationId xmlns:a16="http://schemas.microsoft.com/office/drawing/2014/main" id="{47544C65-87D9-8128-DC4B-A809E75951D6}"/>
                      </a:ext>
                    </a:extLst>
                  </p:cNvPr>
                  <p:cNvSpPr/>
                  <p:nvPr/>
                </p:nvSpPr>
                <p:spPr>
                  <a:xfrm>
                    <a:off x="1353683" y="4509604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7" name="Rektangel 646">
                    <a:extLst>
                      <a:ext uri="{FF2B5EF4-FFF2-40B4-BE49-F238E27FC236}">
                        <a16:creationId xmlns:a16="http://schemas.microsoft.com/office/drawing/2014/main" id="{96CBDD81-9ED8-28DC-B2CB-0069C5966EEF}"/>
                      </a:ext>
                    </a:extLst>
                  </p:cNvPr>
                  <p:cNvSpPr/>
                  <p:nvPr/>
                </p:nvSpPr>
                <p:spPr>
                  <a:xfrm>
                    <a:off x="1788449" y="4503350"/>
                    <a:ext cx="367582" cy="145660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8" name="Rektangel 647">
                    <a:extLst>
                      <a:ext uri="{FF2B5EF4-FFF2-40B4-BE49-F238E27FC236}">
                        <a16:creationId xmlns:a16="http://schemas.microsoft.com/office/drawing/2014/main" id="{7D70D73F-CBE4-B1A2-0F94-FAFB7CA78F13}"/>
                      </a:ext>
                    </a:extLst>
                  </p:cNvPr>
                  <p:cNvSpPr/>
                  <p:nvPr/>
                </p:nvSpPr>
                <p:spPr>
                  <a:xfrm>
                    <a:off x="968482" y="4104134"/>
                    <a:ext cx="367582" cy="145660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9" name="Rektangel 648">
                    <a:extLst>
                      <a:ext uri="{FF2B5EF4-FFF2-40B4-BE49-F238E27FC236}">
                        <a16:creationId xmlns:a16="http://schemas.microsoft.com/office/drawing/2014/main" id="{EB2A8A1B-7C9E-7B73-945D-0EA528C2BADE}"/>
                      </a:ext>
                    </a:extLst>
                  </p:cNvPr>
                  <p:cNvSpPr/>
                  <p:nvPr/>
                </p:nvSpPr>
                <p:spPr>
                  <a:xfrm>
                    <a:off x="1403248" y="4097881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0" name="Rektangel 649">
                    <a:extLst>
                      <a:ext uri="{FF2B5EF4-FFF2-40B4-BE49-F238E27FC236}">
                        <a16:creationId xmlns:a16="http://schemas.microsoft.com/office/drawing/2014/main" id="{62D9A771-F7E2-FA70-AD0B-5EDFBAE6AD2F}"/>
                      </a:ext>
                    </a:extLst>
                  </p:cNvPr>
                  <p:cNvSpPr/>
                  <p:nvPr/>
                </p:nvSpPr>
                <p:spPr>
                  <a:xfrm>
                    <a:off x="1838014" y="4091627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1" name="Rektangel 650">
                    <a:extLst>
                      <a:ext uri="{FF2B5EF4-FFF2-40B4-BE49-F238E27FC236}">
                        <a16:creationId xmlns:a16="http://schemas.microsoft.com/office/drawing/2014/main" id="{2CBBFC57-B9DD-A03B-6C74-97277A0BD526}"/>
                      </a:ext>
                    </a:extLst>
                  </p:cNvPr>
                  <p:cNvSpPr/>
                  <p:nvPr/>
                </p:nvSpPr>
                <p:spPr>
                  <a:xfrm>
                    <a:off x="292735" y="4305742"/>
                    <a:ext cx="367582" cy="145660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2" name="Rektangel 651">
                    <a:extLst>
                      <a:ext uri="{FF2B5EF4-FFF2-40B4-BE49-F238E27FC236}">
                        <a16:creationId xmlns:a16="http://schemas.microsoft.com/office/drawing/2014/main" id="{0AFF76E9-E5D9-B3EC-6755-684EBC2E3204}"/>
                      </a:ext>
                    </a:extLst>
                  </p:cNvPr>
                  <p:cNvSpPr/>
                  <p:nvPr/>
                </p:nvSpPr>
                <p:spPr>
                  <a:xfrm>
                    <a:off x="912429" y="4503350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3" name="Rektangel 652">
                    <a:extLst>
                      <a:ext uri="{FF2B5EF4-FFF2-40B4-BE49-F238E27FC236}">
                        <a16:creationId xmlns:a16="http://schemas.microsoft.com/office/drawing/2014/main" id="{4D8CE507-8AFC-6D6B-A386-3D27E43F6D47}"/>
                      </a:ext>
                    </a:extLst>
                  </p:cNvPr>
                  <p:cNvSpPr/>
                  <p:nvPr/>
                </p:nvSpPr>
                <p:spPr>
                  <a:xfrm>
                    <a:off x="455442" y="45033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4" name="Rektangel 653">
                    <a:extLst>
                      <a:ext uri="{FF2B5EF4-FFF2-40B4-BE49-F238E27FC236}">
                        <a16:creationId xmlns:a16="http://schemas.microsoft.com/office/drawing/2014/main" id="{34E6AAF1-4F7B-F58A-FDFE-9C220E05BECF}"/>
                      </a:ext>
                    </a:extLst>
                  </p:cNvPr>
                  <p:cNvSpPr/>
                  <p:nvPr/>
                </p:nvSpPr>
                <p:spPr>
                  <a:xfrm>
                    <a:off x="721377" y="4315221"/>
                    <a:ext cx="367582" cy="145660"/>
                  </a:xfrm>
                  <a:prstGeom prst="rect">
                    <a:avLst/>
                  </a:prstGeom>
                  <a:solidFill>
                    <a:srgbClr val="F8DE9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5" name="Rektangel 654">
                    <a:extLst>
                      <a:ext uri="{FF2B5EF4-FFF2-40B4-BE49-F238E27FC236}">
                        <a16:creationId xmlns:a16="http://schemas.microsoft.com/office/drawing/2014/main" id="{A606A8A9-3781-E5C5-B812-59EE5398D41E}"/>
                      </a:ext>
                    </a:extLst>
                  </p:cNvPr>
                  <p:cNvSpPr/>
                  <p:nvPr/>
                </p:nvSpPr>
                <p:spPr>
                  <a:xfrm>
                    <a:off x="1147181" y="4316148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6" name="Rektangel 655">
                    <a:extLst>
                      <a:ext uri="{FF2B5EF4-FFF2-40B4-BE49-F238E27FC236}">
                        <a16:creationId xmlns:a16="http://schemas.microsoft.com/office/drawing/2014/main" id="{23488C73-DA8E-54EF-9650-5AA0CA8B89FE}"/>
                      </a:ext>
                    </a:extLst>
                  </p:cNvPr>
                  <p:cNvSpPr/>
                  <p:nvPr/>
                </p:nvSpPr>
                <p:spPr>
                  <a:xfrm>
                    <a:off x="1572984" y="4317075"/>
                    <a:ext cx="367582" cy="145660"/>
                  </a:xfrm>
                  <a:prstGeom prst="rect">
                    <a:avLst/>
                  </a:prstGeom>
                  <a:solidFill>
                    <a:srgbClr val="E2F1D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657" name="Gruppe 656">
                <a:extLst>
                  <a:ext uri="{FF2B5EF4-FFF2-40B4-BE49-F238E27FC236}">
                    <a16:creationId xmlns:a16="http://schemas.microsoft.com/office/drawing/2014/main" id="{C9D10331-903E-0E30-872C-5E2227452907}"/>
                  </a:ext>
                </a:extLst>
              </p:cNvPr>
              <p:cNvGrpSpPr/>
              <p:nvPr/>
            </p:nvGrpSpPr>
            <p:grpSpPr>
              <a:xfrm rot="5400000">
                <a:off x="1094144" y="2638503"/>
                <a:ext cx="432407" cy="678554"/>
                <a:chOff x="4286387" y="1937279"/>
                <a:chExt cx="461209" cy="755920"/>
              </a:xfrm>
            </p:grpSpPr>
            <p:sp>
              <p:nvSpPr>
                <p:cNvPr id="658" name="Rektangel: avrundede hjørner 657">
                  <a:extLst>
                    <a:ext uri="{FF2B5EF4-FFF2-40B4-BE49-F238E27FC236}">
                      <a16:creationId xmlns:a16="http://schemas.microsoft.com/office/drawing/2014/main" id="{57CDA5C3-62A0-4B66-149A-3749B5E11F09}"/>
                    </a:ext>
                  </a:extLst>
                </p:cNvPr>
                <p:cNvSpPr/>
                <p:nvPr/>
              </p:nvSpPr>
              <p:spPr>
                <a:xfrm rot="16200000">
                  <a:off x="4139032" y="2084634"/>
                  <a:ext cx="755920" cy="461209"/>
                </a:xfrm>
                <a:prstGeom prst="roundRect">
                  <a:avLst/>
                </a:prstGeom>
                <a:solidFill>
                  <a:srgbClr val="68B09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endParaRPr>
                </a:p>
              </p:txBody>
            </p:sp>
            <p:grpSp>
              <p:nvGrpSpPr>
                <p:cNvPr id="659" name="Gruppe 658">
                  <a:extLst>
                    <a:ext uri="{FF2B5EF4-FFF2-40B4-BE49-F238E27FC236}">
                      <a16:creationId xmlns:a16="http://schemas.microsoft.com/office/drawing/2014/main" id="{A9E03BB6-4BB4-7EFA-005B-119FEF5C540F}"/>
                    </a:ext>
                  </a:extLst>
                </p:cNvPr>
                <p:cNvGrpSpPr/>
                <p:nvPr/>
              </p:nvGrpSpPr>
              <p:grpSpPr>
                <a:xfrm rot="16200000">
                  <a:off x="4224841" y="2230082"/>
                  <a:ext cx="582778" cy="197110"/>
                  <a:chOff x="78191" y="4091627"/>
                  <a:chExt cx="2127405" cy="563637"/>
                </a:xfrm>
              </p:grpSpPr>
              <p:sp>
                <p:nvSpPr>
                  <p:cNvPr id="660" name="Rektangel 659">
                    <a:extLst>
                      <a:ext uri="{FF2B5EF4-FFF2-40B4-BE49-F238E27FC236}">
                        <a16:creationId xmlns:a16="http://schemas.microsoft.com/office/drawing/2014/main" id="{6967553C-092C-41A0-6E52-A02790BF5544}"/>
                      </a:ext>
                    </a:extLst>
                  </p:cNvPr>
                  <p:cNvSpPr/>
                  <p:nvPr/>
                </p:nvSpPr>
                <p:spPr>
                  <a:xfrm>
                    <a:off x="78191" y="41224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1" name="Rektangel 660">
                    <a:extLst>
                      <a:ext uri="{FF2B5EF4-FFF2-40B4-BE49-F238E27FC236}">
                        <a16:creationId xmlns:a16="http://schemas.microsoft.com/office/drawing/2014/main" id="{B0EC1CD8-26DA-176A-4823-826F05C211C2}"/>
                      </a:ext>
                    </a:extLst>
                  </p:cNvPr>
                  <p:cNvSpPr/>
                  <p:nvPr/>
                </p:nvSpPr>
                <p:spPr>
                  <a:xfrm>
                    <a:off x="512957" y="4116196"/>
                    <a:ext cx="367582" cy="145660"/>
                  </a:xfrm>
                  <a:prstGeom prst="rect">
                    <a:avLst/>
                  </a:prstGeom>
                  <a:solidFill>
                    <a:srgbClr val="9CCA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2" name="Rektangel 661">
                    <a:extLst>
                      <a:ext uri="{FF2B5EF4-FFF2-40B4-BE49-F238E27FC236}">
                        <a16:creationId xmlns:a16="http://schemas.microsoft.com/office/drawing/2014/main" id="{CD23F2BD-8CDC-91D9-0701-9373757CA960}"/>
                      </a:ext>
                    </a:extLst>
                  </p:cNvPr>
                  <p:cNvSpPr/>
                  <p:nvPr/>
                </p:nvSpPr>
                <p:spPr>
                  <a:xfrm>
                    <a:off x="1353683" y="4509604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3" name="Rektangel 662">
                    <a:extLst>
                      <a:ext uri="{FF2B5EF4-FFF2-40B4-BE49-F238E27FC236}">
                        <a16:creationId xmlns:a16="http://schemas.microsoft.com/office/drawing/2014/main" id="{8980B7DA-95A8-73D4-4B43-1AEA91954016}"/>
                      </a:ext>
                    </a:extLst>
                  </p:cNvPr>
                  <p:cNvSpPr/>
                  <p:nvPr/>
                </p:nvSpPr>
                <p:spPr>
                  <a:xfrm>
                    <a:off x="1788449" y="4503350"/>
                    <a:ext cx="367582" cy="145660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4" name="Rektangel 663">
                    <a:extLst>
                      <a:ext uri="{FF2B5EF4-FFF2-40B4-BE49-F238E27FC236}">
                        <a16:creationId xmlns:a16="http://schemas.microsoft.com/office/drawing/2014/main" id="{9C6F82D0-9609-FD37-BD51-80A9207D630B}"/>
                      </a:ext>
                    </a:extLst>
                  </p:cNvPr>
                  <p:cNvSpPr/>
                  <p:nvPr/>
                </p:nvSpPr>
                <p:spPr>
                  <a:xfrm>
                    <a:off x="968482" y="4104134"/>
                    <a:ext cx="367582" cy="145660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5" name="Rektangel 664">
                    <a:extLst>
                      <a:ext uri="{FF2B5EF4-FFF2-40B4-BE49-F238E27FC236}">
                        <a16:creationId xmlns:a16="http://schemas.microsoft.com/office/drawing/2014/main" id="{9A0FF21C-49E4-9927-B8E8-F6E270A2E351}"/>
                      </a:ext>
                    </a:extLst>
                  </p:cNvPr>
                  <p:cNvSpPr/>
                  <p:nvPr/>
                </p:nvSpPr>
                <p:spPr>
                  <a:xfrm>
                    <a:off x="1403248" y="4097881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6" name="Rektangel 665">
                    <a:extLst>
                      <a:ext uri="{FF2B5EF4-FFF2-40B4-BE49-F238E27FC236}">
                        <a16:creationId xmlns:a16="http://schemas.microsoft.com/office/drawing/2014/main" id="{1F6CD06E-13D0-4AEB-42A3-F2614ADA8FC9}"/>
                      </a:ext>
                    </a:extLst>
                  </p:cNvPr>
                  <p:cNvSpPr/>
                  <p:nvPr/>
                </p:nvSpPr>
                <p:spPr>
                  <a:xfrm>
                    <a:off x="1838014" y="4091627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7" name="Rektangel 666">
                    <a:extLst>
                      <a:ext uri="{FF2B5EF4-FFF2-40B4-BE49-F238E27FC236}">
                        <a16:creationId xmlns:a16="http://schemas.microsoft.com/office/drawing/2014/main" id="{B660646F-C00E-933F-59FB-A46E00AC32DF}"/>
                      </a:ext>
                    </a:extLst>
                  </p:cNvPr>
                  <p:cNvSpPr/>
                  <p:nvPr/>
                </p:nvSpPr>
                <p:spPr>
                  <a:xfrm>
                    <a:off x="292735" y="4305742"/>
                    <a:ext cx="367582" cy="145660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9" name="Rektangel 668">
                    <a:extLst>
                      <a:ext uri="{FF2B5EF4-FFF2-40B4-BE49-F238E27FC236}">
                        <a16:creationId xmlns:a16="http://schemas.microsoft.com/office/drawing/2014/main" id="{947E0529-4825-61F7-5DBD-651C0793D2DC}"/>
                      </a:ext>
                    </a:extLst>
                  </p:cNvPr>
                  <p:cNvSpPr/>
                  <p:nvPr/>
                </p:nvSpPr>
                <p:spPr>
                  <a:xfrm>
                    <a:off x="912429" y="4503350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0" name="Rektangel 669">
                    <a:extLst>
                      <a:ext uri="{FF2B5EF4-FFF2-40B4-BE49-F238E27FC236}">
                        <a16:creationId xmlns:a16="http://schemas.microsoft.com/office/drawing/2014/main" id="{7CB70504-54A9-87F8-101B-41FE48FE1724}"/>
                      </a:ext>
                    </a:extLst>
                  </p:cNvPr>
                  <p:cNvSpPr/>
                  <p:nvPr/>
                </p:nvSpPr>
                <p:spPr>
                  <a:xfrm>
                    <a:off x="455442" y="45033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1" name="Rektangel 670">
                    <a:extLst>
                      <a:ext uri="{FF2B5EF4-FFF2-40B4-BE49-F238E27FC236}">
                        <a16:creationId xmlns:a16="http://schemas.microsoft.com/office/drawing/2014/main" id="{969BF756-B7C1-E835-9547-CA4E4240B73F}"/>
                      </a:ext>
                    </a:extLst>
                  </p:cNvPr>
                  <p:cNvSpPr/>
                  <p:nvPr/>
                </p:nvSpPr>
                <p:spPr>
                  <a:xfrm>
                    <a:off x="721377" y="4315221"/>
                    <a:ext cx="367582" cy="145660"/>
                  </a:xfrm>
                  <a:prstGeom prst="rect">
                    <a:avLst/>
                  </a:prstGeom>
                  <a:solidFill>
                    <a:srgbClr val="F8DE9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2" name="Rektangel 671">
                    <a:extLst>
                      <a:ext uri="{FF2B5EF4-FFF2-40B4-BE49-F238E27FC236}">
                        <a16:creationId xmlns:a16="http://schemas.microsoft.com/office/drawing/2014/main" id="{1613E8D5-883F-211C-3D04-167CA5195B5A}"/>
                      </a:ext>
                    </a:extLst>
                  </p:cNvPr>
                  <p:cNvSpPr/>
                  <p:nvPr/>
                </p:nvSpPr>
                <p:spPr>
                  <a:xfrm>
                    <a:off x="1147181" y="4316148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3" name="Rektangel 672">
                    <a:extLst>
                      <a:ext uri="{FF2B5EF4-FFF2-40B4-BE49-F238E27FC236}">
                        <a16:creationId xmlns:a16="http://schemas.microsoft.com/office/drawing/2014/main" id="{331CBD0D-0330-13D9-FBA7-A293007F0E23}"/>
                      </a:ext>
                    </a:extLst>
                  </p:cNvPr>
                  <p:cNvSpPr/>
                  <p:nvPr/>
                </p:nvSpPr>
                <p:spPr>
                  <a:xfrm>
                    <a:off x="1572984" y="4317075"/>
                    <a:ext cx="367582" cy="145660"/>
                  </a:xfrm>
                  <a:prstGeom prst="rect">
                    <a:avLst/>
                  </a:prstGeom>
                  <a:solidFill>
                    <a:srgbClr val="E2F1D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674" name="Gruppe 673">
                <a:extLst>
                  <a:ext uri="{FF2B5EF4-FFF2-40B4-BE49-F238E27FC236}">
                    <a16:creationId xmlns:a16="http://schemas.microsoft.com/office/drawing/2014/main" id="{88CCCAB4-15DE-5255-027E-0FA0EC0535ED}"/>
                  </a:ext>
                </a:extLst>
              </p:cNvPr>
              <p:cNvGrpSpPr/>
              <p:nvPr/>
            </p:nvGrpSpPr>
            <p:grpSpPr>
              <a:xfrm rot="5400000">
                <a:off x="285525" y="2636237"/>
                <a:ext cx="432407" cy="678554"/>
                <a:chOff x="4286387" y="1937279"/>
                <a:chExt cx="461209" cy="755920"/>
              </a:xfrm>
            </p:grpSpPr>
            <p:sp>
              <p:nvSpPr>
                <p:cNvPr id="675" name="Rektangel: avrundede hjørner 674">
                  <a:extLst>
                    <a:ext uri="{FF2B5EF4-FFF2-40B4-BE49-F238E27FC236}">
                      <a16:creationId xmlns:a16="http://schemas.microsoft.com/office/drawing/2014/main" id="{05213EEA-16DF-8C18-9879-A2A106669C63}"/>
                    </a:ext>
                  </a:extLst>
                </p:cNvPr>
                <p:cNvSpPr/>
                <p:nvPr/>
              </p:nvSpPr>
              <p:spPr>
                <a:xfrm rot="16200000">
                  <a:off x="4139032" y="2084634"/>
                  <a:ext cx="755920" cy="461209"/>
                </a:xfrm>
                <a:prstGeom prst="roundRect">
                  <a:avLst/>
                </a:prstGeom>
                <a:solidFill>
                  <a:srgbClr val="68B09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endParaRPr>
                </a:p>
              </p:txBody>
            </p:sp>
            <p:grpSp>
              <p:nvGrpSpPr>
                <p:cNvPr id="676" name="Gruppe 675">
                  <a:extLst>
                    <a:ext uri="{FF2B5EF4-FFF2-40B4-BE49-F238E27FC236}">
                      <a16:creationId xmlns:a16="http://schemas.microsoft.com/office/drawing/2014/main" id="{1A2FFF6B-A4C6-4234-E065-93F578847B0B}"/>
                    </a:ext>
                  </a:extLst>
                </p:cNvPr>
                <p:cNvGrpSpPr/>
                <p:nvPr/>
              </p:nvGrpSpPr>
              <p:grpSpPr>
                <a:xfrm rot="16200000">
                  <a:off x="4224841" y="2230082"/>
                  <a:ext cx="582778" cy="197110"/>
                  <a:chOff x="78191" y="4091627"/>
                  <a:chExt cx="2127405" cy="563637"/>
                </a:xfrm>
              </p:grpSpPr>
              <p:sp>
                <p:nvSpPr>
                  <p:cNvPr id="677" name="Rektangel 676">
                    <a:extLst>
                      <a:ext uri="{FF2B5EF4-FFF2-40B4-BE49-F238E27FC236}">
                        <a16:creationId xmlns:a16="http://schemas.microsoft.com/office/drawing/2014/main" id="{B60E50AF-0CFB-217A-B3DB-35A98E50CAB3}"/>
                      </a:ext>
                    </a:extLst>
                  </p:cNvPr>
                  <p:cNvSpPr/>
                  <p:nvPr/>
                </p:nvSpPr>
                <p:spPr>
                  <a:xfrm>
                    <a:off x="78191" y="41224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8" name="Rektangel 677">
                    <a:extLst>
                      <a:ext uri="{FF2B5EF4-FFF2-40B4-BE49-F238E27FC236}">
                        <a16:creationId xmlns:a16="http://schemas.microsoft.com/office/drawing/2014/main" id="{343A0134-E89C-399C-DCDD-404F9195B5E8}"/>
                      </a:ext>
                    </a:extLst>
                  </p:cNvPr>
                  <p:cNvSpPr/>
                  <p:nvPr/>
                </p:nvSpPr>
                <p:spPr>
                  <a:xfrm>
                    <a:off x="512957" y="4116196"/>
                    <a:ext cx="367582" cy="145660"/>
                  </a:xfrm>
                  <a:prstGeom prst="rect">
                    <a:avLst/>
                  </a:prstGeom>
                  <a:solidFill>
                    <a:srgbClr val="9CCA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9" name="Rektangel 678">
                    <a:extLst>
                      <a:ext uri="{FF2B5EF4-FFF2-40B4-BE49-F238E27FC236}">
                        <a16:creationId xmlns:a16="http://schemas.microsoft.com/office/drawing/2014/main" id="{2BF73BF9-3048-1E63-FE04-B762FDD90792}"/>
                      </a:ext>
                    </a:extLst>
                  </p:cNvPr>
                  <p:cNvSpPr/>
                  <p:nvPr/>
                </p:nvSpPr>
                <p:spPr>
                  <a:xfrm>
                    <a:off x="1353683" y="4509604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0" name="Rektangel 679">
                    <a:extLst>
                      <a:ext uri="{FF2B5EF4-FFF2-40B4-BE49-F238E27FC236}">
                        <a16:creationId xmlns:a16="http://schemas.microsoft.com/office/drawing/2014/main" id="{0D2C2DFB-4E45-0A8F-625A-21781D09771F}"/>
                      </a:ext>
                    </a:extLst>
                  </p:cNvPr>
                  <p:cNvSpPr/>
                  <p:nvPr/>
                </p:nvSpPr>
                <p:spPr>
                  <a:xfrm>
                    <a:off x="1788449" y="4503350"/>
                    <a:ext cx="367582" cy="145660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1" name="Rektangel 680">
                    <a:extLst>
                      <a:ext uri="{FF2B5EF4-FFF2-40B4-BE49-F238E27FC236}">
                        <a16:creationId xmlns:a16="http://schemas.microsoft.com/office/drawing/2014/main" id="{A2DFC386-C628-2DF7-8CCD-F31D6A8F4D9E}"/>
                      </a:ext>
                    </a:extLst>
                  </p:cNvPr>
                  <p:cNvSpPr/>
                  <p:nvPr/>
                </p:nvSpPr>
                <p:spPr>
                  <a:xfrm>
                    <a:off x="968482" y="4104134"/>
                    <a:ext cx="367582" cy="145660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2" name="Rektangel 681">
                    <a:extLst>
                      <a:ext uri="{FF2B5EF4-FFF2-40B4-BE49-F238E27FC236}">
                        <a16:creationId xmlns:a16="http://schemas.microsoft.com/office/drawing/2014/main" id="{01DB4B6C-F9C2-63F1-F0D4-AFFB00CBCD1D}"/>
                      </a:ext>
                    </a:extLst>
                  </p:cNvPr>
                  <p:cNvSpPr/>
                  <p:nvPr/>
                </p:nvSpPr>
                <p:spPr>
                  <a:xfrm>
                    <a:off x="1403248" y="4097881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3" name="Rektangel 682">
                    <a:extLst>
                      <a:ext uri="{FF2B5EF4-FFF2-40B4-BE49-F238E27FC236}">
                        <a16:creationId xmlns:a16="http://schemas.microsoft.com/office/drawing/2014/main" id="{CE691249-A439-B05D-7234-7D6945B70F1D}"/>
                      </a:ext>
                    </a:extLst>
                  </p:cNvPr>
                  <p:cNvSpPr/>
                  <p:nvPr/>
                </p:nvSpPr>
                <p:spPr>
                  <a:xfrm>
                    <a:off x="1838014" y="4091627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4" name="Rektangel 683">
                    <a:extLst>
                      <a:ext uri="{FF2B5EF4-FFF2-40B4-BE49-F238E27FC236}">
                        <a16:creationId xmlns:a16="http://schemas.microsoft.com/office/drawing/2014/main" id="{1AEF99DD-486E-0214-3E84-771034C3F71F}"/>
                      </a:ext>
                    </a:extLst>
                  </p:cNvPr>
                  <p:cNvSpPr/>
                  <p:nvPr/>
                </p:nvSpPr>
                <p:spPr>
                  <a:xfrm>
                    <a:off x="292735" y="4305742"/>
                    <a:ext cx="367582" cy="145660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5" name="Rektangel 684">
                    <a:extLst>
                      <a:ext uri="{FF2B5EF4-FFF2-40B4-BE49-F238E27FC236}">
                        <a16:creationId xmlns:a16="http://schemas.microsoft.com/office/drawing/2014/main" id="{FF19847B-202D-C210-3E3E-CBFEA378B167}"/>
                      </a:ext>
                    </a:extLst>
                  </p:cNvPr>
                  <p:cNvSpPr/>
                  <p:nvPr/>
                </p:nvSpPr>
                <p:spPr>
                  <a:xfrm>
                    <a:off x="912429" y="4503350"/>
                    <a:ext cx="367582" cy="145660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6" name="Rektangel 685">
                    <a:extLst>
                      <a:ext uri="{FF2B5EF4-FFF2-40B4-BE49-F238E27FC236}">
                        <a16:creationId xmlns:a16="http://schemas.microsoft.com/office/drawing/2014/main" id="{208BE00F-2FF9-2EF6-EF38-34BBACDDA3CC}"/>
                      </a:ext>
                    </a:extLst>
                  </p:cNvPr>
                  <p:cNvSpPr/>
                  <p:nvPr/>
                </p:nvSpPr>
                <p:spPr>
                  <a:xfrm>
                    <a:off x="455442" y="4503350"/>
                    <a:ext cx="367582" cy="145660"/>
                  </a:xfrm>
                  <a:prstGeom prst="rect">
                    <a:avLst/>
                  </a:prstGeom>
                  <a:solidFill>
                    <a:srgbClr val="FFECE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7" name="Rektangel 686">
                    <a:extLst>
                      <a:ext uri="{FF2B5EF4-FFF2-40B4-BE49-F238E27FC236}">
                        <a16:creationId xmlns:a16="http://schemas.microsoft.com/office/drawing/2014/main" id="{CDB8F2B2-37BA-F8F2-625C-CC5F0B6B4B91}"/>
                      </a:ext>
                    </a:extLst>
                  </p:cNvPr>
                  <p:cNvSpPr/>
                  <p:nvPr/>
                </p:nvSpPr>
                <p:spPr>
                  <a:xfrm>
                    <a:off x="721377" y="4315221"/>
                    <a:ext cx="367582" cy="145660"/>
                  </a:xfrm>
                  <a:prstGeom prst="rect">
                    <a:avLst/>
                  </a:prstGeom>
                  <a:solidFill>
                    <a:srgbClr val="F8DE9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8" name="Rektangel 687">
                    <a:extLst>
                      <a:ext uri="{FF2B5EF4-FFF2-40B4-BE49-F238E27FC236}">
                        <a16:creationId xmlns:a16="http://schemas.microsoft.com/office/drawing/2014/main" id="{DB53BEF9-F9DF-EF5E-7A73-2A284E5586E6}"/>
                      </a:ext>
                    </a:extLst>
                  </p:cNvPr>
                  <p:cNvSpPr/>
                  <p:nvPr/>
                </p:nvSpPr>
                <p:spPr>
                  <a:xfrm>
                    <a:off x="1147181" y="4316148"/>
                    <a:ext cx="367582" cy="145660"/>
                  </a:xfrm>
                  <a:prstGeom prst="rect">
                    <a:avLst/>
                  </a:prstGeom>
                  <a:solidFill>
                    <a:srgbClr val="F9C4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9" name="Rektangel 688">
                    <a:extLst>
                      <a:ext uri="{FF2B5EF4-FFF2-40B4-BE49-F238E27FC236}">
                        <a16:creationId xmlns:a16="http://schemas.microsoft.com/office/drawing/2014/main" id="{AE15812D-9B62-75D3-D6F7-4F69EFEFC10A}"/>
                      </a:ext>
                    </a:extLst>
                  </p:cNvPr>
                  <p:cNvSpPr/>
                  <p:nvPr/>
                </p:nvSpPr>
                <p:spPr>
                  <a:xfrm>
                    <a:off x="1572984" y="4317075"/>
                    <a:ext cx="367582" cy="145660"/>
                  </a:xfrm>
                  <a:prstGeom prst="rect">
                    <a:avLst/>
                  </a:prstGeom>
                  <a:solidFill>
                    <a:srgbClr val="E2F1D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7" name="Gruppe 46">
                <a:extLst>
                  <a:ext uri="{FF2B5EF4-FFF2-40B4-BE49-F238E27FC236}">
                    <a16:creationId xmlns:a16="http://schemas.microsoft.com/office/drawing/2014/main" id="{4C87E3E3-B3E3-8688-487C-A8905F654660}"/>
                  </a:ext>
                </a:extLst>
              </p:cNvPr>
              <p:cNvGrpSpPr/>
              <p:nvPr/>
            </p:nvGrpSpPr>
            <p:grpSpPr>
              <a:xfrm>
                <a:off x="156198" y="3425845"/>
                <a:ext cx="3902243" cy="919170"/>
                <a:chOff x="156198" y="3425845"/>
                <a:chExt cx="3902243" cy="919170"/>
              </a:xfrm>
            </p:grpSpPr>
            <p:grpSp>
              <p:nvGrpSpPr>
                <p:cNvPr id="46" name="Gruppe 45">
                  <a:extLst>
                    <a:ext uri="{FF2B5EF4-FFF2-40B4-BE49-F238E27FC236}">
                      <a16:creationId xmlns:a16="http://schemas.microsoft.com/office/drawing/2014/main" id="{5BA27043-BD24-2A47-9EDB-99C892BDDAE5}"/>
                    </a:ext>
                  </a:extLst>
                </p:cNvPr>
                <p:cNvGrpSpPr/>
                <p:nvPr/>
              </p:nvGrpSpPr>
              <p:grpSpPr>
                <a:xfrm>
                  <a:off x="156198" y="3427291"/>
                  <a:ext cx="370796" cy="915703"/>
                  <a:chOff x="156198" y="3431054"/>
                  <a:chExt cx="370796" cy="915703"/>
                </a:xfrm>
              </p:grpSpPr>
              <p:grpSp>
                <p:nvGrpSpPr>
                  <p:cNvPr id="200" name="Gruppe 199">
                    <a:extLst>
                      <a:ext uri="{FF2B5EF4-FFF2-40B4-BE49-F238E27FC236}">
                        <a16:creationId xmlns:a16="http://schemas.microsoft.com/office/drawing/2014/main" id="{513F25DD-534C-8C13-3BD2-DC684E2E0B5C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36278" y="3355407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215" name="Rektangel: avrundede hjørner 214">
                      <a:extLst>
                        <a:ext uri="{FF2B5EF4-FFF2-40B4-BE49-F238E27FC236}">
                          <a16:creationId xmlns:a16="http://schemas.microsoft.com/office/drawing/2014/main" id="{2E9B42E6-76A6-291E-BAB5-75226DA9344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515" name="Gruppe 514">
                      <a:extLst>
                        <a:ext uri="{FF2B5EF4-FFF2-40B4-BE49-F238E27FC236}">
                          <a16:creationId xmlns:a16="http://schemas.microsoft.com/office/drawing/2014/main" id="{31D5A993-11EA-0E47-992B-BA73FB4922A0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62" name="Rektangel 161">
                        <a:extLst>
                          <a:ext uri="{FF2B5EF4-FFF2-40B4-BE49-F238E27FC236}">
                            <a16:creationId xmlns:a16="http://schemas.microsoft.com/office/drawing/2014/main" id="{3FD43277-1548-BBFC-4E3C-3A01128783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3" name="Rektangel 162">
                        <a:extLst>
                          <a:ext uri="{FF2B5EF4-FFF2-40B4-BE49-F238E27FC236}">
                            <a16:creationId xmlns:a16="http://schemas.microsoft.com/office/drawing/2014/main" id="{23B277D1-C32D-9B26-6732-B90264AFD1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4" name="Rektangel 163">
                        <a:extLst>
                          <a:ext uri="{FF2B5EF4-FFF2-40B4-BE49-F238E27FC236}">
                            <a16:creationId xmlns:a16="http://schemas.microsoft.com/office/drawing/2014/main" id="{2BD757B1-53EE-2C7F-782A-81450F4E10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5" name="Rektangel 164">
                        <a:extLst>
                          <a:ext uri="{FF2B5EF4-FFF2-40B4-BE49-F238E27FC236}">
                            <a16:creationId xmlns:a16="http://schemas.microsoft.com/office/drawing/2014/main" id="{73C9A917-2364-52BF-4FEE-1727C43CC7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6" name="Rektangel 165">
                        <a:extLst>
                          <a:ext uri="{FF2B5EF4-FFF2-40B4-BE49-F238E27FC236}">
                            <a16:creationId xmlns:a16="http://schemas.microsoft.com/office/drawing/2014/main" id="{807C63B5-A90E-8773-BB5E-E1E7A186F8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7" name="Rektangel 166">
                        <a:extLst>
                          <a:ext uri="{FF2B5EF4-FFF2-40B4-BE49-F238E27FC236}">
                            <a16:creationId xmlns:a16="http://schemas.microsoft.com/office/drawing/2014/main" id="{F312CA26-5C88-5097-CF42-FB01FE04C3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8" name="Rektangel 167">
                        <a:extLst>
                          <a:ext uri="{FF2B5EF4-FFF2-40B4-BE49-F238E27FC236}">
                            <a16:creationId xmlns:a16="http://schemas.microsoft.com/office/drawing/2014/main" id="{95E3EA80-33B7-399E-96DD-4E85905656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69" name="Rektangel 168">
                        <a:extLst>
                          <a:ext uri="{FF2B5EF4-FFF2-40B4-BE49-F238E27FC236}">
                            <a16:creationId xmlns:a16="http://schemas.microsoft.com/office/drawing/2014/main" id="{86F97948-EDB4-03F8-6E0D-CFF1B2DDC2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70" name="Rektangel 169">
                        <a:extLst>
                          <a:ext uri="{FF2B5EF4-FFF2-40B4-BE49-F238E27FC236}">
                            <a16:creationId xmlns:a16="http://schemas.microsoft.com/office/drawing/2014/main" id="{5D7E9496-215E-E0BC-B0FE-984939604E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71" name="Rektangel 170">
                        <a:extLst>
                          <a:ext uri="{FF2B5EF4-FFF2-40B4-BE49-F238E27FC236}">
                            <a16:creationId xmlns:a16="http://schemas.microsoft.com/office/drawing/2014/main" id="{85BE1A8D-A73E-E7D4-795D-A16AE52D94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72" name="Rektangel 171">
                        <a:extLst>
                          <a:ext uri="{FF2B5EF4-FFF2-40B4-BE49-F238E27FC236}">
                            <a16:creationId xmlns:a16="http://schemas.microsoft.com/office/drawing/2014/main" id="{50D1ED2F-45B9-D833-B172-5CD34F6A61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73" name="Rektangel 172">
                        <a:extLst>
                          <a:ext uri="{FF2B5EF4-FFF2-40B4-BE49-F238E27FC236}">
                            <a16:creationId xmlns:a16="http://schemas.microsoft.com/office/drawing/2014/main" id="{C6DA28D2-9F92-1752-7F56-929ABE707A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74" name="Rektangel 173">
                        <a:extLst>
                          <a:ext uri="{FF2B5EF4-FFF2-40B4-BE49-F238E27FC236}">
                            <a16:creationId xmlns:a16="http://schemas.microsoft.com/office/drawing/2014/main" id="{1BEEB8A4-47DC-F6DD-B510-01FDB5C4D5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01" name="Gruppe 200">
                    <a:extLst>
                      <a:ext uri="{FF2B5EF4-FFF2-40B4-BE49-F238E27FC236}">
                        <a16:creationId xmlns:a16="http://schemas.microsoft.com/office/drawing/2014/main" id="{DEB5424C-960C-340A-93A7-C0F565FC0F3A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34800" y="3587935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202" name="Rektangel: avrundede hjørner 201">
                      <a:extLst>
                        <a:ext uri="{FF2B5EF4-FFF2-40B4-BE49-F238E27FC236}">
                          <a16:creationId xmlns:a16="http://schemas.microsoft.com/office/drawing/2014/main" id="{E9E61D27-6C8B-9686-56D3-68CBCA0E682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03" name="Gruppe 202">
                      <a:extLst>
                        <a:ext uri="{FF2B5EF4-FFF2-40B4-BE49-F238E27FC236}">
                          <a16:creationId xmlns:a16="http://schemas.microsoft.com/office/drawing/2014/main" id="{72243ADB-C940-C3A3-D262-4B145102A7B3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204" name="Rektangel 203">
                        <a:extLst>
                          <a:ext uri="{FF2B5EF4-FFF2-40B4-BE49-F238E27FC236}">
                            <a16:creationId xmlns:a16="http://schemas.microsoft.com/office/drawing/2014/main" id="{BA650590-9B5D-4833-F751-229DB166A0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05" name="Rektangel 204">
                        <a:extLst>
                          <a:ext uri="{FF2B5EF4-FFF2-40B4-BE49-F238E27FC236}">
                            <a16:creationId xmlns:a16="http://schemas.microsoft.com/office/drawing/2014/main" id="{316A4585-15A8-911C-EEF6-3BA2EDFF18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06" name="Rektangel 205">
                        <a:extLst>
                          <a:ext uri="{FF2B5EF4-FFF2-40B4-BE49-F238E27FC236}">
                            <a16:creationId xmlns:a16="http://schemas.microsoft.com/office/drawing/2014/main" id="{95D9CB7D-63DC-DB79-2D31-92BDDE4E06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07" name="Rektangel 206">
                        <a:extLst>
                          <a:ext uri="{FF2B5EF4-FFF2-40B4-BE49-F238E27FC236}">
                            <a16:creationId xmlns:a16="http://schemas.microsoft.com/office/drawing/2014/main" id="{E71BE8BC-D825-060B-EAFF-AC6E042FC7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08" name="Rektangel 207">
                        <a:extLst>
                          <a:ext uri="{FF2B5EF4-FFF2-40B4-BE49-F238E27FC236}">
                            <a16:creationId xmlns:a16="http://schemas.microsoft.com/office/drawing/2014/main" id="{06CFFCBB-B30D-9F36-1E0E-33E3B20B3B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5" name="Rektangel 234">
                        <a:extLst>
                          <a:ext uri="{FF2B5EF4-FFF2-40B4-BE49-F238E27FC236}">
                            <a16:creationId xmlns:a16="http://schemas.microsoft.com/office/drawing/2014/main" id="{7AAE29C9-6B91-21E5-AD01-F7DCB12EF5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6" name="Rektangel 235">
                        <a:extLst>
                          <a:ext uri="{FF2B5EF4-FFF2-40B4-BE49-F238E27FC236}">
                            <a16:creationId xmlns:a16="http://schemas.microsoft.com/office/drawing/2014/main" id="{C0CED7AB-B86A-0B5D-FD23-A948BF6465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7" name="Rektangel 236">
                        <a:extLst>
                          <a:ext uri="{FF2B5EF4-FFF2-40B4-BE49-F238E27FC236}">
                            <a16:creationId xmlns:a16="http://schemas.microsoft.com/office/drawing/2014/main" id="{8392B308-FAA6-C73C-D101-6E56BFA31F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8" name="Rektangel 237">
                        <a:extLst>
                          <a:ext uri="{FF2B5EF4-FFF2-40B4-BE49-F238E27FC236}">
                            <a16:creationId xmlns:a16="http://schemas.microsoft.com/office/drawing/2014/main" id="{107BCAA6-EEBE-7D21-91CB-A06E0693A3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9" name="Rektangel 238">
                        <a:extLst>
                          <a:ext uri="{FF2B5EF4-FFF2-40B4-BE49-F238E27FC236}">
                            <a16:creationId xmlns:a16="http://schemas.microsoft.com/office/drawing/2014/main" id="{59F73598-3D18-1C5B-16FC-2D7AA4A133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0" name="Rektangel 239">
                        <a:extLst>
                          <a:ext uri="{FF2B5EF4-FFF2-40B4-BE49-F238E27FC236}">
                            <a16:creationId xmlns:a16="http://schemas.microsoft.com/office/drawing/2014/main" id="{0D1F055D-D8FA-F24C-445F-C89B4460E0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1" name="Rektangel 240">
                        <a:extLst>
                          <a:ext uri="{FF2B5EF4-FFF2-40B4-BE49-F238E27FC236}">
                            <a16:creationId xmlns:a16="http://schemas.microsoft.com/office/drawing/2014/main" id="{630FBAD2-257C-EE9E-09A8-2742D08534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2" name="Rektangel 241">
                        <a:extLst>
                          <a:ext uri="{FF2B5EF4-FFF2-40B4-BE49-F238E27FC236}">
                            <a16:creationId xmlns:a16="http://schemas.microsoft.com/office/drawing/2014/main" id="{C831753D-262A-8963-F585-EAADB411BD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43" name="Gruppe 242">
                    <a:extLst>
                      <a:ext uri="{FF2B5EF4-FFF2-40B4-BE49-F238E27FC236}">
                        <a16:creationId xmlns:a16="http://schemas.microsoft.com/office/drawing/2014/main" id="{0C8B836F-CB67-959F-7879-A5770BAC4A7F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33323" y="3820464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244" name="Rektangel: avrundede hjørner 243">
                      <a:extLst>
                        <a:ext uri="{FF2B5EF4-FFF2-40B4-BE49-F238E27FC236}">
                          <a16:creationId xmlns:a16="http://schemas.microsoft.com/office/drawing/2014/main" id="{1ECB2387-BA72-DDB6-DEAC-E3D62BE8FEC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45" name="Gruppe 244">
                      <a:extLst>
                        <a:ext uri="{FF2B5EF4-FFF2-40B4-BE49-F238E27FC236}">
                          <a16:creationId xmlns:a16="http://schemas.microsoft.com/office/drawing/2014/main" id="{0BB58F69-6C08-8DB0-A662-60F4D224779C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246" name="Rektangel 245">
                        <a:extLst>
                          <a:ext uri="{FF2B5EF4-FFF2-40B4-BE49-F238E27FC236}">
                            <a16:creationId xmlns:a16="http://schemas.microsoft.com/office/drawing/2014/main" id="{4134EA6D-12E1-F0A5-850B-61D3E1D84E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7" name="Rektangel 246">
                        <a:extLst>
                          <a:ext uri="{FF2B5EF4-FFF2-40B4-BE49-F238E27FC236}">
                            <a16:creationId xmlns:a16="http://schemas.microsoft.com/office/drawing/2014/main" id="{5E5C5DB1-9C52-4EA4-4FB2-24FC0F200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8" name="Rektangel 247">
                        <a:extLst>
                          <a:ext uri="{FF2B5EF4-FFF2-40B4-BE49-F238E27FC236}">
                            <a16:creationId xmlns:a16="http://schemas.microsoft.com/office/drawing/2014/main" id="{98ECB6EC-D253-77F1-9ED2-8AB61DD434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9" name="Rektangel 248">
                        <a:extLst>
                          <a:ext uri="{FF2B5EF4-FFF2-40B4-BE49-F238E27FC236}">
                            <a16:creationId xmlns:a16="http://schemas.microsoft.com/office/drawing/2014/main" id="{39691749-63E3-E361-5355-124380885D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0" name="Rektangel 249">
                        <a:extLst>
                          <a:ext uri="{FF2B5EF4-FFF2-40B4-BE49-F238E27FC236}">
                            <a16:creationId xmlns:a16="http://schemas.microsoft.com/office/drawing/2014/main" id="{EBA331D5-830D-F342-271F-CC3A46DC31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1" name="Rektangel 250">
                        <a:extLst>
                          <a:ext uri="{FF2B5EF4-FFF2-40B4-BE49-F238E27FC236}">
                            <a16:creationId xmlns:a16="http://schemas.microsoft.com/office/drawing/2014/main" id="{4DA41346-4235-2D89-B806-7205C1549E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2" name="Rektangel 251">
                        <a:extLst>
                          <a:ext uri="{FF2B5EF4-FFF2-40B4-BE49-F238E27FC236}">
                            <a16:creationId xmlns:a16="http://schemas.microsoft.com/office/drawing/2014/main" id="{09C59EE8-A7CE-2629-E772-8B718DC878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3" name="Rektangel 252">
                        <a:extLst>
                          <a:ext uri="{FF2B5EF4-FFF2-40B4-BE49-F238E27FC236}">
                            <a16:creationId xmlns:a16="http://schemas.microsoft.com/office/drawing/2014/main" id="{B53B164F-A651-26EA-B7D0-F0F4D12975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4" name="Rektangel 253">
                        <a:extLst>
                          <a:ext uri="{FF2B5EF4-FFF2-40B4-BE49-F238E27FC236}">
                            <a16:creationId xmlns:a16="http://schemas.microsoft.com/office/drawing/2014/main" id="{68BBE416-B7F4-0FF4-461D-39474CE6A6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5" name="Rektangel 254">
                        <a:extLst>
                          <a:ext uri="{FF2B5EF4-FFF2-40B4-BE49-F238E27FC236}">
                            <a16:creationId xmlns:a16="http://schemas.microsoft.com/office/drawing/2014/main" id="{3361AE67-DD99-FDCF-7543-F7C9F72A0B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04" name="Rektangel 703">
                        <a:extLst>
                          <a:ext uri="{FF2B5EF4-FFF2-40B4-BE49-F238E27FC236}">
                            <a16:creationId xmlns:a16="http://schemas.microsoft.com/office/drawing/2014/main" id="{EC08B60D-1AD2-4D42-2D40-8AFA04459F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05" name="Rektangel 704">
                        <a:extLst>
                          <a:ext uri="{FF2B5EF4-FFF2-40B4-BE49-F238E27FC236}">
                            <a16:creationId xmlns:a16="http://schemas.microsoft.com/office/drawing/2014/main" id="{D84C4B7C-3420-DB49-7F0E-64C6DA1C9C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65" name="Rektangel 764">
                        <a:extLst>
                          <a:ext uri="{FF2B5EF4-FFF2-40B4-BE49-F238E27FC236}">
                            <a16:creationId xmlns:a16="http://schemas.microsoft.com/office/drawing/2014/main" id="{389B8185-CC25-6F0A-91D0-088643ED55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56" name="Gruppe 255">
                    <a:extLst>
                      <a:ext uri="{FF2B5EF4-FFF2-40B4-BE49-F238E27FC236}">
                        <a16:creationId xmlns:a16="http://schemas.microsoft.com/office/drawing/2014/main" id="{8380ADE5-3D83-C776-4EA3-142D7933DEB3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31845" y="4056040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257" name="Rektangel: avrundede hjørner 256">
                      <a:extLst>
                        <a:ext uri="{FF2B5EF4-FFF2-40B4-BE49-F238E27FC236}">
                          <a16:creationId xmlns:a16="http://schemas.microsoft.com/office/drawing/2014/main" id="{602BD7A6-1E9C-FDAC-51D5-66902F06F3C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58" name="Gruppe 257">
                      <a:extLst>
                        <a:ext uri="{FF2B5EF4-FFF2-40B4-BE49-F238E27FC236}">
                          <a16:creationId xmlns:a16="http://schemas.microsoft.com/office/drawing/2014/main" id="{DF8233D2-4AF2-7532-B0D5-EC607AB2D092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259" name="Rektangel 258">
                        <a:extLst>
                          <a:ext uri="{FF2B5EF4-FFF2-40B4-BE49-F238E27FC236}">
                            <a16:creationId xmlns:a16="http://schemas.microsoft.com/office/drawing/2014/main" id="{16686766-FEA5-D3EB-9EE5-2760271E51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0" name="Rektangel 259">
                        <a:extLst>
                          <a:ext uri="{FF2B5EF4-FFF2-40B4-BE49-F238E27FC236}">
                            <a16:creationId xmlns:a16="http://schemas.microsoft.com/office/drawing/2014/main" id="{9D336C94-384A-F609-6A76-4361B16B54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1" name="Rektangel 260">
                        <a:extLst>
                          <a:ext uri="{FF2B5EF4-FFF2-40B4-BE49-F238E27FC236}">
                            <a16:creationId xmlns:a16="http://schemas.microsoft.com/office/drawing/2014/main" id="{EB62E1D7-D738-7C05-9572-D5670A89B3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2" name="Rektangel 261">
                        <a:extLst>
                          <a:ext uri="{FF2B5EF4-FFF2-40B4-BE49-F238E27FC236}">
                            <a16:creationId xmlns:a16="http://schemas.microsoft.com/office/drawing/2014/main" id="{23784846-4C2C-5792-28EC-97E7C56007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3" name="Rektangel 262">
                        <a:extLst>
                          <a:ext uri="{FF2B5EF4-FFF2-40B4-BE49-F238E27FC236}">
                            <a16:creationId xmlns:a16="http://schemas.microsoft.com/office/drawing/2014/main" id="{9B5DAC5C-9D3D-76E9-9965-A928FE162B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4" name="Rektangel 263">
                        <a:extLst>
                          <a:ext uri="{FF2B5EF4-FFF2-40B4-BE49-F238E27FC236}">
                            <a16:creationId xmlns:a16="http://schemas.microsoft.com/office/drawing/2014/main" id="{5DBCEED5-0927-F5C4-25C7-6908F64F9B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5" name="Rektangel 264">
                        <a:extLst>
                          <a:ext uri="{FF2B5EF4-FFF2-40B4-BE49-F238E27FC236}">
                            <a16:creationId xmlns:a16="http://schemas.microsoft.com/office/drawing/2014/main" id="{33905870-F71A-00C9-F08D-B2EBE5E98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6" name="Rektangel 265">
                        <a:extLst>
                          <a:ext uri="{FF2B5EF4-FFF2-40B4-BE49-F238E27FC236}">
                            <a16:creationId xmlns:a16="http://schemas.microsoft.com/office/drawing/2014/main" id="{6520055E-54DE-67BF-9C5C-5826CA29FD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7" name="Rektangel 266">
                        <a:extLst>
                          <a:ext uri="{FF2B5EF4-FFF2-40B4-BE49-F238E27FC236}">
                            <a16:creationId xmlns:a16="http://schemas.microsoft.com/office/drawing/2014/main" id="{6485B29B-BFE1-BB11-C44F-DE443DB4AE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8" name="Rektangel 267">
                        <a:extLst>
                          <a:ext uri="{FF2B5EF4-FFF2-40B4-BE49-F238E27FC236}">
                            <a16:creationId xmlns:a16="http://schemas.microsoft.com/office/drawing/2014/main" id="{D63C19B6-DCCA-5DEE-DC75-336ADC5706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9" name="Rektangel 268">
                        <a:extLst>
                          <a:ext uri="{FF2B5EF4-FFF2-40B4-BE49-F238E27FC236}">
                            <a16:creationId xmlns:a16="http://schemas.microsoft.com/office/drawing/2014/main" id="{3C8A3ABE-A35F-BD54-7E1B-F3AC62D375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0" name="Rektangel 269">
                        <a:extLst>
                          <a:ext uri="{FF2B5EF4-FFF2-40B4-BE49-F238E27FC236}">
                            <a16:creationId xmlns:a16="http://schemas.microsoft.com/office/drawing/2014/main" id="{28E57BA3-7249-530A-37BF-F28BD89C17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1" name="Rektangel 270">
                        <a:extLst>
                          <a:ext uri="{FF2B5EF4-FFF2-40B4-BE49-F238E27FC236}">
                            <a16:creationId xmlns:a16="http://schemas.microsoft.com/office/drawing/2014/main" id="{A309698E-943D-E87D-4578-CA75415E0E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8" name="Gruppe 37">
                  <a:extLst>
                    <a:ext uri="{FF2B5EF4-FFF2-40B4-BE49-F238E27FC236}">
                      <a16:creationId xmlns:a16="http://schemas.microsoft.com/office/drawing/2014/main" id="{2484C18C-08D4-9788-32C8-F740AFDEA78C}"/>
                    </a:ext>
                  </a:extLst>
                </p:cNvPr>
                <p:cNvGrpSpPr/>
                <p:nvPr/>
              </p:nvGrpSpPr>
              <p:grpSpPr>
                <a:xfrm>
                  <a:off x="547958" y="3429000"/>
                  <a:ext cx="370795" cy="915704"/>
                  <a:chOff x="547143" y="3435605"/>
                  <a:chExt cx="370795" cy="915704"/>
                </a:xfrm>
              </p:grpSpPr>
              <p:grpSp>
                <p:nvGrpSpPr>
                  <p:cNvPr id="272" name="Gruppe 271">
                    <a:extLst>
                      <a:ext uri="{FF2B5EF4-FFF2-40B4-BE49-F238E27FC236}">
                        <a16:creationId xmlns:a16="http://schemas.microsoft.com/office/drawing/2014/main" id="{D5479677-45A0-3723-8D43-A6CFCB552A4C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627222" y="3359958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273" name="Rektangel: avrundede hjørner 272">
                      <a:extLst>
                        <a:ext uri="{FF2B5EF4-FFF2-40B4-BE49-F238E27FC236}">
                          <a16:creationId xmlns:a16="http://schemas.microsoft.com/office/drawing/2014/main" id="{58FC2FDF-6817-7280-29E0-281B1B84EA4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74" name="Gruppe 273">
                      <a:extLst>
                        <a:ext uri="{FF2B5EF4-FFF2-40B4-BE49-F238E27FC236}">
                          <a16:creationId xmlns:a16="http://schemas.microsoft.com/office/drawing/2014/main" id="{B5165D49-30B2-2B6F-E4E8-80CC2FCB2A1A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275" name="Rektangel 274">
                        <a:extLst>
                          <a:ext uri="{FF2B5EF4-FFF2-40B4-BE49-F238E27FC236}">
                            <a16:creationId xmlns:a16="http://schemas.microsoft.com/office/drawing/2014/main" id="{0A2AD5FE-65EB-57EB-98C7-7BEEAF1FAA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6" name="Rektangel 275">
                        <a:extLst>
                          <a:ext uri="{FF2B5EF4-FFF2-40B4-BE49-F238E27FC236}">
                            <a16:creationId xmlns:a16="http://schemas.microsoft.com/office/drawing/2014/main" id="{2C715301-2268-9C89-F359-84D7AE5B04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0" name="Rektangel 279">
                        <a:extLst>
                          <a:ext uri="{FF2B5EF4-FFF2-40B4-BE49-F238E27FC236}">
                            <a16:creationId xmlns:a16="http://schemas.microsoft.com/office/drawing/2014/main" id="{0A4BD430-D8EE-1C81-E8F3-00A8E9F016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19" name="Rektangel 318">
                        <a:extLst>
                          <a:ext uri="{FF2B5EF4-FFF2-40B4-BE49-F238E27FC236}">
                            <a16:creationId xmlns:a16="http://schemas.microsoft.com/office/drawing/2014/main" id="{B4AADF3E-1DC0-6CE8-8FCC-1C1430ED9E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0" name="Rektangel 319">
                        <a:extLst>
                          <a:ext uri="{FF2B5EF4-FFF2-40B4-BE49-F238E27FC236}">
                            <a16:creationId xmlns:a16="http://schemas.microsoft.com/office/drawing/2014/main" id="{EA4FEFEE-1343-7F10-47AE-513B61BEF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1" name="Rektangel 320">
                        <a:extLst>
                          <a:ext uri="{FF2B5EF4-FFF2-40B4-BE49-F238E27FC236}">
                            <a16:creationId xmlns:a16="http://schemas.microsoft.com/office/drawing/2014/main" id="{FA6952E2-0CAA-2BEE-FF92-CA2BFB56B4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2" name="Rektangel 321">
                        <a:extLst>
                          <a:ext uri="{FF2B5EF4-FFF2-40B4-BE49-F238E27FC236}">
                            <a16:creationId xmlns:a16="http://schemas.microsoft.com/office/drawing/2014/main" id="{2D3D05CC-57E8-8862-4710-B0DE0AC871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3" name="Rektangel 322">
                        <a:extLst>
                          <a:ext uri="{FF2B5EF4-FFF2-40B4-BE49-F238E27FC236}">
                            <a16:creationId xmlns:a16="http://schemas.microsoft.com/office/drawing/2014/main" id="{7DDBE2C9-DF19-01E3-8AFF-189164B9C8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4" name="Rektangel 323">
                        <a:extLst>
                          <a:ext uri="{FF2B5EF4-FFF2-40B4-BE49-F238E27FC236}">
                            <a16:creationId xmlns:a16="http://schemas.microsoft.com/office/drawing/2014/main" id="{12D7FD40-9C79-9FDA-D40B-0D08798C42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5" name="Rektangel 324">
                        <a:extLst>
                          <a:ext uri="{FF2B5EF4-FFF2-40B4-BE49-F238E27FC236}">
                            <a16:creationId xmlns:a16="http://schemas.microsoft.com/office/drawing/2014/main" id="{5496D18E-C377-2054-9C49-165674EBE5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6" name="Rektangel 325">
                        <a:extLst>
                          <a:ext uri="{FF2B5EF4-FFF2-40B4-BE49-F238E27FC236}">
                            <a16:creationId xmlns:a16="http://schemas.microsoft.com/office/drawing/2014/main" id="{8304BF60-143A-E952-EF39-9743F83962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7" name="Rektangel 326">
                        <a:extLst>
                          <a:ext uri="{FF2B5EF4-FFF2-40B4-BE49-F238E27FC236}">
                            <a16:creationId xmlns:a16="http://schemas.microsoft.com/office/drawing/2014/main" id="{A4C567CC-D543-D0BF-611A-7AC2F4B928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28" name="Rektangel 327">
                        <a:extLst>
                          <a:ext uri="{FF2B5EF4-FFF2-40B4-BE49-F238E27FC236}">
                            <a16:creationId xmlns:a16="http://schemas.microsoft.com/office/drawing/2014/main" id="{6F9E65F1-81B9-FD3C-B81B-B47B4D9F32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329" name="Gruppe 328">
                    <a:extLst>
                      <a:ext uri="{FF2B5EF4-FFF2-40B4-BE49-F238E27FC236}">
                        <a16:creationId xmlns:a16="http://schemas.microsoft.com/office/drawing/2014/main" id="{86BA269D-B101-2668-DA7F-9CE8C253AB9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625745" y="3592487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330" name="Rektangel: avrundede hjørner 329">
                      <a:extLst>
                        <a:ext uri="{FF2B5EF4-FFF2-40B4-BE49-F238E27FC236}">
                          <a16:creationId xmlns:a16="http://schemas.microsoft.com/office/drawing/2014/main" id="{5EB7F484-B70D-0CD7-B0E8-24498E2659F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331" name="Gruppe 330">
                      <a:extLst>
                        <a:ext uri="{FF2B5EF4-FFF2-40B4-BE49-F238E27FC236}">
                          <a16:creationId xmlns:a16="http://schemas.microsoft.com/office/drawing/2014/main" id="{77473D7D-2EC4-00BF-952B-AE67D312745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332" name="Rektangel 331">
                        <a:extLst>
                          <a:ext uri="{FF2B5EF4-FFF2-40B4-BE49-F238E27FC236}">
                            <a16:creationId xmlns:a16="http://schemas.microsoft.com/office/drawing/2014/main" id="{25DB3B6C-65F3-013F-BD2A-687CDC912E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3" name="Rektangel 332">
                        <a:extLst>
                          <a:ext uri="{FF2B5EF4-FFF2-40B4-BE49-F238E27FC236}">
                            <a16:creationId xmlns:a16="http://schemas.microsoft.com/office/drawing/2014/main" id="{21F917DB-CE37-9611-65C9-97DDEA5D3A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4" name="Rektangel 333">
                        <a:extLst>
                          <a:ext uri="{FF2B5EF4-FFF2-40B4-BE49-F238E27FC236}">
                            <a16:creationId xmlns:a16="http://schemas.microsoft.com/office/drawing/2014/main" id="{04B0092C-8C48-7B31-FE26-8BAC5FB070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5" name="Rektangel 334">
                        <a:extLst>
                          <a:ext uri="{FF2B5EF4-FFF2-40B4-BE49-F238E27FC236}">
                            <a16:creationId xmlns:a16="http://schemas.microsoft.com/office/drawing/2014/main" id="{E2888C41-531D-7194-6694-69A398A8E9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6" name="Rektangel 335">
                        <a:extLst>
                          <a:ext uri="{FF2B5EF4-FFF2-40B4-BE49-F238E27FC236}">
                            <a16:creationId xmlns:a16="http://schemas.microsoft.com/office/drawing/2014/main" id="{85D2C379-AC07-9EA6-E19E-32F9EF8B12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7" name="Rektangel 336">
                        <a:extLst>
                          <a:ext uri="{FF2B5EF4-FFF2-40B4-BE49-F238E27FC236}">
                            <a16:creationId xmlns:a16="http://schemas.microsoft.com/office/drawing/2014/main" id="{E0825EE0-C8B6-BF29-3A5F-73284905DE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8" name="Rektangel 337">
                        <a:extLst>
                          <a:ext uri="{FF2B5EF4-FFF2-40B4-BE49-F238E27FC236}">
                            <a16:creationId xmlns:a16="http://schemas.microsoft.com/office/drawing/2014/main" id="{D4B28055-6768-DFCA-2964-61E2A21127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39" name="Rektangel 338">
                        <a:extLst>
                          <a:ext uri="{FF2B5EF4-FFF2-40B4-BE49-F238E27FC236}">
                            <a16:creationId xmlns:a16="http://schemas.microsoft.com/office/drawing/2014/main" id="{091DB946-13B7-68E6-53D3-D2D5BFD313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0" name="Rektangel 339">
                        <a:extLst>
                          <a:ext uri="{FF2B5EF4-FFF2-40B4-BE49-F238E27FC236}">
                            <a16:creationId xmlns:a16="http://schemas.microsoft.com/office/drawing/2014/main" id="{96FFEE83-2945-9EC5-B4D8-45FAD3AEB6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1" name="Rektangel 340">
                        <a:extLst>
                          <a:ext uri="{FF2B5EF4-FFF2-40B4-BE49-F238E27FC236}">
                            <a16:creationId xmlns:a16="http://schemas.microsoft.com/office/drawing/2014/main" id="{0DFC3B5B-0CF8-BE24-B2E8-76E0C0D802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2" name="Rektangel 341">
                        <a:extLst>
                          <a:ext uri="{FF2B5EF4-FFF2-40B4-BE49-F238E27FC236}">
                            <a16:creationId xmlns:a16="http://schemas.microsoft.com/office/drawing/2014/main" id="{9A81AA3A-B786-566E-6E24-23A738B64B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3" name="Rektangel 342">
                        <a:extLst>
                          <a:ext uri="{FF2B5EF4-FFF2-40B4-BE49-F238E27FC236}">
                            <a16:creationId xmlns:a16="http://schemas.microsoft.com/office/drawing/2014/main" id="{A1E94B69-6F7D-1D52-1D1A-8581839294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4" name="Rektangel 343">
                        <a:extLst>
                          <a:ext uri="{FF2B5EF4-FFF2-40B4-BE49-F238E27FC236}">
                            <a16:creationId xmlns:a16="http://schemas.microsoft.com/office/drawing/2014/main" id="{AB562C49-889C-D5DF-227B-5C621D83E5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345" name="Gruppe 344">
                    <a:extLst>
                      <a:ext uri="{FF2B5EF4-FFF2-40B4-BE49-F238E27FC236}">
                        <a16:creationId xmlns:a16="http://schemas.microsoft.com/office/drawing/2014/main" id="{6EE5F8B4-4A41-0297-D253-777411C0ADB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624267" y="3825016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346" name="Rektangel: avrundede hjørner 345">
                      <a:extLst>
                        <a:ext uri="{FF2B5EF4-FFF2-40B4-BE49-F238E27FC236}">
                          <a16:creationId xmlns:a16="http://schemas.microsoft.com/office/drawing/2014/main" id="{3C9358A6-702C-DB31-05B1-B7DCF5B6F2D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347" name="Gruppe 346">
                      <a:extLst>
                        <a:ext uri="{FF2B5EF4-FFF2-40B4-BE49-F238E27FC236}">
                          <a16:creationId xmlns:a16="http://schemas.microsoft.com/office/drawing/2014/main" id="{2217FB8F-9D05-320B-24B2-62960E4528B4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348" name="Rektangel 347">
                        <a:extLst>
                          <a:ext uri="{FF2B5EF4-FFF2-40B4-BE49-F238E27FC236}">
                            <a16:creationId xmlns:a16="http://schemas.microsoft.com/office/drawing/2014/main" id="{64AABB73-778A-99E4-84B4-21EE515375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49" name="Rektangel 348">
                        <a:extLst>
                          <a:ext uri="{FF2B5EF4-FFF2-40B4-BE49-F238E27FC236}">
                            <a16:creationId xmlns:a16="http://schemas.microsoft.com/office/drawing/2014/main" id="{4996A83D-7223-B7D8-8545-B7955B33AB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0" name="Rektangel 349">
                        <a:extLst>
                          <a:ext uri="{FF2B5EF4-FFF2-40B4-BE49-F238E27FC236}">
                            <a16:creationId xmlns:a16="http://schemas.microsoft.com/office/drawing/2014/main" id="{6F948DA6-9D28-1EBA-28DD-D1157F408F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1" name="Rektangel 350">
                        <a:extLst>
                          <a:ext uri="{FF2B5EF4-FFF2-40B4-BE49-F238E27FC236}">
                            <a16:creationId xmlns:a16="http://schemas.microsoft.com/office/drawing/2014/main" id="{5FC603F9-A891-B2D1-AB21-3426DDAA5A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2" name="Rektangel 351">
                        <a:extLst>
                          <a:ext uri="{FF2B5EF4-FFF2-40B4-BE49-F238E27FC236}">
                            <a16:creationId xmlns:a16="http://schemas.microsoft.com/office/drawing/2014/main" id="{BB3F0DE4-6031-103C-204A-CC0DA60C6B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3" name="Rektangel 352">
                        <a:extLst>
                          <a:ext uri="{FF2B5EF4-FFF2-40B4-BE49-F238E27FC236}">
                            <a16:creationId xmlns:a16="http://schemas.microsoft.com/office/drawing/2014/main" id="{FA4F0728-EC31-ECE1-E2F2-3EA1FB0EB4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4" name="Rektangel 353">
                        <a:extLst>
                          <a:ext uri="{FF2B5EF4-FFF2-40B4-BE49-F238E27FC236}">
                            <a16:creationId xmlns:a16="http://schemas.microsoft.com/office/drawing/2014/main" id="{3413CE02-76CA-C923-575F-4E8BD6E112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5" name="Rektangel 354">
                        <a:extLst>
                          <a:ext uri="{FF2B5EF4-FFF2-40B4-BE49-F238E27FC236}">
                            <a16:creationId xmlns:a16="http://schemas.microsoft.com/office/drawing/2014/main" id="{0A9D8F7E-D14F-EF95-F11E-9576E1B11DB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56" name="Rektangel 355">
                        <a:extLst>
                          <a:ext uri="{FF2B5EF4-FFF2-40B4-BE49-F238E27FC236}">
                            <a16:creationId xmlns:a16="http://schemas.microsoft.com/office/drawing/2014/main" id="{BB3EAF4E-4754-FFEC-F275-0D2CA62A88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66" name="Rektangel 365">
                        <a:extLst>
                          <a:ext uri="{FF2B5EF4-FFF2-40B4-BE49-F238E27FC236}">
                            <a16:creationId xmlns:a16="http://schemas.microsoft.com/office/drawing/2014/main" id="{BAA85C60-7B64-C6AD-F7F1-552F03DB8C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67" name="Rektangel 366">
                        <a:extLst>
                          <a:ext uri="{FF2B5EF4-FFF2-40B4-BE49-F238E27FC236}">
                            <a16:creationId xmlns:a16="http://schemas.microsoft.com/office/drawing/2014/main" id="{81B95F4D-A365-10D2-A0B7-91208FCC58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68" name="Rektangel 367">
                        <a:extLst>
                          <a:ext uri="{FF2B5EF4-FFF2-40B4-BE49-F238E27FC236}">
                            <a16:creationId xmlns:a16="http://schemas.microsoft.com/office/drawing/2014/main" id="{720859FF-C698-0C89-65FA-7D4D8FAC9D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69" name="Rektangel 368">
                        <a:extLst>
                          <a:ext uri="{FF2B5EF4-FFF2-40B4-BE49-F238E27FC236}">
                            <a16:creationId xmlns:a16="http://schemas.microsoft.com/office/drawing/2014/main" id="{A4D53794-2974-590B-6415-1B6DA9B2C9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370" name="Gruppe 369">
                    <a:extLst>
                      <a:ext uri="{FF2B5EF4-FFF2-40B4-BE49-F238E27FC236}">
                        <a16:creationId xmlns:a16="http://schemas.microsoft.com/office/drawing/2014/main" id="{A777B51D-2112-0CD9-9A00-D13A23D26E4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622790" y="4060592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371" name="Rektangel: avrundede hjørner 370">
                      <a:extLst>
                        <a:ext uri="{FF2B5EF4-FFF2-40B4-BE49-F238E27FC236}">
                          <a16:creationId xmlns:a16="http://schemas.microsoft.com/office/drawing/2014/main" id="{4A88B9F0-C554-FBAC-0913-3D6B153CEA2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372" name="Gruppe 371">
                      <a:extLst>
                        <a:ext uri="{FF2B5EF4-FFF2-40B4-BE49-F238E27FC236}">
                          <a16:creationId xmlns:a16="http://schemas.microsoft.com/office/drawing/2014/main" id="{FC7B1A30-010B-79DE-E664-AD60E55157E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373" name="Rektangel 372">
                        <a:extLst>
                          <a:ext uri="{FF2B5EF4-FFF2-40B4-BE49-F238E27FC236}">
                            <a16:creationId xmlns:a16="http://schemas.microsoft.com/office/drawing/2014/main" id="{3FB3BE39-C030-A4DA-E072-3168384896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4" name="Rektangel 373">
                        <a:extLst>
                          <a:ext uri="{FF2B5EF4-FFF2-40B4-BE49-F238E27FC236}">
                            <a16:creationId xmlns:a16="http://schemas.microsoft.com/office/drawing/2014/main" id="{6BD78581-ECDB-E370-E2F3-3DE40306D9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5" name="Rektangel 374">
                        <a:extLst>
                          <a:ext uri="{FF2B5EF4-FFF2-40B4-BE49-F238E27FC236}">
                            <a16:creationId xmlns:a16="http://schemas.microsoft.com/office/drawing/2014/main" id="{B1BC6540-3656-6318-8437-25B159AA8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6" name="Rektangel 375">
                        <a:extLst>
                          <a:ext uri="{FF2B5EF4-FFF2-40B4-BE49-F238E27FC236}">
                            <a16:creationId xmlns:a16="http://schemas.microsoft.com/office/drawing/2014/main" id="{78AAF61F-535F-A8BD-0854-4B18820C29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7" name="Rektangel 376">
                        <a:extLst>
                          <a:ext uri="{FF2B5EF4-FFF2-40B4-BE49-F238E27FC236}">
                            <a16:creationId xmlns:a16="http://schemas.microsoft.com/office/drawing/2014/main" id="{81268398-D4CF-5690-332A-5483105129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8" name="Rektangel 377">
                        <a:extLst>
                          <a:ext uri="{FF2B5EF4-FFF2-40B4-BE49-F238E27FC236}">
                            <a16:creationId xmlns:a16="http://schemas.microsoft.com/office/drawing/2014/main" id="{69752EB4-7F9A-0532-2A93-0902266DF7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79" name="Rektangel 378">
                        <a:extLst>
                          <a:ext uri="{FF2B5EF4-FFF2-40B4-BE49-F238E27FC236}">
                            <a16:creationId xmlns:a16="http://schemas.microsoft.com/office/drawing/2014/main" id="{A551A596-B20E-C309-C4AF-8B1BA20B80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0" name="Rektangel 379">
                        <a:extLst>
                          <a:ext uri="{FF2B5EF4-FFF2-40B4-BE49-F238E27FC236}">
                            <a16:creationId xmlns:a16="http://schemas.microsoft.com/office/drawing/2014/main" id="{549D85CE-8C95-6971-BA03-CA99412428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1" name="Rektangel 380">
                        <a:extLst>
                          <a:ext uri="{FF2B5EF4-FFF2-40B4-BE49-F238E27FC236}">
                            <a16:creationId xmlns:a16="http://schemas.microsoft.com/office/drawing/2014/main" id="{91E56F1E-6938-47EC-B3E9-6CB5454C4D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2" name="Rektangel 381">
                        <a:extLst>
                          <a:ext uri="{FF2B5EF4-FFF2-40B4-BE49-F238E27FC236}">
                            <a16:creationId xmlns:a16="http://schemas.microsoft.com/office/drawing/2014/main" id="{BD13F585-B02D-44BE-40D2-E444CB41F5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3" name="Rektangel 382">
                        <a:extLst>
                          <a:ext uri="{FF2B5EF4-FFF2-40B4-BE49-F238E27FC236}">
                            <a16:creationId xmlns:a16="http://schemas.microsoft.com/office/drawing/2014/main" id="{F906A13F-7EB4-5F2A-9123-340B0F7013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4" name="Rektangel 383">
                        <a:extLst>
                          <a:ext uri="{FF2B5EF4-FFF2-40B4-BE49-F238E27FC236}">
                            <a16:creationId xmlns:a16="http://schemas.microsoft.com/office/drawing/2014/main" id="{251C006E-40DE-A718-74C1-46CCB024A0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85" name="Rektangel 384">
                        <a:extLst>
                          <a:ext uri="{FF2B5EF4-FFF2-40B4-BE49-F238E27FC236}">
                            <a16:creationId xmlns:a16="http://schemas.microsoft.com/office/drawing/2014/main" id="{B00347C1-9BFC-47B7-1B58-2F854A758B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9" name="Gruppe 38">
                  <a:extLst>
                    <a:ext uri="{FF2B5EF4-FFF2-40B4-BE49-F238E27FC236}">
                      <a16:creationId xmlns:a16="http://schemas.microsoft.com/office/drawing/2014/main" id="{DFC95868-C9A5-B6E1-EF92-15A69FDCBEF9}"/>
                    </a:ext>
                  </a:extLst>
                </p:cNvPr>
                <p:cNvGrpSpPr/>
                <p:nvPr/>
              </p:nvGrpSpPr>
              <p:grpSpPr>
                <a:xfrm>
                  <a:off x="942560" y="3427426"/>
                  <a:ext cx="370795" cy="915703"/>
                  <a:chOff x="938087" y="3440157"/>
                  <a:chExt cx="370795" cy="915703"/>
                </a:xfrm>
              </p:grpSpPr>
              <p:grpSp>
                <p:nvGrpSpPr>
                  <p:cNvPr id="386" name="Gruppe 385">
                    <a:extLst>
                      <a:ext uri="{FF2B5EF4-FFF2-40B4-BE49-F238E27FC236}">
                        <a16:creationId xmlns:a16="http://schemas.microsoft.com/office/drawing/2014/main" id="{091F48A8-21DF-C315-FD7A-5D43584C346A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018166" y="3364510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387" name="Rektangel: avrundede hjørner 386">
                      <a:extLst>
                        <a:ext uri="{FF2B5EF4-FFF2-40B4-BE49-F238E27FC236}">
                          <a16:creationId xmlns:a16="http://schemas.microsoft.com/office/drawing/2014/main" id="{63EA59F3-F9B8-802A-155A-059C5C3A0DC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388" name="Gruppe 387">
                      <a:extLst>
                        <a:ext uri="{FF2B5EF4-FFF2-40B4-BE49-F238E27FC236}">
                          <a16:creationId xmlns:a16="http://schemas.microsoft.com/office/drawing/2014/main" id="{73E41201-90FB-46E5-AD15-ACDCA0AFA7F3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389" name="Rektangel 388">
                        <a:extLst>
                          <a:ext uri="{FF2B5EF4-FFF2-40B4-BE49-F238E27FC236}">
                            <a16:creationId xmlns:a16="http://schemas.microsoft.com/office/drawing/2014/main" id="{8335791A-7FE0-ED0D-837B-79ADAF1CA8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0" name="Rektangel 389">
                        <a:extLst>
                          <a:ext uri="{FF2B5EF4-FFF2-40B4-BE49-F238E27FC236}">
                            <a16:creationId xmlns:a16="http://schemas.microsoft.com/office/drawing/2014/main" id="{25225734-0547-3B10-AB06-003BB7A25C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1" name="Rektangel 390">
                        <a:extLst>
                          <a:ext uri="{FF2B5EF4-FFF2-40B4-BE49-F238E27FC236}">
                            <a16:creationId xmlns:a16="http://schemas.microsoft.com/office/drawing/2014/main" id="{77A4961A-E3B7-1102-C685-36326D70F4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2" name="Rektangel 391">
                        <a:extLst>
                          <a:ext uri="{FF2B5EF4-FFF2-40B4-BE49-F238E27FC236}">
                            <a16:creationId xmlns:a16="http://schemas.microsoft.com/office/drawing/2014/main" id="{BEA821F4-1528-7CE5-995B-F0C07DD7AF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3" name="Rektangel 392">
                        <a:extLst>
                          <a:ext uri="{FF2B5EF4-FFF2-40B4-BE49-F238E27FC236}">
                            <a16:creationId xmlns:a16="http://schemas.microsoft.com/office/drawing/2014/main" id="{8D54E6EC-2264-889C-136E-25472F49C7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4" name="Rektangel 393">
                        <a:extLst>
                          <a:ext uri="{FF2B5EF4-FFF2-40B4-BE49-F238E27FC236}">
                            <a16:creationId xmlns:a16="http://schemas.microsoft.com/office/drawing/2014/main" id="{F6DDA9BB-9848-52C2-8FF1-0AE1C91ED3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5" name="Rektangel 394">
                        <a:extLst>
                          <a:ext uri="{FF2B5EF4-FFF2-40B4-BE49-F238E27FC236}">
                            <a16:creationId xmlns:a16="http://schemas.microsoft.com/office/drawing/2014/main" id="{15780AAA-3B13-56BB-0637-54FD87D352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6" name="Rektangel 395">
                        <a:extLst>
                          <a:ext uri="{FF2B5EF4-FFF2-40B4-BE49-F238E27FC236}">
                            <a16:creationId xmlns:a16="http://schemas.microsoft.com/office/drawing/2014/main" id="{C0238DF3-3024-B848-E395-6B59AAAB18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7" name="Rektangel 396">
                        <a:extLst>
                          <a:ext uri="{FF2B5EF4-FFF2-40B4-BE49-F238E27FC236}">
                            <a16:creationId xmlns:a16="http://schemas.microsoft.com/office/drawing/2014/main" id="{78923180-B086-252B-2F72-9CEA67C95D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8" name="Rektangel 397">
                        <a:extLst>
                          <a:ext uri="{FF2B5EF4-FFF2-40B4-BE49-F238E27FC236}">
                            <a16:creationId xmlns:a16="http://schemas.microsoft.com/office/drawing/2014/main" id="{5EBE5E4F-FFFF-6FA7-CE09-9978AB8864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99" name="Rektangel 398">
                        <a:extLst>
                          <a:ext uri="{FF2B5EF4-FFF2-40B4-BE49-F238E27FC236}">
                            <a16:creationId xmlns:a16="http://schemas.microsoft.com/office/drawing/2014/main" id="{A11AD00E-DB3C-66BD-6E3B-45784834F7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0" name="Rektangel 399">
                        <a:extLst>
                          <a:ext uri="{FF2B5EF4-FFF2-40B4-BE49-F238E27FC236}">
                            <a16:creationId xmlns:a16="http://schemas.microsoft.com/office/drawing/2014/main" id="{8A3D2939-26ED-140D-7367-13EA041D1F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1" name="Rektangel 400">
                        <a:extLst>
                          <a:ext uri="{FF2B5EF4-FFF2-40B4-BE49-F238E27FC236}">
                            <a16:creationId xmlns:a16="http://schemas.microsoft.com/office/drawing/2014/main" id="{09F6D0BC-B651-D134-CB4E-450439D29A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402" name="Gruppe 401">
                    <a:extLst>
                      <a:ext uri="{FF2B5EF4-FFF2-40B4-BE49-F238E27FC236}">
                        <a16:creationId xmlns:a16="http://schemas.microsoft.com/office/drawing/2014/main" id="{0A1F40BE-AB2B-3D90-4EE2-D588135C307C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016688" y="3597038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403" name="Rektangel: avrundede hjørner 402">
                      <a:extLst>
                        <a:ext uri="{FF2B5EF4-FFF2-40B4-BE49-F238E27FC236}">
                          <a16:creationId xmlns:a16="http://schemas.microsoft.com/office/drawing/2014/main" id="{7330788C-899F-1C6C-78CA-F75317E46DA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404" name="Gruppe 403">
                      <a:extLst>
                        <a:ext uri="{FF2B5EF4-FFF2-40B4-BE49-F238E27FC236}">
                          <a16:creationId xmlns:a16="http://schemas.microsoft.com/office/drawing/2014/main" id="{B15656EE-88EB-B8F9-F09A-8E1E3B8F635D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405" name="Rektangel 404">
                        <a:extLst>
                          <a:ext uri="{FF2B5EF4-FFF2-40B4-BE49-F238E27FC236}">
                            <a16:creationId xmlns:a16="http://schemas.microsoft.com/office/drawing/2014/main" id="{07D6DE0A-B630-75C3-C805-B72A660DF7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6" name="Rektangel 405">
                        <a:extLst>
                          <a:ext uri="{FF2B5EF4-FFF2-40B4-BE49-F238E27FC236}">
                            <a16:creationId xmlns:a16="http://schemas.microsoft.com/office/drawing/2014/main" id="{24B5BB4C-8793-726D-176D-616B2C048A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7" name="Rektangel 406">
                        <a:extLst>
                          <a:ext uri="{FF2B5EF4-FFF2-40B4-BE49-F238E27FC236}">
                            <a16:creationId xmlns:a16="http://schemas.microsoft.com/office/drawing/2014/main" id="{E1F18AC5-5D7F-D1EB-BFCC-55941DF15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8" name="Rektangel 407">
                        <a:extLst>
                          <a:ext uri="{FF2B5EF4-FFF2-40B4-BE49-F238E27FC236}">
                            <a16:creationId xmlns:a16="http://schemas.microsoft.com/office/drawing/2014/main" id="{255EAA18-A5A3-2FD9-7601-49D311CFD4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09" name="Rektangel 408">
                        <a:extLst>
                          <a:ext uri="{FF2B5EF4-FFF2-40B4-BE49-F238E27FC236}">
                            <a16:creationId xmlns:a16="http://schemas.microsoft.com/office/drawing/2014/main" id="{EA90C6BA-C955-98CB-F928-D81E4C85E1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10" name="Rektangel 409">
                        <a:extLst>
                          <a:ext uri="{FF2B5EF4-FFF2-40B4-BE49-F238E27FC236}">
                            <a16:creationId xmlns:a16="http://schemas.microsoft.com/office/drawing/2014/main" id="{25C7987C-7613-9455-D93A-452BEBD541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11" name="Rektangel 410">
                        <a:extLst>
                          <a:ext uri="{FF2B5EF4-FFF2-40B4-BE49-F238E27FC236}">
                            <a16:creationId xmlns:a16="http://schemas.microsoft.com/office/drawing/2014/main" id="{52CF55E8-FE20-C185-CF43-2B84EE132D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12" name="Rektangel 411">
                        <a:extLst>
                          <a:ext uri="{FF2B5EF4-FFF2-40B4-BE49-F238E27FC236}">
                            <a16:creationId xmlns:a16="http://schemas.microsoft.com/office/drawing/2014/main" id="{4CDD41C7-58B9-6653-6F6E-1EA20D686B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68" name="Rektangel 767">
                        <a:extLst>
                          <a:ext uri="{FF2B5EF4-FFF2-40B4-BE49-F238E27FC236}">
                            <a16:creationId xmlns:a16="http://schemas.microsoft.com/office/drawing/2014/main" id="{108CA24E-B603-B1D5-3472-B764A5F7DA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69" name="Rektangel 768">
                        <a:extLst>
                          <a:ext uri="{FF2B5EF4-FFF2-40B4-BE49-F238E27FC236}">
                            <a16:creationId xmlns:a16="http://schemas.microsoft.com/office/drawing/2014/main" id="{D7C1BDFB-47C2-BBD1-EE56-C1E14ECDF1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0" name="Rektangel 769">
                        <a:extLst>
                          <a:ext uri="{FF2B5EF4-FFF2-40B4-BE49-F238E27FC236}">
                            <a16:creationId xmlns:a16="http://schemas.microsoft.com/office/drawing/2014/main" id="{1904E119-460A-D2B2-E303-B9AE1FE180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1" name="Rektangel 770">
                        <a:extLst>
                          <a:ext uri="{FF2B5EF4-FFF2-40B4-BE49-F238E27FC236}">
                            <a16:creationId xmlns:a16="http://schemas.microsoft.com/office/drawing/2014/main" id="{02C64015-7E1D-3301-1F58-0C8D285026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2" name="Rektangel 771">
                        <a:extLst>
                          <a:ext uri="{FF2B5EF4-FFF2-40B4-BE49-F238E27FC236}">
                            <a16:creationId xmlns:a16="http://schemas.microsoft.com/office/drawing/2014/main" id="{357140FB-BCBA-FD8E-D0E4-8FACE877FF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773" name="Gruppe 772">
                    <a:extLst>
                      <a:ext uri="{FF2B5EF4-FFF2-40B4-BE49-F238E27FC236}">
                        <a16:creationId xmlns:a16="http://schemas.microsoft.com/office/drawing/2014/main" id="{DB715508-BA50-C114-C6FD-72D9BEB602EF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015211" y="3829567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774" name="Rektangel: avrundede hjørner 773">
                      <a:extLst>
                        <a:ext uri="{FF2B5EF4-FFF2-40B4-BE49-F238E27FC236}">
                          <a16:creationId xmlns:a16="http://schemas.microsoft.com/office/drawing/2014/main" id="{B916B824-6F40-D0D8-F7DA-84C6B465286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775" name="Gruppe 774">
                      <a:extLst>
                        <a:ext uri="{FF2B5EF4-FFF2-40B4-BE49-F238E27FC236}">
                          <a16:creationId xmlns:a16="http://schemas.microsoft.com/office/drawing/2014/main" id="{C27866D3-8B10-F9C6-3901-2D024BA44EAA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776" name="Rektangel 775">
                        <a:extLst>
                          <a:ext uri="{FF2B5EF4-FFF2-40B4-BE49-F238E27FC236}">
                            <a16:creationId xmlns:a16="http://schemas.microsoft.com/office/drawing/2014/main" id="{947A7955-7C15-D755-CB13-EDA5AD1321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7" name="Rektangel 776">
                        <a:extLst>
                          <a:ext uri="{FF2B5EF4-FFF2-40B4-BE49-F238E27FC236}">
                            <a16:creationId xmlns:a16="http://schemas.microsoft.com/office/drawing/2014/main" id="{D9BED89F-9050-FC84-2296-D80AF7C35EC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8" name="Rektangel 777">
                        <a:extLst>
                          <a:ext uri="{FF2B5EF4-FFF2-40B4-BE49-F238E27FC236}">
                            <a16:creationId xmlns:a16="http://schemas.microsoft.com/office/drawing/2014/main" id="{F4C56A51-AC65-7341-3804-9310AE1825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79" name="Rektangel 778">
                        <a:extLst>
                          <a:ext uri="{FF2B5EF4-FFF2-40B4-BE49-F238E27FC236}">
                            <a16:creationId xmlns:a16="http://schemas.microsoft.com/office/drawing/2014/main" id="{70635C98-39D5-A999-C971-8FB1DB0893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0" name="Rektangel 779">
                        <a:extLst>
                          <a:ext uri="{FF2B5EF4-FFF2-40B4-BE49-F238E27FC236}">
                            <a16:creationId xmlns:a16="http://schemas.microsoft.com/office/drawing/2014/main" id="{4D746055-5AAA-CB34-5CA9-DCBAD74DF8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1" name="Rektangel 780">
                        <a:extLst>
                          <a:ext uri="{FF2B5EF4-FFF2-40B4-BE49-F238E27FC236}">
                            <a16:creationId xmlns:a16="http://schemas.microsoft.com/office/drawing/2014/main" id="{8664C087-C0E0-7290-A6B7-DF616969FBF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2" name="Rektangel 781">
                        <a:extLst>
                          <a:ext uri="{FF2B5EF4-FFF2-40B4-BE49-F238E27FC236}">
                            <a16:creationId xmlns:a16="http://schemas.microsoft.com/office/drawing/2014/main" id="{2B26CEE2-B644-A9B5-F397-2A909A3BAD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3" name="Rektangel 782">
                        <a:extLst>
                          <a:ext uri="{FF2B5EF4-FFF2-40B4-BE49-F238E27FC236}">
                            <a16:creationId xmlns:a16="http://schemas.microsoft.com/office/drawing/2014/main" id="{BEF5186E-3415-58A3-5A4D-2171F7C9E5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4" name="Rektangel 783">
                        <a:extLst>
                          <a:ext uri="{FF2B5EF4-FFF2-40B4-BE49-F238E27FC236}">
                            <a16:creationId xmlns:a16="http://schemas.microsoft.com/office/drawing/2014/main" id="{AF978F63-D166-CD77-A025-3919F2A216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5" name="Rektangel 784">
                        <a:extLst>
                          <a:ext uri="{FF2B5EF4-FFF2-40B4-BE49-F238E27FC236}">
                            <a16:creationId xmlns:a16="http://schemas.microsoft.com/office/drawing/2014/main" id="{E3F3916C-CF96-DB0E-E303-0FFBBD6C01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6" name="Rektangel 785">
                        <a:extLst>
                          <a:ext uri="{FF2B5EF4-FFF2-40B4-BE49-F238E27FC236}">
                            <a16:creationId xmlns:a16="http://schemas.microsoft.com/office/drawing/2014/main" id="{E94F1790-1DCF-4978-7C29-C4012FFB49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7" name="Rektangel 786">
                        <a:extLst>
                          <a:ext uri="{FF2B5EF4-FFF2-40B4-BE49-F238E27FC236}">
                            <a16:creationId xmlns:a16="http://schemas.microsoft.com/office/drawing/2014/main" id="{A9E6346A-4AB3-8092-A20D-07FD79991E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88" name="Rektangel 787">
                        <a:extLst>
                          <a:ext uri="{FF2B5EF4-FFF2-40B4-BE49-F238E27FC236}">
                            <a16:creationId xmlns:a16="http://schemas.microsoft.com/office/drawing/2014/main" id="{26506C2A-D7E6-AEB1-8230-DE02522534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789" name="Gruppe 788">
                    <a:extLst>
                      <a:ext uri="{FF2B5EF4-FFF2-40B4-BE49-F238E27FC236}">
                        <a16:creationId xmlns:a16="http://schemas.microsoft.com/office/drawing/2014/main" id="{C0D1233C-24B9-0DA9-BDD9-AE3CC085EE9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013734" y="4065143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790" name="Rektangel: avrundede hjørner 789">
                      <a:extLst>
                        <a:ext uri="{FF2B5EF4-FFF2-40B4-BE49-F238E27FC236}">
                          <a16:creationId xmlns:a16="http://schemas.microsoft.com/office/drawing/2014/main" id="{F751E4A6-757D-B9B0-27AE-6CEAA29500B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791" name="Gruppe 790">
                      <a:extLst>
                        <a:ext uri="{FF2B5EF4-FFF2-40B4-BE49-F238E27FC236}">
                          <a16:creationId xmlns:a16="http://schemas.microsoft.com/office/drawing/2014/main" id="{B8596B19-C167-91FF-948B-94F7D7732F03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792" name="Rektangel 791">
                        <a:extLst>
                          <a:ext uri="{FF2B5EF4-FFF2-40B4-BE49-F238E27FC236}">
                            <a16:creationId xmlns:a16="http://schemas.microsoft.com/office/drawing/2014/main" id="{202954FD-5CAC-1979-7D1B-5F307E2CC8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3" name="Rektangel 792">
                        <a:extLst>
                          <a:ext uri="{FF2B5EF4-FFF2-40B4-BE49-F238E27FC236}">
                            <a16:creationId xmlns:a16="http://schemas.microsoft.com/office/drawing/2014/main" id="{417A3247-A28A-F3D1-429F-CA6A17AB08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4" name="Rektangel 793">
                        <a:extLst>
                          <a:ext uri="{FF2B5EF4-FFF2-40B4-BE49-F238E27FC236}">
                            <a16:creationId xmlns:a16="http://schemas.microsoft.com/office/drawing/2014/main" id="{4C8502D3-18B1-812F-FE46-C5A1864939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5" name="Rektangel 794">
                        <a:extLst>
                          <a:ext uri="{FF2B5EF4-FFF2-40B4-BE49-F238E27FC236}">
                            <a16:creationId xmlns:a16="http://schemas.microsoft.com/office/drawing/2014/main" id="{1409F278-D27E-C653-930F-2834DF4482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6" name="Rektangel 795">
                        <a:extLst>
                          <a:ext uri="{FF2B5EF4-FFF2-40B4-BE49-F238E27FC236}">
                            <a16:creationId xmlns:a16="http://schemas.microsoft.com/office/drawing/2014/main" id="{9C057F79-B05A-5F22-F99C-6ACEF4114A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7" name="Rektangel 796">
                        <a:extLst>
                          <a:ext uri="{FF2B5EF4-FFF2-40B4-BE49-F238E27FC236}">
                            <a16:creationId xmlns:a16="http://schemas.microsoft.com/office/drawing/2014/main" id="{F29CE526-0587-9CCB-B7B1-FB801624DD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8" name="Rektangel 797">
                        <a:extLst>
                          <a:ext uri="{FF2B5EF4-FFF2-40B4-BE49-F238E27FC236}">
                            <a16:creationId xmlns:a16="http://schemas.microsoft.com/office/drawing/2014/main" id="{C84F7320-A15D-B6DD-3E97-F61FF9BE95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99" name="Rektangel 798">
                        <a:extLst>
                          <a:ext uri="{FF2B5EF4-FFF2-40B4-BE49-F238E27FC236}">
                            <a16:creationId xmlns:a16="http://schemas.microsoft.com/office/drawing/2014/main" id="{9B542767-F0D5-BB1D-E1E8-50E45AD0DD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0" name="Rektangel 799">
                        <a:extLst>
                          <a:ext uri="{FF2B5EF4-FFF2-40B4-BE49-F238E27FC236}">
                            <a16:creationId xmlns:a16="http://schemas.microsoft.com/office/drawing/2014/main" id="{167CD3B8-C7DC-6004-8CB9-D258486DAF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1" name="Rektangel 800">
                        <a:extLst>
                          <a:ext uri="{FF2B5EF4-FFF2-40B4-BE49-F238E27FC236}">
                            <a16:creationId xmlns:a16="http://schemas.microsoft.com/office/drawing/2014/main" id="{9D0E11A8-37D2-058C-F51D-8AED5D35FC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2" name="Rektangel 801">
                        <a:extLst>
                          <a:ext uri="{FF2B5EF4-FFF2-40B4-BE49-F238E27FC236}">
                            <a16:creationId xmlns:a16="http://schemas.microsoft.com/office/drawing/2014/main" id="{F0D44DE8-2013-8936-4DB9-EBEEEACE47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3" name="Rektangel 802">
                        <a:extLst>
                          <a:ext uri="{FF2B5EF4-FFF2-40B4-BE49-F238E27FC236}">
                            <a16:creationId xmlns:a16="http://schemas.microsoft.com/office/drawing/2014/main" id="{47F4729D-7AEC-5B31-2415-00BFE1C018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4" name="Rektangel 803">
                        <a:extLst>
                          <a:ext uri="{FF2B5EF4-FFF2-40B4-BE49-F238E27FC236}">
                            <a16:creationId xmlns:a16="http://schemas.microsoft.com/office/drawing/2014/main" id="{2A4C8F76-DF76-EF5D-B6F6-4BD249A767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0" name="Gruppe 39">
                  <a:extLst>
                    <a:ext uri="{FF2B5EF4-FFF2-40B4-BE49-F238E27FC236}">
                      <a16:creationId xmlns:a16="http://schemas.microsoft.com/office/drawing/2014/main" id="{B3CB9953-544A-209F-7F6E-E48B24A426B7}"/>
                    </a:ext>
                  </a:extLst>
                </p:cNvPr>
                <p:cNvGrpSpPr/>
                <p:nvPr/>
              </p:nvGrpSpPr>
              <p:grpSpPr>
                <a:xfrm>
                  <a:off x="1342303" y="3426263"/>
                  <a:ext cx="370796" cy="915704"/>
                  <a:chOff x="1329030" y="3444708"/>
                  <a:chExt cx="370796" cy="915704"/>
                </a:xfrm>
              </p:grpSpPr>
              <p:grpSp>
                <p:nvGrpSpPr>
                  <p:cNvPr id="805" name="Gruppe 804">
                    <a:extLst>
                      <a:ext uri="{FF2B5EF4-FFF2-40B4-BE49-F238E27FC236}">
                        <a16:creationId xmlns:a16="http://schemas.microsoft.com/office/drawing/2014/main" id="{F2D2E1F0-A35A-1406-71A7-4ED10C381A48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409110" y="3369061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06" name="Rektangel: avrundede hjørner 805">
                      <a:extLst>
                        <a:ext uri="{FF2B5EF4-FFF2-40B4-BE49-F238E27FC236}">
                          <a16:creationId xmlns:a16="http://schemas.microsoft.com/office/drawing/2014/main" id="{DE4CA960-981A-E131-E7A2-46698378547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07" name="Gruppe 806">
                      <a:extLst>
                        <a:ext uri="{FF2B5EF4-FFF2-40B4-BE49-F238E27FC236}">
                          <a16:creationId xmlns:a16="http://schemas.microsoft.com/office/drawing/2014/main" id="{EFEDC0DB-F432-EF3F-F5AB-48365B7C704C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08" name="Rektangel 807">
                        <a:extLst>
                          <a:ext uri="{FF2B5EF4-FFF2-40B4-BE49-F238E27FC236}">
                            <a16:creationId xmlns:a16="http://schemas.microsoft.com/office/drawing/2014/main" id="{A805A824-87DD-5FDA-94AC-9146D4D8DD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09" name="Rektangel 808">
                        <a:extLst>
                          <a:ext uri="{FF2B5EF4-FFF2-40B4-BE49-F238E27FC236}">
                            <a16:creationId xmlns:a16="http://schemas.microsoft.com/office/drawing/2014/main" id="{D0F92B59-3A47-7350-1B40-1D22A3078A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0" name="Rektangel 809">
                        <a:extLst>
                          <a:ext uri="{FF2B5EF4-FFF2-40B4-BE49-F238E27FC236}">
                            <a16:creationId xmlns:a16="http://schemas.microsoft.com/office/drawing/2014/main" id="{BC95D232-C0D4-6E0C-DB11-7502F1BA16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1" name="Rektangel 810">
                        <a:extLst>
                          <a:ext uri="{FF2B5EF4-FFF2-40B4-BE49-F238E27FC236}">
                            <a16:creationId xmlns:a16="http://schemas.microsoft.com/office/drawing/2014/main" id="{5924560D-A852-65DA-CC29-1EB7361E20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2" name="Rektangel 811">
                        <a:extLst>
                          <a:ext uri="{FF2B5EF4-FFF2-40B4-BE49-F238E27FC236}">
                            <a16:creationId xmlns:a16="http://schemas.microsoft.com/office/drawing/2014/main" id="{171ECA56-E7E4-1739-5876-405B28F41D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3" name="Rektangel 812">
                        <a:extLst>
                          <a:ext uri="{FF2B5EF4-FFF2-40B4-BE49-F238E27FC236}">
                            <a16:creationId xmlns:a16="http://schemas.microsoft.com/office/drawing/2014/main" id="{267BEB52-8230-7101-6893-4FEA07088C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4" name="Rektangel 813">
                        <a:extLst>
                          <a:ext uri="{FF2B5EF4-FFF2-40B4-BE49-F238E27FC236}">
                            <a16:creationId xmlns:a16="http://schemas.microsoft.com/office/drawing/2014/main" id="{E3E72672-CB56-3C57-547C-F692F19837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5" name="Rektangel 814">
                        <a:extLst>
                          <a:ext uri="{FF2B5EF4-FFF2-40B4-BE49-F238E27FC236}">
                            <a16:creationId xmlns:a16="http://schemas.microsoft.com/office/drawing/2014/main" id="{94617E5B-8420-25BD-89A5-9133C186F1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6" name="Rektangel 815">
                        <a:extLst>
                          <a:ext uri="{FF2B5EF4-FFF2-40B4-BE49-F238E27FC236}">
                            <a16:creationId xmlns:a16="http://schemas.microsoft.com/office/drawing/2014/main" id="{8DB287E3-12CA-71EF-F0B2-05DE0AED6F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7" name="Rektangel 816">
                        <a:extLst>
                          <a:ext uri="{FF2B5EF4-FFF2-40B4-BE49-F238E27FC236}">
                            <a16:creationId xmlns:a16="http://schemas.microsoft.com/office/drawing/2014/main" id="{8F71AE5A-6042-E14D-B35D-0B4306E11D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8" name="Rektangel 817">
                        <a:extLst>
                          <a:ext uri="{FF2B5EF4-FFF2-40B4-BE49-F238E27FC236}">
                            <a16:creationId xmlns:a16="http://schemas.microsoft.com/office/drawing/2014/main" id="{DD5283B3-DFD3-9E5E-9272-B0D810F1BB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19" name="Rektangel 818">
                        <a:extLst>
                          <a:ext uri="{FF2B5EF4-FFF2-40B4-BE49-F238E27FC236}">
                            <a16:creationId xmlns:a16="http://schemas.microsoft.com/office/drawing/2014/main" id="{B1580AB3-F190-B99C-7504-9733921244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0" name="Rektangel 819">
                        <a:extLst>
                          <a:ext uri="{FF2B5EF4-FFF2-40B4-BE49-F238E27FC236}">
                            <a16:creationId xmlns:a16="http://schemas.microsoft.com/office/drawing/2014/main" id="{03B316CE-F99D-3810-B78C-D999244CC3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821" name="Gruppe 820">
                    <a:extLst>
                      <a:ext uri="{FF2B5EF4-FFF2-40B4-BE49-F238E27FC236}">
                        <a16:creationId xmlns:a16="http://schemas.microsoft.com/office/drawing/2014/main" id="{DEB880F2-25FF-A559-3467-9816AF122810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407632" y="3601590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22" name="Rektangel: avrundede hjørner 821">
                      <a:extLst>
                        <a:ext uri="{FF2B5EF4-FFF2-40B4-BE49-F238E27FC236}">
                          <a16:creationId xmlns:a16="http://schemas.microsoft.com/office/drawing/2014/main" id="{65396EE0-AC4A-D8B0-DA2F-C2A49A0A97D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23" name="Gruppe 822">
                      <a:extLst>
                        <a:ext uri="{FF2B5EF4-FFF2-40B4-BE49-F238E27FC236}">
                          <a16:creationId xmlns:a16="http://schemas.microsoft.com/office/drawing/2014/main" id="{3B5A33EC-F83B-4D69-F60C-4DD28308B74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24" name="Rektangel 823">
                        <a:extLst>
                          <a:ext uri="{FF2B5EF4-FFF2-40B4-BE49-F238E27FC236}">
                            <a16:creationId xmlns:a16="http://schemas.microsoft.com/office/drawing/2014/main" id="{C35941E8-6A08-29D1-80C6-6C05CBBA8A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5" name="Rektangel 824">
                        <a:extLst>
                          <a:ext uri="{FF2B5EF4-FFF2-40B4-BE49-F238E27FC236}">
                            <a16:creationId xmlns:a16="http://schemas.microsoft.com/office/drawing/2014/main" id="{A9CB4D1C-07EC-DCFF-981A-DFA3A6CE00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6" name="Rektangel 825">
                        <a:extLst>
                          <a:ext uri="{FF2B5EF4-FFF2-40B4-BE49-F238E27FC236}">
                            <a16:creationId xmlns:a16="http://schemas.microsoft.com/office/drawing/2014/main" id="{044DFC0E-7C5E-A4C6-C095-772A5EA0DA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7" name="Rektangel 826">
                        <a:extLst>
                          <a:ext uri="{FF2B5EF4-FFF2-40B4-BE49-F238E27FC236}">
                            <a16:creationId xmlns:a16="http://schemas.microsoft.com/office/drawing/2014/main" id="{F4FA303B-647C-BF91-4B3B-A28AD818D9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8" name="Rektangel 827">
                        <a:extLst>
                          <a:ext uri="{FF2B5EF4-FFF2-40B4-BE49-F238E27FC236}">
                            <a16:creationId xmlns:a16="http://schemas.microsoft.com/office/drawing/2014/main" id="{BEB20A81-F1FB-C724-614D-D3CFB688E7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29" name="Rektangel 828">
                        <a:extLst>
                          <a:ext uri="{FF2B5EF4-FFF2-40B4-BE49-F238E27FC236}">
                            <a16:creationId xmlns:a16="http://schemas.microsoft.com/office/drawing/2014/main" id="{3A1BD186-FDD1-2A78-75C0-E712944AB4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0" name="Rektangel 829">
                        <a:extLst>
                          <a:ext uri="{FF2B5EF4-FFF2-40B4-BE49-F238E27FC236}">
                            <a16:creationId xmlns:a16="http://schemas.microsoft.com/office/drawing/2014/main" id="{ABCF3480-8BEB-17B6-D2ED-17E4B1CCBF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1" name="Rektangel 830">
                        <a:extLst>
                          <a:ext uri="{FF2B5EF4-FFF2-40B4-BE49-F238E27FC236}">
                            <a16:creationId xmlns:a16="http://schemas.microsoft.com/office/drawing/2014/main" id="{B12784C3-29A3-4EE6-E3BE-EDD43C997C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2" name="Rektangel 831">
                        <a:extLst>
                          <a:ext uri="{FF2B5EF4-FFF2-40B4-BE49-F238E27FC236}">
                            <a16:creationId xmlns:a16="http://schemas.microsoft.com/office/drawing/2014/main" id="{EDB9466A-192F-C99A-2709-B074592318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3" name="Rektangel 832">
                        <a:extLst>
                          <a:ext uri="{FF2B5EF4-FFF2-40B4-BE49-F238E27FC236}">
                            <a16:creationId xmlns:a16="http://schemas.microsoft.com/office/drawing/2014/main" id="{F0806FC0-0F97-3161-38AE-BB05FD940C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4" name="Rektangel 833">
                        <a:extLst>
                          <a:ext uri="{FF2B5EF4-FFF2-40B4-BE49-F238E27FC236}">
                            <a16:creationId xmlns:a16="http://schemas.microsoft.com/office/drawing/2014/main" id="{EE39614F-3F4F-1AA5-17A0-A431BCD88F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5" name="Rektangel 834">
                        <a:extLst>
                          <a:ext uri="{FF2B5EF4-FFF2-40B4-BE49-F238E27FC236}">
                            <a16:creationId xmlns:a16="http://schemas.microsoft.com/office/drawing/2014/main" id="{55A48855-55F1-926C-2EF1-9848363C5C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36" name="Rektangel 835">
                        <a:extLst>
                          <a:ext uri="{FF2B5EF4-FFF2-40B4-BE49-F238E27FC236}">
                            <a16:creationId xmlns:a16="http://schemas.microsoft.com/office/drawing/2014/main" id="{3F2C4F05-3F3E-D36E-2404-CBEE250DC3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837" name="Gruppe 836">
                    <a:extLst>
                      <a:ext uri="{FF2B5EF4-FFF2-40B4-BE49-F238E27FC236}">
                        <a16:creationId xmlns:a16="http://schemas.microsoft.com/office/drawing/2014/main" id="{E9AAB522-5329-73F6-B708-50C4FCD97A25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406155" y="3834118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38" name="Rektangel: avrundede hjørner 837">
                      <a:extLst>
                        <a:ext uri="{FF2B5EF4-FFF2-40B4-BE49-F238E27FC236}">
                          <a16:creationId xmlns:a16="http://schemas.microsoft.com/office/drawing/2014/main" id="{AEB13137-7E2B-329F-0835-DA8413194F6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39" name="Gruppe 838">
                      <a:extLst>
                        <a:ext uri="{FF2B5EF4-FFF2-40B4-BE49-F238E27FC236}">
                          <a16:creationId xmlns:a16="http://schemas.microsoft.com/office/drawing/2014/main" id="{E56BD1D1-4AEE-9065-A2A3-6D047AAEF490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40" name="Rektangel 839">
                        <a:extLst>
                          <a:ext uri="{FF2B5EF4-FFF2-40B4-BE49-F238E27FC236}">
                            <a16:creationId xmlns:a16="http://schemas.microsoft.com/office/drawing/2014/main" id="{214626E2-A993-4C00-A53F-B08E2EB2F8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1" name="Rektangel 840">
                        <a:extLst>
                          <a:ext uri="{FF2B5EF4-FFF2-40B4-BE49-F238E27FC236}">
                            <a16:creationId xmlns:a16="http://schemas.microsoft.com/office/drawing/2014/main" id="{DAF39CB9-E200-95B2-0346-4A58D7CB8A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2" name="Rektangel 841">
                        <a:extLst>
                          <a:ext uri="{FF2B5EF4-FFF2-40B4-BE49-F238E27FC236}">
                            <a16:creationId xmlns:a16="http://schemas.microsoft.com/office/drawing/2014/main" id="{98C8E96A-32A8-3DAA-E47E-2EF15BAD6B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3" name="Rektangel 842">
                        <a:extLst>
                          <a:ext uri="{FF2B5EF4-FFF2-40B4-BE49-F238E27FC236}">
                            <a16:creationId xmlns:a16="http://schemas.microsoft.com/office/drawing/2014/main" id="{0B097A5F-E3D6-7F2E-62E0-B894405E6A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4" name="Rektangel 843">
                        <a:extLst>
                          <a:ext uri="{FF2B5EF4-FFF2-40B4-BE49-F238E27FC236}">
                            <a16:creationId xmlns:a16="http://schemas.microsoft.com/office/drawing/2014/main" id="{3345F401-6CB2-177E-526F-A6D390D403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5" name="Rektangel 844">
                        <a:extLst>
                          <a:ext uri="{FF2B5EF4-FFF2-40B4-BE49-F238E27FC236}">
                            <a16:creationId xmlns:a16="http://schemas.microsoft.com/office/drawing/2014/main" id="{20A4C73B-E1FD-F355-39D0-16F11580C1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6" name="Rektangel 845">
                        <a:extLst>
                          <a:ext uri="{FF2B5EF4-FFF2-40B4-BE49-F238E27FC236}">
                            <a16:creationId xmlns:a16="http://schemas.microsoft.com/office/drawing/2014/main" id="{D2CE8471-3FA8-BE51-BCF5-485EAE95C7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7" name="Rektangel 846">
                        <a:extLst>
                          <a:ext uri="{FF2B5EF4-FFF2-40B4-BE49-F238E27FC236}">
                            <a16:creationId xmlns:a16="http://schemas.microsoft.com/office/drawing/2014/main" id="{2A6DB7DA-64FB-7FBD-992D-32D5BDAFC0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8" name="Rektangel 847">
                        <a:extLst>
                          <a:ext uri="{FF2B5EF4-FFF2-40B4-BE49-F238E27FC236}">
                            <a16:creationId xmlns:a16="http://schemas.microsoft.com/office/drawing/2014/main" id="{E602F82C-0762-49CF-320D-9BE92F5B88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49" name="Rektangel 848">
                        <a:extLst>
                          <a:ext uri="{FF2B5EF4-FFF2-40B4-BE49-F238E27FC236}">
                            <a16:creationId xmlns:a16="http://schemas.microsoft.com/office/drawing/2014/main" id="{D3AC4E34-4DC2-5080-3881-7761CD4D9A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0" name="Rektangel 849">
                        <a:extLst>
                          <a:ext uri="{FF2B5EF4-FFF2-40B4-BE49-F238E27FC236}">
                            <a16:creationId xmlns:a16="http://schemas.microsoft.com/office/drawing/2014/main" id="{B941AC53-883A-26D0-C7C5-60DA0DCC0B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1" name="Rektangel 850">
                        <a:extLst>
                          <a:ext uri="{FF2B5EF4-FFF2-40B4-BE49-F238E27FC236}">
                            <a16:creationId xmlns:a16="http://schemas.microsoft.com/office/drawing/2014/main" id="{9EFF81BD-8922-DB74-A772-A98D127F85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2" name="Rektangel 851">
                        <a:extLst>
                          <a:ext uri="{FF2B5EF4-FFF2-40B4-BE49-F238E27FC236}">
                            <a16:creationId xmlns:a16="http://schemas.microsoft.com/office/drawing/2014/main" id="{A5B35E80-82DE-6841-078F-151D056C57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853" name="Gruppe 852">
                    <a:extLst>
                      <a:ext uri="{FF2B5EF4-FFF2-40B4-BE49-F238E27FC236}">
                        <a16:creationId xmlns:a16="http://schemas.microsoft.com/office/drawing/2014/main" id="{93AB8636-D8CF-6AB4-12D0-1A892B87A888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404677" y="4069695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54" name="Rektangel: avrundede hjørner 853">
                      <a:extLst>
                        <a:ext uri="{FF2B5EF4-FFF2-40B4-BE49-F238E27FC236}">
                          <a16:creationId xmlns:a16="http://schemas.microsoft.com/office/drawing/2014/main" id="{CD986FAD-D9FC-C328-2A77-6BEA5DA5C7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55" name="Gruppe 854">
                      <a:extLst>
                        <a:ext uri="{FF2B5EF4-FFF2-40B4-BE49-F238E27FC236}">
                          <a16:creationId xmlns:a16="http://schemas.microsoft.com/office/drawing/2014/main" id="{A9BF934E-70B3-56A0-EE7D-DA9AFDF3E358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56" name="Rektangel 855">
                        <a:extLst>
                          <a:ext uri="{FF2B5EF4-FFF2-40B4-BE49-F238E27FC236}">
                            <a16:creationId xmlns:a16="http://schemas.microsoft.com/office/drawing/2014/main" id="{1AEDB6FF-FE71-AA7A-DFFC-7D3788EE87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7" name="Rektangel 856">
                        <a:extLst>
                          <a:ext uri="{FF2B5EF4-FFF2-40B4-BE49-F238E27FC236}">
                            <a16:creationId xmlns:a16="http://schemas.microsoft.com/office/drawing/2014/main" id="{56C41857-50F8-F97B-BE49-A6F530E158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8" name="Rektangel 857">
                        <a:extLst>
                          <a:ext uri="{FF2B5EF4-FFF2-40B4-BE49-F238E27FC236}">
                            <a16:creationId xmlns:a16="http://schemas.microsoft.com/office/drawing/2014/main" id="{82AC02A8-4788-BAFF-CC2F-91BE824448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59" name="Rektangel 858">
                        <a:extLst>
                          <a:ext uri="{FF2B5EF4-FFF2-40B4-BE49-F238E27FC236}">
                            <a16:creationId xmlns:a16="http://schemas.microsoft.com/office/drawing/2014/main" id="{40691D24-FB3D-127C-A294-7CF9F6A14F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0" name="Rektangel 859">
                        <a:extLst>
                          <a:ext uri="{FF2B5EF4-FFF2-40B4-BE49-F238E27FC236}">
                            <a16:creationId xmlns:a16="http://schemas.microsoft.com/office/drawing/2014/main" id="{1FC799B8-0EA1-CE5C-6F21-1D13BA1D89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1" name="Rektangel 860">
                        <a:extLst>
                          <a:ext uri="{FF2B5EF4-FFF2-40B4-BE49-F238E27FC236}">
                            <a16:creationId xmlns:a16="http://schemas.microsoft.com/office/drawing/2014/main" id="{404A2734-AA44-8BD6-2AE5-7D3BE01BCF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2" name="Rektangel 861">
                        <a:extLst>
                          <a:ext uri="{FF2B5EF4-FFF2-40B4-BE49-F238E27FC236}">
                            <a16:creationId xmlns:a16="http://schemas.microsoft.com/office/drawing/2014/main" id="{3B09AB84-7C18-25D9-E170-979DB12716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3" name="Rektangel 862">
                        <a:extLst>
                          <a:ext uri="{FF2B5EF4-FFF2-40B4-BE49-F238E27FC236}">
                            <a16:creationId xmlns:a16="http://schemas.microsoft.com/office/drawing/2014/main" id="{6F76E565-0883-3616-4E10-F74FE97F9C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4" name="Rektangel 863">
                        <a:extLst>
                          <a:ext uri="{FF2B5EF4-FFF2-40B4-BE49-F238E27FC236}">
                            <a16:creationId xmlns:a16="http://schemas.microsoft.com/office/drawing/2014/main" id="{DF658868-0815-98E4-95C4-6C1CD67F52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5" name="Rektangel 864">
                        <a:extLst>
                          <a:ext uri="{FF2B5EF4-FFF2-40B4-BE49-F238E27FC236}">
                            <a16:creationId xmlns:a16="http://schemas.microsoft.com/office/drawing/2014/main" id="{5A619B74-57D1-01B1-CD8D-F94E13E1EE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6" name="Rektangel 865">
                        <a:extLst>
                          <a:ext uri="{FF2B5EF4-FFF2-40B4-BE49-F238E27FC236}">
                            <a16:creationId xmlns:a16="http://schemas.microsoft.com/office/drawing/2014/main" id="{4D86A11C-816D-9856-A445-ECD6A8995E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7" name="Rektangel 866">
                        <a:extLst>
                          <a:ext uri="{FF2B5EF4-FFF2-40B4-BE49-F238E27FC236}">
                            <a16:creationId xmlns:a16="http://schemas.microsoft.com/office/drawing/2014/main" id="{47E6C603-0BC2-F235-2B4F-F327019B30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68" name="Rektangel 867">
                        <a:extLst>
                          <a:ext uri="{FF2B5EF4-FFF2-40B4-BE49-F238E27FC236}">
                            <a16:creationId xmlns:a16="http://schemas.microsoft.com/office/drawing/2014/main" id="{0FF021BB-8E3E-B883-26B3-CE1E20A1D2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1" name="Gruppe 40">
                  <a:extLst>
                    <a:ext uri="{FF2B5EF4-FFF2-40B4-BE49-F238E27FC236}">
                      <a16:creationId xmlns:a16="http://schemas.microsoft.com/office/drawing/2014/main" id="{DCE9924F-F33F-C38E-ACC6-CCF4FA097318}"/>
                    </a:ext>
                  </a:extLst>
                </p:cNvPr>
                <p:cNvGrpSpPr/>
                <p:nvPr/>
              </p:nvGrpSpPr>
              <p:grpSpPr>
                <a:xfrm>
                  <a:off x="1733574" y="3425845"/>
                  <a:ext cx="370796" cy="915704"/>
                  <a:chOff x="1722189" y="3440632"/>
                  <a:chExt cx="370796" cy="915704"/>
                </a:xfrm>
              </p:grpSpPr>
              <p:grpSp>
                <p:nvGrpSpPr>
                  <p:cNvPr id="869" name="Gruppe 868">
                    <a:extLst>
                      <a:ext uri="{FF2B5EF4-FFF2-40B4-BE49-F238E27FC236}">
                        <a16:creationId xmlns:a16="http://schemas.microsoft.com/office/drawing/2014/main" id="{DD356203-49FC-037F-C5C0-296B7EFAB4E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802269" y="3364985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70" name="Rektangel: avrundede hjørner 869">
                      <a:extLst>
                        <a:ext uri="{FF2B5EF4-FFF2-40B4-BE49-F238E27FC236}">
                          <a16:creationId xmlns:a16="http://schemas.microsoft.com/office/drawing/2014/main" id="{6C821370-45B6-7A8F-71DD-7BD8527C26E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71" name="Gruppe 870">
                      <a:extLst>
                        <a:ext uri="{FF2B5EF4-FFF2-40B4-BE49-F238E27FC236}">
                          <a16:creationId xmlns:a16="http://schemas.microsoft.com/office/drawing/2014/main" id="{0A2A5528-9B32-B523-322E-15A808891ED8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72" name="Rektangel 871">
                        <a:extLst>
                          <a:ext uri="{FF2B5EF4-FFF2-40B4-BE49-F238E27FC236}">
                            <a16:creationId xmlns:a16="http://schemas.microsoft.com/office/drawing/2014/main" id="{DB68232F-6D56-563A-6676-DA4D18EAE5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3" name="Rektangel 872">
                        <a:extLst>
                          <a:ext uri="{FF2B5EF4-FFF2-40B4-BE49-F238E27FC236}">
                            <a16:creationId xmlns:a16="http://schemas.microsoft.com/office/drawing/2014/main" id="{98B8DBC2-84BF-0231-B3A3-1969B46505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4" name="Rektangel 873">
                        <a:extLst>
                          <a:ext uri="{FF2B5EF4-FFF2-40B4-BE49-F238E27FC236}">
                            <a16:creationId xmlns:a16="http://schemas.microsoft.com/office/drawing/2014/main" id="{7A4A8981-C1F6-B6CC-FC8D-F870FB4B13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5" name="Rektangel 874">
                        <a:extLst>
                          <a:ext uri="{FF2B5EF4-FFF2-40B4-BE49-F238E27FC236}">
                            <a16:creationId xmlns:a16="http://schemas.microsoft.com/office/drawing/2014/main" id="{0A7AC0E0-F371-DD84-C948-BB71E312AB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6" name="Rektangel 875">
                        <a:extLst>
                          <a:ext uri="{FF2B5EF4-FFF2-40B4-BE49-F238E27FC236}">
                            <a16:creationId xmlns:a16="http://schemas.microsoft.com/office/drawing/2014/main" id="{EEA3E5B0-F428-04C2-F61D-13F8781BA2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7" name="Rektangel 876">
                        <a:extLst>
                          <a:ext uri="{FF2B5EF4-FFF2-40B4-BE49-F238E27FC236}">
                            <a16:creationId xmlns:a16="http://schemas.microsoft.com/office/drawing/2014/main" id="{1108E68C-CAAD-0726-0556-11E4396CB0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8" name="Rektangel 877">
                        <a:extLst>
                          <a:ext uri="{FF2B5EF4-FFF2-40B4-BE49-F238E27FC236}">
                            <a16:creationId xmlns:a16="http://schemas.microsoft.com/office/drawing/2014/main" id="{BDC0FD07-59A5-2B8C-3E11-C309D70C0D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79" name="Rektangel 878">
                        <a:extLst>
                          <a:ext uri="{FF2B5EF4-FFF2-40B4-BE49-F238E27FC236}">
                            <a16:creationId xmlns:a16="http://schemas.microsoft.com/office/drawing/2014/main" id="{6A813C5C-B474-F02E-CFC5-2ED906AD64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0" name="Rektangel 879">
                        <a:extLst>
                          <a:ext uri="{FF2B5EF4-FFF2-40B4-BE49-F238E27FC236}">
                            <a16:creationId xmlns:a16="http://schemas.microsoft.com/office/drawing/2014/main" id="{10AC3BE0-E2C4-58CE-C7B2-9992DDA740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1" name="Rektangel 880">
                        <a:extLst>
                          <a:ext uri="{FF2B5EF4-FFF2-40B4-BE49-F238E27FC236}">
                            <a16:creationId xmlns:a16="http://schemas.microsoft.com/office/drawing/2014/main" id="{3861B4CA-0D54-4B35-DF1E-1DCB6D3D84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2" name="Rektangel 881">
                        <a:extLst>
                          <a:ext uri="{FF2B5EF4-FFF2-40B4-BE49-F238E27FC236}">
                            <a16:creationId xmlns:a16="http://schemas.microsoft.com/office/drawing/2014/main" id="{F8E956F6-CF47-66D4-D9B8-1F8699053A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3" name="Rektangel 882">
                        <a:extLst>
                          <a:ext uri="{FF2B5EF4-FFF2-40B4-BE49-F238E27FC236}">
                            <a16:creationId xmlns:a16="http://schemas.microsoft.com/office/drawing/2014/main" id="{BCA55037-76B8-1771-A2DD-56C2149EE6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4" name="Rektangel 883">
                        <a:extLst>
                          <a:ext uri="{FF2B5EF4-FFF2-40B4-BE49-F238E27FC236}">
                            <a16:creationId xmlns:a16="http://schemas.microsoft.com/office/drawing/2014/main" id="{A07FCBA7-432D-3989-487F-463494C005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885" name="Gruppe 884">
                    <a:extLst>
                      <a:ext uri="{FF2B5EF4-FFF2-40B4-BE49-F238E27FC236}">
                        <a16:creationId xmlns:a16="http://schemas.microsoft.com/office/drawing/2014/main" id="{0EAD38DD-7667-9E0F-D92E-AB73599D3F71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800791" y="3597514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886" name="Rektangel: avrundede hjørner 885">
                      <a:extLst>
                        <a:ext uri="{FF2B5EF4-FFF2-40B4-BE49-F238E27FC236}">
                          <a16:creationId xmlns:a16="http://schemas.microsoft.com/office/drawing/2014/main" id="{5843CA69-9B2C-0734-E0EC-FB03F4A663A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887" name="Gruppe 886">
                      <a:extLst>
                        <a:ext uri="{FF2B5EF4-FFF2-40B4-BE49-F238E27FC236}">
                          <a16:creationId xmlns:a16="http://schemas.microsoft.com/office/drawing/2014/main" id="{4069D67E-BE62-9923-5029-2ADE4979186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888" name="Rektangel 887">
                        <a:extLst>
                          <a:ext uri="{FF2B5EF4-FFF2-40B4-BE49-F238E27FC236}">
                            <a16:creationId xmlns:a16="http://schemas.microsoft.com/office/drawing/2014/main" id="{30DA205F-30ED-04B2-E08E-016DD5AA9B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89" name="Rektangel 888">
                        <a:extLst>
                          <a:ext uri="{FF2B5EF4-FFF2-40B4-BE49-F238E27FC236}">
                            <a16:creationId xmlns:a16="http://schemas.microsoft.com/office/drawing/2014/main" id="{AED2E75C-6AA4-A58B-0C4E-60F1647CB2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0" name="Rektangel 889">
                        <a:extLst>
                          <a:ext uri="{FF2B5EF4-FFF2-40B4-BE49-F238E27FC236}">
                            <a16:creationId xmlns:a16="http://schemas.microsoft.com/office/drawing/2014/main" id="{7EF734A7-9CB0-E026-61A2-F33067CD13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1" name="Rektangel 890">
                        <a:extLst>
                          <a:ext uri="{FF2B5EF4-FFF2-40B4-BE49-F238E27FC236}">
                            <a16:creationId xmlns:a16="http://schemas.microsoft.com/office/drawing/2014/main" id="{59DB7120-8601-9A4D-3557-526BA50409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2" name="Rektangel 891">
                        <a:extLst>
                          <a:ext uri="{FF2B5EF4-FFF2-40B4-BE49-F238E27FC236}">
                            <a16:creationId xmlns:a16="http://schemas.microsoft.com/office/drawing/2014/main" id="{A90BD75F-ABBD-42A7-2B86-766B1ECECE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3" name="Rektangel 892">
                        <a:extLst>
                          <a:ext uri="{FF2B5EF4-FFF2-40B4-BE49-F238E27FC236}">
                            <a16:creationId xmlns:a16="http://schemas.microsoft.com/office/drawing/2014/main" id="{FB56C5D7-E96E-F8A6-4C6D-86AC6FC63B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4" name="Rektangel 893">
                        <a:extLst>
                          <a:ext uri="{FF2B5EF4-FFF2-40B4-BE49-F238E27FC236}">
                            <a16:creationId xmlns:a16="http://schemas.microsoft.com/office/drawing/2014/main" id="{A2A3DC20-A128-E415-84D1-9AE4996CD8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5" name="Rektangel 894">
                        <a:extLst>
                          <a:ext uri="{FF2B5EF4-FFF2-40B4-BE49-F238E27FC236}">
                            <a16:creationId xmlns:a16="http://schemas.microsoft.com/office/drawing/2014/main" id="{0FF99F60-C68E-FB48-EB22-D96B882487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6" name="Rektangel 895">
                        <a:extLst>
                          <a:ext uri="{FF2B5EF4-FFF2-40B4-BE49-F238E27FC236}">
                            <a16:creationId xmlns:a16="http://schemas.microsoft.com/office/drawing/2014/main" id="{C0EF1975-1766-0AFD-EB1F-9C103FE451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7" name="Rektangel 896">
                        <a:extLst>
                          <a:ext uri="{FF2B5EF4-FFF2-40B4-BE49-F238E27FC236}">
                            <a16:creationId xmlns:a16="http://schemas.microsoft.com/office/drawing/2014/main" id="{91F11963-2FE8-2E4B-ECCC-EC887FC63E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8" name="Rektangel 897">
                        <a:extLst>
                          <a:ext uri="{FF2B5EF4-FFF2-40B4-BE49-F238E27FC236}">
                            <a16:creationId xmlns:a16="http://schemas.microsoft.com/office/drawing/2014/main" id="{3BF27507-90F2-64A1-4FD9-0FE423B853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899" name="Rektangel 898">
                        <a:extLst>
                          <a:ext uri="{FF2B5EF4-FFF2-40B4-BE49-F238E27FC236}">
                            <a16:creationId xmlns:a16="http://schemas.microsoft.com/office/drawing/2014/main" id="{5E640E36-4314-27F3-AC66-27C63A7578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0" name="Rektangel 899">
                        <a:extLst>
                          <a:ext uri="{FF2B5EF4-FFF2-40B4-BE49-F238E27FC236}">
                            <a16:creationId xmlns:a16="http://schemas.microsoft.com/office/drawing/2014/main" id="{D2DDB4F4-586D-4FE0-48E4-3EBB9F10B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901" name="Gruppe 900">
                    <a:extLst>
                      <a:ext uri="{FF2B5EF4-FFF2-40B4-BE49-F238E27FC236}">
                        <a16:creationId xmlns:a16="http://schemas.microsoft.com/office/drawing/2014/main" id="{B1ACA21E-121B-B16F-1531-CCACC8631B99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799314" y="3830043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902" name="Rektangel: avrundede hjørner 901">
                      <a:extLst>
                        <a:ext uri="{FF2B5EF4-FFF2-40B4-BE49-F238E27FC236}">
                          <a16:creationId xmlns:a16="http://schemas.microsoft.com/office/drawing/2014/main" id="{42E87038-CD4F-7016-5DA5-6B9EBE0ABF6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03" name="Gruppe 902">
                      <a:extLst>
                        <a:ext uri="{FF2B5EF4-FFF2-40B4-BE49-F238E27FC236}">
                          <a16:creationId xmlns:a16="http://schemas.microsoft.com/office/drawing/2014/main" id="{DFDF7C14-B8C6-B41C-5F05-F08669D1F09E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04" name="Rektangel 903">
                        <a:extLst>
                          <a:ext uri="{FF2B5EF4-FFF2-40B4-BE49-F238E27FC236}">
                            <a16:creationId xmlns:a16="http://schemas.microsoft.com/office/drawing/2014/main" id="{A10D3971-45F6-98F2-87E7-BD3ED3F946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5" name="Rektangel 904">
                        <a:extLst>
                          <a:ext uri="{FF2B5EF4-FFF2-40B4-BE49-F238E27FC236}">
                            <a16:creationId xmlns:a16="http://schemas.microsoft.com/office/drawing/2014/main" id="{1CC33705-E62F-1175-0CDC-1C2B822F76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6" name="Rektangel 905">
                        <a:extLst>
                          <a:ext uri="{FF2B5EF4-FFF2-40B4-BE49-F238E27FC236}">
                            <a16:creationId xmlns:a16="http://schemas.microsoft.com/office/drawing/2014/main" id="{628E326B-A2F8-0E87-CA00-27B66AF1C2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7" name="Rektangel 906">
                        <a:extLst>
                          <a:ext uri="{FF2B5EF4-FFF2-40B4-BE49-F238E27FC236}">
                            <a16:creationId xmlns:a16="http://schemas.microsoft.com/office/drawing/2014/main" id="{9566A85D-AD1F-3617-38BC-729B9EB907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8" name="Rektangel 907">
                        <a:extLst>
                          <a:ext uri="{FF2B5EF4-FFF2-40B4-BE49-F238E27FC236}">
                            <a16:creationId xmlns:a16="http://schemas.microsoft.com/office/drawing/2014/main" id="{E5BDCC6E-7CCF-867E-5DFD-02324BBF3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9" name="Rektangel 908">
                        <a:extLst>
                          <a:ext uri="{FF2B5EF4-FFF2-40B4-BE49-F238E27FC236}">
                            <a16:creationId xmlns:a16="http://schemas.microsoft.com/office/drawing/2014/main" id="{2B0CA9FA-761E-A6A4-1919-A0E2331E23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0" name="Rektangel 909">
                        <a:extLst>
                          <a:ext uri="{FF2B5EF4-FFF2-40B4-BE49-F238E27FC236}">
                            <a16:creationId xmlns:a16="http://schemas.microsoft.com/office/drawing/2014/main" id="{8BAF0F78-5828-F035-5566-37B57346DE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1" name="Rektangel 910">
                        <a:extLst>
                          <a:ext uri="{FF2B5EF4-FFF2-40B4-BE49-F238E27FC236}">
                            <a16:creationId xmlns:a16="http://schemas.microsoft.com/office/drawing/2014/main" id="{DA5910D3-525B-09BF-C33C-9E4BC501EA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2" name="Rektangel 911">
                        <a:extLst>
                          <a:ext uri="{FF2B5EF4-FFF2-40B4-BE49-F238E27FC236}">
                            <a16:creationId xmlns:a16="http://schemas.microsoft.com/office/drawing/2014/main" id="{0DD89BE8-0B57-0954-BDC9-95868A73BA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3" name="Rektangel 912">
                        <a:extLst>
                          <a:ext uri="{FF2B5EF4-FFF2-40B4-BE49-F238E27FC236}">
                            <a16:creationId xmlns:a16="http://schemas.microsoft.com/office/drawing/2014/main" id="{B2AFC54F-5A72-1171-5266-79CF88C5FD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4" name="Rektangel 913">
                        <a:extLst>
                          <a:ext uri="{FF2B5EF4-FFF2-40B4-BE49-F238E27FC236}">
                            <a16:creationId xmlns:a16="http://schemas.microsoft.com/office/drawing/2014/main" id="{924C85CA-8B84-81D7-CBA5-447564B502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5" name="Rektangel 914">
                        <a:extLst>
                          <a:ext uri="{FF2B5EF4-FFF2-40B4-BE49-F238E27FC236}">
                            <a16:creationId xmlns:a16="http://schemas.microsoft.com/office/drawing/2014/main" id="{1055A16F-8F8D-BCB7-0C46-2D535A3AF2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6" name="Rektangel 915">
                        <a:extLst>
                          <a:ext uri="{FF2B5EF4-FFF2-40B4-BE49-F238E27FC236}">
                            <a16:creationId xmlns:a16="http://schemas.microsoft.com/office/drawing/2014/main" id="{15751F8F-95C9-B4C1-9B0E-CB5CE84809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917" name="Gruppe 916">
                    <a:extLst>
                      <a:ext uri="{FF2B5EF4-FFF2-40B4-BE49-F238E27FC236}">
                        <a16:creationId xmlns:a16="http://schemas.microsoft.com/office/drawing/2014/main" id="{A9775863-EA14-BEB3-229B-183BCB6EB1F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797836" y="4065619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918" name="Rektangel: avrundede hjørner 917">
                      <a:extLst>
                        <a:ext uri="{FF2B5EF4-FFF2-40B4-BE49-F238E27FC236}">
                          <a16:creationId xmlns:a16="http://schemas.microsoft.com/office/drawing/2014/main" id="{B1B85B7D-0AAA-8CCE-B817-FDF20FC2AB0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19" name="Gruppe 918">
                      <a:extLst>
                        <a:ext uri="{FF2B5EF4-FFF2-40B4-BE49-F238E27FC236}">
                          <a16:creationId xmlns:a16="http://schemas.microsoft.com/office/drawing/2014/main" id="{E4F97E15-A4A7-7A88-9B0C-295DAFF26C58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20" name="Rektangel 919">
                        <a:extLst>
                          <a:ext uri="{FF2B5EF4-FFF2-40B4-BE49-F238E27FC236}">
                            <a16:creationId xmlns:a16="http://schemas.microsoft.com/office/drawing/2014/main" id="{62910294-C8FF-FE07-8801-46C1675D40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1" name="Rektangel 920">
                        <a:extLst>
                          <a:ext uri="{FF2B5EF4-FFF2-40B4-BE49-F238E27FC236}">
                            <a16:creationId xmlns:a16="http://schemas.microsoft.com/office/drawing/2014/main" id="{E4B0CD41-2C67-292A-4454-ABB1BA9CEE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2" name="Rektangel 921">
                        <a:extLst>
                          <a:ext uri="{FF2B5EF4-FFF2-40B4-BE49-F238E27FC236}">
                            <a16:creationId xmlns:a16="http://schemas.microsoft.com/office/drawing/2014/main" id="{90EFBD7D-F757-6CEF-3ACA-98B1EF2312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3" name="Rektangel 922">
                        <a:extLst>
                          <a:ext uri="{FF2B5EF4-FFF2-40B4-BE49-F238E27FC236}">
                            <a16:creationId xmlns:a16="http://schemas.microsoft.com/office/drawing/2014/main" id="{BB28CA83-158D-DB99-67A3-A43DF9B817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4" name="Rektangel 923">
                        <a:extLst>
                          <a:ext uri="{FF2B5EF4-FFF2-40B4-BE49-F238E27FC236}">
                            <a16:creationId xmlns:a16="http://schemas.microsoft.com/office/drawing/2014/main" id="{8162DBC8-45F1-E700-603A-4B9F93E9BC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5" name="Rektangel 924">
                        <a:extLst>
                          <a:ext uri="{FF2B5EF4-FFF2-40B4-BE49-F238E27FC236}">
                            <a16:creationId xmlns:a16="http://schemas.microsoft.com/office/drawing/2014/main" id="{2F178A21-4D1D-4AC3-CB0C-4EE7E34AA7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6" name="Rektangel 925">
                        <a:extLst>
                          <a:ext uri="{FF2B5EF4-FFF2-40B4-BE49-F238E27FC236}">
                            <a16:creationId xmlns:a16="http://schemas.microsoft.com/office/drawing/2014/main" id="{D35F212A-46B9-568A-CE12-4CC55BEF85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7" name="Rektangel 926">
                        <a:extLst>
                          <a:ext uri="{FF2B5EF4-FFF2-40B4-BE49-F238E27FC236}">
                            <a16:creationId xmlns:a16="http://schemas.microsoft.com/office/drawing/2014/main" id="{DC324952-AE1D-5F9F-E6B9-C0C2A112F0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8" name="Rektangel 927">
                        <a:extLst>
                          <a:ext uri="{FF2B5EF4-FFF2-40B4-BE49-F238E27FC236}">
                            <a16:creationId xmlns:a16="http://schemas.microsoft.com/office/drawing/2014/main" id="{C5C084E2-1852-9632-2F37-B8978BD9F4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9" name="Rektangel 928">
                        <a:extLst>
                          <a:ext uri="{FF2B5EF4-FFF2-40B4-BE49-F238E27FC236}">
                            <a16:creationId xmlns:a16="http://schemas.microsoft.com/office/drawing/2014/main" id="{8B1C8C0D-ECC1-53E6-29C8-A59944879B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0" name="Rektangel 929">
                        <a:extLst>
                          <a:ext uri="{FF2B5EF4-FFF2-40B4-BE49-F238E27FC236}">
                            <a16:creationId xmlns:a16="http://schemas.microsoft.com/office/drawing/2014/main" id="{DF682AA5-4C3D-FEFD-6144-E06C9195BC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1" name="Rektangel 930">
                        <a:extLst>
                          <a:ext uri="{FF2B5EF4-FFF2-40B4-BE49-F238E27FC236}">
                            <a16:creationId xmlns:a16="http://schemas.microsoft.com/office/drawing/2014/main" id="{4BF70A8D-967F-1ACF-6236-CBAF6792CE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2" name="Rektangel 931">
                        <a:extLst>
                          <a:ext uri="{FF2B5EF4-FFF2-40B4-BE49-F238E27FC236}">
                            <a16:creationId xmlns:a16="http://schemas.microsoft.com/office/drawing/2014/main" id="{61265555-4B45-1F32-7E56-6F494345C4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2" name="Gruppe 41">
                  <a:extLst>
                    <a:ext uri="{FF2B5EF4-FFF2-40B4-BE49-F238E27FC236}">
                      <a16:creationId xmlns:a16="http://schemas.microsoft.com/office/drawing/2014/main" id="{78BB4BA9-9F49-0390-9D06-CCC241745117}"/>
                    </a:ext>
                  </a:extLst>
                </p:cNvPr>
                <p:cNvGrpSpPr/>
                <p:nvPr/>
              </p:nvGrpSpPr>
              <p:grpSpPr>
                <a:xfrm>
                  <a:off x="2124703" y="3429000"/>
                  <a:ext cx="370796" cy="915705"/>
                  <a:chOff x="2121443" y="3420348"/>
                  <a:chExt cx="370796" cy="915705"/>
                </a:xfrm>
              </p:grpSpPr>
              <p:grpSp>
                <p:nvGrpSpPr>
                  <p:cNvPr id="933" name="Gruppe 932">
                    <a:extLst>
                      <a:ext uri="{FF2B5EF4-FFF2-40B4-BE49-F238E27FC236}">
                        <a16:creationId xmlns:a16="http://schemas.microsoft.com/office/drawing/2014/main" id="{71DB3087-66C3-EBD6-28A6-B97D0ACD7C1D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201522" y="3344702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934" name="Rektangel: avrundede hjørner 933">
                      <a:extLst>
                        <a:ext uri="{FF2B5EF4-FFF2-40B4-BE49-F238E27FC236}">
                          <a16:creationId xmlns:a16="http://schemas.microsoft.com/office/drawing/2014/main" id="{AF5784DB-AE86-A73E-4D0C-D35D32C259D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35" name="Gruppe 934">
                      <a:extLst>
                        <a:ext uri="{FF2B5EF4-FFF2-40B4-BE49-F238E27FC236}">
                          <a16:creationId xmlns:a16="http://schemas.microsoft.com/office/drawing/2014/main" id="{99A8CEBD-247F-A252-A640-4E825B0C236F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36" name="Rektangel 935">
                        <a:extLst>
                          <a:ext uri="{FF2B5EF4-FFF2-40B4-BE49-F238E27FC236}">
                            <a16:creationId xmlns:a16="http://schemas.microsoft.com/office/drawing/2014/main" id="{6767D4CE-526C-77D6-40A1-704B93D76E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7" name="Rektangel 936">
                        <a:extLst>
                          <a:ext uri="{FF2B5EF4-FFF2-40B4-BE49-F238E27FC236}">
                            <a16:creationId xmlns:a16="http://schemas.microsoft.com/office/drawing/2014/main" id="{3A26E536-52C7-40EC-13A0-0F020094C4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8" name="Rektangel 937">
                        <a:extLst>
                          <a:ext uri="{FF2B5EF4-FFF2-40B4-BE49-F238E27FC236}">
                            <a16:creationId xmlns:a16="http://schemas.microsoft.com/office/drawing/2014/main" id="{D921DBEB-B28C-3B57-E746-955B39CC41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39" name="Rektangel 938">
                        <a:extLst>
                          <a:ext uri="{FF2B5EF4-FFF2-40B4-BE49-F238E27FC236}">
                            <a16:creationId xmlns:a16="http://schemas.microsoft.com/office/drawing/2014/main" id="{6471E4AF-90A7-38EF-CC37-42FF8BD25E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0" name="Rektangel 939">
                        <a:extLst>
                          <a:ext uri="{FF2B5EF4-FFF2-40B4-BE49-F238E27FC236}">
                            <a16:creationId xmlns:a16="http://schemas.microsoft.com/office/drawing/2014/main" id="{D790DA75-E07F-D676-38E6-7DBD95281E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1" name="Rektangel 940">
                        <a:extLst>
                          <a:ext uri="{FF2B5EF4-FFF2-40B4-BE49-F238E27FC236}">
                            <a16:creationId xmlns:a16="http://schemas.microsoft.com/office/drawing/2014/main" id="{5ED602E7-8578-9BA5-2BEA-643475D1ED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2" name="Rektangel 941">
                        <a:extLst>
                          <a:ext uri="{FF2B5EF4-FFF2-40B4-BE49-F238E27FC236}">
                            <a16:creationId xmlns:a16="http://schemas.microsoft.com/office/drawing/2014/main" id="{7B92DE44-C990-6395-74A2-72DA4DD9B6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3" name="Rektangel 942">
                        <a:extLst>
                          <a:ext uri="{FF2B5EF4-FFF2-40B4-BE49-F238E27FC236}">
                            <a16:creationId xmlns:a16="http://schemas.microsoft.com/office/drawing/2014/main" id="{D2ED5B43-ADFA-B330-264D-BA2E8C19A5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4" name="Rektangel 943">
                        <a:extLst>
                          <a:ext uri="{FF2B5EF4-FFF2-40B4-BE49-F238E27FC236}">
                            <a16:creationId xmlns:a16="http://schemas.microsoft.com/office/drawing/2014/main" id="{78183C59-8BB8-3753-EB10-84DCEA186E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5" name="Rektangel 944">
                        <a:extLst>
                          <a:ext uri="{FF2B5EF4-FFF2-40B4-BE49-F238E27FC236}">
                            <a16:creationId xmlns:a16="http://schemas.microsoft.com/office/drawing/2014/main" id="{904238AE-0C46-0960-0CD6-E39EABA96F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6" name="Rektangel 945">
                        <a:extLst>
                          <a:ext uri="{FF2B5EF4-FFF2-40B4-BE49-F238E27FC236}">
                            <a16:creationId xmlns:a16="http://schemas.microsoft.com/office/drawing/2014/main" id="{B1BD84C6-A250-4F6A-111B-1A0A1C4555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7" name="Rektangel 946">
                        <a:extLst>
                          <a:ext uri="{FF2B5EF4-FFF2-40B4-BE49-F238E27FC236}">
                            <a16:creationId xmlns:a16="http://schemas.microsoft.com/office/drawing/2014/main" id="{0AF8C086-4CD1-8D63-C202-C1047ACE0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48" name="Rektangel 947">
                        <a:extLst>
                          <a:ext uri="{FF2B5EF4-FFF2-40B4-BE49-F238E27FC236}">
                            <a16:creationId xmlns:a16="http://schemas.microsoft.com/office/drawing/2014/main" id="{FA71340C-106E-E57A-DBF9-DCD38ACF01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949" name="Gruppe 948">
                    <a:extLst>
                      <a:ext uri="{FF2B5EF4-FFF2-40B4-BE49-F238E27FC236}">
                        <a16:creationId xmlns:a16="http://schemas.microsoft.com/office/drawing/2014/main" id="{3690310B-43A4-5EF2-ACB7-B04E8193CF5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200044" y="3577231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950" name="Rektangel: avrundede hjørner 949">
                      <a:extLst>
                        <a:ext uri="{FF2B5EF4-FFF2-40B4-BE49-F238E27FC236}">
                          <a16:creationId xmlns:a16="http://schemas.microsoft.com/office/drawing/2014/main" id="{A38F9216-5DFB-B0D1-17C8-8934A547045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51" name="Gruppe 950">
                      <a:extLst>
                        <a:ext uri="{FF2B5EF4-FFF2-40B4-BE49-F238E27FC236}">
                          <a16:creationId xmlns:a16="http://schemas.microsoft.com/office/drawing/2014/main" id="{C2CC0330-3EE9-3339-1541-37ADCC92CA5A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52" name="Rektangel 951">
                        <a:extLst>
                          <a:ext uri="{FF2B5EF4-FFF2-40B4-BE49-F238E27FC236}">
                            <a16:creationId xmlns:a16="http://schemas.microsoft.com/office/drawing/2014/main" id="{1D02BA07-9710-0B0E-B644-60924D1AFE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3" name="Rektangel 952">
                        <a:extLst>
                          <a:ext uri="{FF2B5EF4-FFF2-40B4-BE49-F238E27FC236}">
                            <a16:creationId xmlns:a16="http://schemas.microsoft.com/office/drawing/2014/main" id="{3590073C-9020-DDAE-4BE2-7881CF5015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4" name="Rektangel 953">
                        <a:extLst>
                          <a:ext uri="{FF2B5EF4-FFF2-40B4-BE49-F238E27FC236}">
                            <a16:creationId xmlns:a16="http://schemas.microsoft.com/office/drawing/2014/main" id="{C3E74F90-DF42-B02B-08FE-1EA07FF4B6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5" name="Rektangel 954">
                        <a:extLst>
                          <a:ext uri="{FF2B5EF4-FFF2-40B4-BE49-F238E27FC236}">
                            <a16:creationId xmlns:a16="http://schemas.microsoft.com/office/drawing/2014/main" id="{07B4C130-865D-8DC2-D03F-28771B450B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6" name="Rektangel 955">
                        <a:extLst>
                          <a:ext uri="{FF2B5EF4-FFF2-40B4-BE49-F238E27FC236}">
                            <a16:creationId xmlns:a16="http://schemas.microsoft.com/office/drawing/2014/main" id="{CEDC72A4-E36F-998E-3BCA-23F5EA0CAE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7" name="Rektangel 956">
                        <a:extLst>
                          <a:ext uri="{FF2B5EF4-FFF2-40B4-BE49-F238E27FC236}">
                            <a16:creationId xmlns:a16="http://schemas.microsoft.com/office/drawing/2014/main" id="{4B802DA1-FAC4-4601-0FB4-435F86CE6C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8" name="Rektangel 957">
                        <a:extLst>
                          <a:ext uri="{FF2B5EF4-FFF2-40B4-BE49-F238E27FC236}">
                            <a16:creationId xmlns:a16="http://schemas.microsoft.com/office/drawing/2014/main" id="{CEF7FAF3-525F-77D6-4732-725DFCE671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9" name="Rektangel 958">
                        <a:extLst>
                          <a:ext uri="{FF2B5EF4-FFF2-40B4-BE49-F238E27FC236}">
                            <a16:creationId xmlns:a16="http://schemas.microsoft.com/office/drawing/2014/main" id="{1D053164-3941-6E4C-8633-FE73503DA0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0" name="Rektangel 959">
                        <a:extLst>
                          <a:ext uri="{FF2B5EF4-FFF2-40B4-BE49-F238E27FC236}">
                            <a16:creationId xmlns:a16="http://schemas.microsoft.com/office/drawing/2014/main" id="{62F8EE96-3C71-E221-167F-971A5B78E2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1" name="Rektangel 960">
                        <a:extLst>
                          <a:ext uri="{FF2B5EF4-FFF2-40B4-BE49-F238E27FC236}">
                            <a16:creationId xmlns:a16="http://schemas.microsoft.com/office/drawing/2014/main" id="{154E046C-48F3-1F54-70E5-B90F8C5D54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2" name="Rektangel 961">
                        <a:extLst>
                          <a:ext uri="{FF2B5EF4-FFF2-40B4-BE49-F238E27FC236}">
                            <a16:creationId xmlns:a16="http://schemas.microsoft.com/office/drawing/2014/main" id="{F7713D1C-07B2-EE97-731C-8FCFE9948F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3" name="Rektangel 962">
                        <a:extLst>
                          <a:ext uri="{FF2B5EF4-FFF2-40B4-BE49-F238E27FC236}">
                            <a16:creationId xmlns:a16="http://schemas.microsoft.com/office/drawing/2014/main" id="{3A781B29-74C5-20EA-9C4B-1B41652163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4" name="Rektangel 963">
                        <a:extLst>
                          <a:ext uri="{FF2B5EF4-FFF2-40B4-BE49-F238E27FC236}">
                            <a16:creationId xmlns:a16="http://schemas.microsoft.com/office/drawing/2014/main" id="{D5271A17-09BC-83F5-D569-FA92E73325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965" name="Gruppe 964">
                    <a:extLst>
                      <a:ext uri="{FF2B5EF4-FFF2-40B4-BE49-F238E27FC236}">
                        <a16:creationId xmlns:a16="http://schemas.microsoft.com/office/drawing/2014/main" id="{4CEB5306-6F73-9E00-50F2-1B5F89003A9F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198567" y="3809760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966" name="Rektangel: avrundede hjørner 965">
                      <a:extLst>
                        <a:ext uri="{FF2B5EF4-FFF2-40B4-BE49-F238E27FC236}">
                          <a16:creationId xmlns:a16="http://schemas.microsoft.com/office/drawing/2014/main" id="{0561FCA7-1F18-F116-0D11-740B10C2BDF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67" name="Gruppe 966">
                      <a:extLst>
                        <a:ext uri="{FF2B5EF4-FFF2-40B4-BE49-F238E27FC236}">
                          <a16:creationId xmlns:a16="http://schemas.microsoft.com/office/drawing/2014/main" id="{E52B7924-E654-953B-B4EE-D4F2ECD0D108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68" name="Rektangel 967">
                        <a:extLst>
                          <a:ext uri="{FF2B5EF4-FFF2-40B4-BE49-F238E27FC236}">
                            <a16:creationId xmlns:a16="http://schemas.microsoft.com/office/drawing/2014/main" id="{23AE35FB-B7AB-3B8D-DE6B-439F6E25C8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9" name="Rektangel 968">
                        <a:extLst>
                          <a:ext uri="{FF2B5EF4-FFF2-40B4-BE49-F238E27FC236}">
                            <a16:creationId xmlns:a16="http://schemas.microsoft.com/office/drawing/2014/main" id="{70A298D4-9F33-00FE-672B-5627BE90BD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0" name="Rektangel 969">
                        <a:extLst>
                          <a:ext uri="{FF2B5EF4-FFF2-40B4-BE49-F238E27FC236}">
                            <a16:creationId xmlns:a16="http://schemas.microsoft.com/office/drawing/2014/main" id="{3B90BBC2-7B90-F0C2-0AD0-422FD42D6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1" name="Rektangel 970">
                        <a:extLst>
                          <a:ext uri="{FF2B5EF4-FFF2-40B4-BE49-F238E27FC236}">
                            <a16:creationId xmlns:a16="http://schemas.microsoft.com/office/drawing/2014/main" id="{36008972-2D75-3BFB-21DF-7CDCD37974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2" name="Rektangel 971">
                        <a:extLst>
                          <a:ext uri="{FF2B5EF4-FFF2-40B4-BE49-F238E27FC236}">
                            <a16:creationId xmlns:a16="http://schemas.microsoft.com/office/drawing/2014/main" id="{40CE25D8-5D2D-37B8-4293-689F9D2BB3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3" name="Rektangel 972">
                        <a:extLst>
                          <a:ext uri="{FF2B5EF4-FFF2-40B4-BE49-F238E27FC236}">
                            <a16:creationId xmlns:a16="http://schemas.microsoft.com/office/drawing/2014/main" id="{0670EABC-BD7E-7E0A-D381-2391282653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4" name="Rektangel 973">
                        <a:extLst>
                          <a:ext uri="{FF2B5EF4-FFF2-40B4-BE49-F238E27FC236}">
                            <a16:creationId xmlns:a16="http://schemas.microsoft.com/office/drawing/2014/main" id="{8EC128C9-9C6F-DFB0-B4D9-2E67A7A60A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5" name="Rektangel 974">
                        <a:extLst>
                          <a:ext uri="{FF2B5EF4-FFF2-40B4-BE49-F238E27FC236}">
                            <a16:creationId xmlns:a16="http://schemas.microsoft.com/office/drawing/2014/main" id="{268958AF-A610-E60D-8149-24C6E50A4C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6" name="Rektangel 975">
                        <a:extLst>
                          <a:ext uri="{FF2B5EF4-FFF2-40B4-BE49-F238E27FC236}">
                            <a16:creationId xmlns:a16="http://schemas.microsoft.com/office/drawing/2014/main" id="{FEF65073-E344-932B-6C38-078EC4D607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7" name="Rektangel 976">
                        <a:extLst>
                          <a:ext uri="{FF2B5EF4-FFF2-40B4-BE49-F238E27FC236}">
                            <a16:creationId xmlns:a16="http://schemas.microsoft.com/office/drawing/2014/main" id="{A0D2A833-AD3C-ABA8-AD41-1A65397D8B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8" name="Rektangel 977">
                        <a:extLst>
                          <a:ext uri="{FF2B5EF4-FFF2-40B4-BE49-F238E27FC236}">
                            <a16:creationId xmlns:a16="http://schemas.microsoft.com/office/drawing/2014/main" id="{7E7C3355-1C33-49DD-AC84-7DE38994FE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9" name="Rektangel 978">
                        <a:extLst>
                          <a:ext uri="{FF2B5EF4-FFF2-40B4-BE49-F238E27FC236}">
                            <a16:creationId xmlns:a16="http://schemas.microsoft.com/office/drawing/2014/main" id="{E9C9E85B-E728-F9BC-690B-D3B1B0012B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0" name="Rektangel 979">
                        <a:extLst>
                          <a:ext uri="{FF2B5EF4-FFF2-40B4-BE49-F238E27FC236}">
                            <a16:creationId xmlns:a16="http://schemas.microsoft.com/office/drawing/2014/main" id="{EB2A4247-328F-4A7A-F93E-C71DE3F879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981" name="Gruppe 980">
                    <a:extLst>
                      <a:ext uri="{FF2B5EF4-FFF2-40B4-BE49-F238E27FC236}">
                        <a16:creationId xmlns:a16="http://schemas.microsoft.com/office/drawing/2014/main" id="{22110B0F-E75C-6734-F015-38991139AD50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197089" y="4045336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982" name="Rektangel: avrundede hjørner 981">
                      <a:extLst>
                        <a:ext uri="{FF2B5EF4-FFF2-40B4-BE49-F238E27FC236}">
                          <a16:creationId xmlns:a16="http://schemas.microsoft.com/office/drawing/2014/main" id="{9801B9AE-4291-D21A-EB31-B7D28AA5959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83" name="Gruppe 982">
                      <a:extLst>
                        <a:ext uri="{FF2B5EF4-FFF2-40B4-BE49-F238E27FC236}">
                          <a16:creationId xmlns:a16="http://schemas.microsoft.com/office/drawing/2014/main" id="{190A1F9D-95B9-720A-6D89-8EA342B945C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984" name="Rektangel 983">
                        <a:extLst>
                          <a:ext uri="{FF2B5EF4-FFF2-40B4-BE49-F238E27FC236}">
                            <a16:creationId xmlns:a16="http://schemas.microsoft.com/office/drawing/2014/main" id="{42B7D8F7-D2F9-1D64-E2F7-224D3A9D0C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5" name="Rektangel 984">
                        <a:extLst>
                          <a:ext uri="{FF2B5EF4-FFF2-40B4-BE49-F238E27FC236}">
                            <a16:creationId xmlns:a16="http://schemas.microsoft.com/office/drawing/2014/main" id="{5D6D93DD-AEF1-982B-C515-08DDFBBC54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6" name="Rektangel 985">
                        <a:extLst>
                          <a:ext uri="{FF2B5EF4-FFF2-40B4-BE49-F238E27FC236}">
                            <a16:creationId xmlns:a16="http://schemas.microsoft.com/office/drawing/2014/main" id="{1C0B003C-1EC2-1D1C-8B0F-06D3807AB3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7" name="Rektangel 986">
                        <a:extLst>
                          <a:ext uri="{FF2B5EF4-FFF2-40B4-BE49-F238E27FC236}">
                            <a16:creationId xmlns:a16="http://schemas.microsoft.com/office/drawing/2014/main" id="{244F351F-2AE9-4B22-6D22-FC955FD562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8" name="Rektangel 987">
                        <a:extLst>
                          <a:ext uri="{FF2B5EF4-FFF2-40B4-BE49-F238E27FC236}">
                            <a16:creationId xmlns:a16="http://schemas.microsoft.com/office/drawing/2014/main" id="{7985A291-7B2C-33FE-D31A-9F006629EA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9" name="Rektangel 988">
                        <a:extLst>
                          <a:ext uri="{FF2B5EF4-FFF2-40B4-BE49-F238E27FC236}">
                            <a16:creationId xmlns:a16="http://schemas.microsoft.com/office/drawing/2014/main" id="{B61697E0-B852-1E4D-B3D0-CE32C03545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0" name="Rektangel 989">
                        <a:extLst>
                          <a:ext uri="{FF2B5EF4-FFF2-40B4-BE49-F238E27FC236}">
                            <a16:creationId xmlns:a16="http://schemas.microsoft.com/office/drawing/2014/main" id="{24593D96-32EA-AEA4-5023-2CBD6CCCAC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1" name="Rektangel 990">
                        <a:extLst>
                          <a:ext uri="{FF2B5EF4-FFF2-40B4-BE49-F238E27FC236}">
                            <a16:creationId xmlns:a16="http://schemas.microsoft.com/office/drawing/2014/main" id="{B2BA27CA-CD31-82A5-04DD-38BBF3A493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2" name="Rektangel 991">
                        <a:extLst>
                          <a:ext uri="{FF2B5EF4-FFF2-40B4-BE49-F238E27FC236}">
                            <a16:creationId xmlns:a16="http://schemas.microsoft.com/office/drawing/2014/main" id="{69CF2AD5-47ED-5CFE-006E-F2FE8D217C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3" name="Rektangel 992">
                        <a:extLst>
                          <a:ext uri="{FF2B5EF4-FFF2-40B4-BE49-F238E27FC236}">
                            <a16:creationId xmlns:a16="http://schemas.microsoft.com/office/drawing/2014/main" id="{84C2B308-D8B0-A299-6F73-CCCB66913E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4" name="Rektangel 993">
                        <a:extLst>
                          <a:ext uri="{FF2B5EF4-FFF2-40B4-BE49-F238E27FC236}">
                            <a16:creationId xmlns:a16="http://schemas.microsoft.com/office/drawing/2014/main" id="{52300586-1525-2495-FB05-DA4BB6105A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5" name="Rektangel 994">
                        <a:extLst>
                          <a:ext uri="{FF2B5EF4-FFF2-40B4-BE49-F238E27FC236}">
                            <a16:creationId xmlns:a16="http://schemas.microsoft.com/office/drawing/2014/main" id="{F43628EC-4AAB-775C-B61E-83C81CB8A4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6" name="Rektangel 995">
                        <a:extLst>
                          <a:ext uri="{FF2B5EF4-FFF2-40B4-BE49-F238E27FC236}">
                            <a16:creationId xmlns:a16="http://schemas.microsoft.com/office/drawing/2014/main" id="{76529FB6-5F85-B9D4-426E-A55B77925B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3" name="Gruppe 42">
                  <a:extLst>
                    <a:ext uri="{FF2B5EF4-FFF2-40B4-BE49-F238E27FC236}">
                      <a16:creationId xmlns:a16="http://schemas.microsoft.com/office/drawing/2014/main" id="{47658F31-FB18-F397-40E9-8F3145CBF4F2}"/>
                    </a:ext>
                  </a:extLst>
                </p:cNvPr>
                <p:cNvGrpSpPr/>
                <p:nvPr/>
              </p:nvGrpSpPr>
              <p:grpSpPr>
                <a:xfrm>
                  <a:off x="2517475" y="3427290"/>
                  <a:ext cx="370795" cy="915705"/>
                  <a:chOff x="2514603" y="3416272"/>
                  <a:chExt cx="370795" cy="915705"/>
                </a:xfrm>
              </p:grpSpPr>
              <p:grpSp>
                <p:nvGrpSpPr>
                  <p:cNvPr id="997" name="Gruppe 996">
                    <a:extLst>
                      <a:ext uri="{FF2B5EF4-FFF2-40B4-BE49-F238E27FC236}">
                        <a16:creationId xmlns:a16="http://schemas.microsoft.com/office/drawing/2014/main" id="{92A53ABF-D3DA-AAD5-19D2-F98B77543EA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594681" y="3340626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998" name="Rektangel: avrundede hjørner 997">
                      <a:extLst>
                        <a:ext uri="{FF2B5EF4-FFF2-40B4-BE49-F238E27FC236}">
                          <a16:creationId xmlns:a16="http://schemas.microsoft.com/office/drawing/2014/main" id="{D01B15E8-3589-0E83-A211-4FC51DBB8C6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999" name="Gruppe 998">
                      <a:extLst>
                        <a:ext uri="{FF2B5EF4-FFF2-40B4-BE49-F238E27FC236}">
                          <a16:creationId xmlns:a16="http://schemas.microsoft.com/office/drawing/2014/main" id="{DC3C91BA-C435-2E14-BA20-6F6075C0F3F2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00" name="Rektangel 999">
                        <a:extLst>
                          <a:ext uri="{FF2B5EF4-FFF2-40B4-BE49-F238E27FC236}">
                            <a16:creationId xmlns:a16="http://schemas.microsoft.com/office/drawing/2014/main" id="{9B2AAB88-CEDE-017C-9165-2B6C553DD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1" name="Rektangel 1000">
                        <a:extLst>
                          <a:ext uri="{FF2B5EF4-FFF2-40B4-BE49-F238E27FC236}">
                            <a16:creationId xmlns:a16="http://schemas.microsoft.com/office/drawing/2014/main" id="{EBE0ED4C-27ED-C8B9-DE7A-4DC187BF0B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2" name="Rektangel 1001">
                        <a:extLst>
                          <a:ext uri="{FF2B5EF4-FFF2-40B4-BE49-F238E27FC236}">
                            <a16:creationId xmlns:a16="http://schemas.microsoft.com/office/drawing/2014/main" id="{8E51B57E-E2FD-A6C7-7A9B-9389129CFA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3" name="Rektangel 1002">
                        <a:extLst>
                          <a:ext uri="{FF2B5EF4-FFF2-40B4-BE49-F238E27FC236}">
                            <a16:creationId xmlns:a16="http://schemas.microsoft.com/office/drawing/2014/main" id="{CE1E88A2-BE05-EB71-CFD3-1E2AE358E9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4" name="Rektangel 1003">
                        <a:extLst>
                          <a:ext uri="{FF2B5EF4-FFF2-40B4-BE49-F238E27FC236}">
                            <a16:creationId xmlns:a16="http://schemas.microsoft.com/office/drawing/2014/main" id="{9738F347-A2B5-2035-2006-F755FB2E8D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5" name="Rektangel 1004">
                        <a:extLst>
                          <a:ext uri="{FF2B5EF4-FFF2-40B4-BE49-F238E27FC236}">
                            <a16:creationId xmlns:a16="http://schemas.microsoft.com/office/drawing/2014/main" id="{2F4A51F2-DEB6-47AA-20BD-D688CA19A2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6" name="Rektangel 1005">
                        <a:extLst>
                          <a:ext uri="{FF2B5EF4-FFF2-40B4-BE49-F238E27FC236}">
                            <a16:creationId xmlns:a16="http://schemas.microsoft.com/office/drawing/2014/main" id="{2B8F36B3-854B-C1AB-0D15-774286D053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7" name="Rektangel 1006">
                        <a:extLst>
                          <a:ext uri="{FF2B5EF4-FFF2-40B4-BE49-F238E27FC236}">
                            <a16:creationId xmlns:a16="http://schemas.microsoft.com/office/drawing/2014/main" id="{9FE7E9FB-6FC7-1094-62FA-496BF20632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8" name="Rektangel 1007">
                        <a:extLst>
                          <a:ext uri="{FF2B5EF4-FFF2-40B4-BE49-F238E27FC236}">
                            <a16:creationId xmlns:a16="http://schemas.microsoft.com/office/drawing/2014/main" id="{FE3CA8E0-F97B-0338-6437-5A0111B9D1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9" name="Rektangel 1008">
                        <a:extLst>
                          <a:ext uri="{FF2B5EF4-FFF2-40B4-BE49-F238E27FC236}">
                            <a16:creationId xmlns:a16="http://schemas.microsoft.com/office/drawing/2014/main" id="{77E240AD-524D-758A-44AA-1EA1958763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0" name="Rektangel 1009">
                        <a:extLst>
                          <a:ext uri="{FF2B5EF4-FFF2-40B4-BE49-F238E27FC236}">
                            <a16:creationId xmlns:a16="http://schemas.microsoft.com/office/drawing/2014/main" id="{FEDB7727-EFF1-8692-CAFF-91823D40BB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1" name="Rektangel 1010">
                        <a:extLst>
                          <a:ext uri="{FF2B5EF4-FFF2-40B4-BE49-F238E27FC236}">
                            <a16:creationId xmlns:a16="http://schemas.microsoft.com/office/drawing/2014/main" id="{4F0A2E96-E3E8-3B44-5EA8-5C17D206B1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2" name="Rektangel 1011">
                        <a:extLst>
                          <a:ext uri="{FF2B5EF4-FFF2-40B4-BE49-F238E27FC236}">
                            <a16:creationId xmlns:a16="http://schemas.microsoft.com/office/drawing/2014/main" id="{413E64E3-8C1A-6B0A-AEE3-1351ABF92A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013" name="Gruppe 1012">
                    <a:extLst>
                      <a:ext uri="{FF2B5EF4-FFF2-40B4-BE49-F238E27FC236}">
                        <a16:creationId xmlns:a16="http://schemas.microsoft.com/office/drawing/2014/main" id="{86E3E0DC-B6B0-75A3-76D0-691AC8A6E099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593203" y="3573155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14" name="Rektangel: avrundede hjørner 1013">
                      <a:extLst>
                        <a:ext uri="{FF2B5EF4-FFF2-40B4-BE49-F238E27FC236}">
                          <a16:creationId xmlns:a16="http://schemas.microsoft.com/office/drawing/2014/main" id="{DAAB8AF4-2FCF-54DB-DDEE-CF3DF641E08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15" name="Gruppe 1014">
                      <a:extLst>
                        <a:ext uri="{FF2B5EF4-FFF2-40B4-BE49-F238E27FC236}">
                          <a16:creationId xmlns:a16="http://schemas.microsoft.com/office/drawing/2014/main" id="{B78EBAA0-67A9-F72E-5AF5-697470D562EF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16" name="Rektangel 1015">
                        <a:extLst>
                          <a:ext uri="{FF2B5EF4-FFF2-40B4-BE49-F238E27FC236}">
                            <a16:creationId xmlns:a16="http://schemas.microsoft.com/office/drawing/2014/main" id="{7491489D-BD4E-5E5D-682C-214EBA4C00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7" name="Rektangel 1016">
                        <a:extLst>
                          <a:ext uri="{FF2B5EF4-FFF2-40B4-BE49-F238E27FC236}">
                            <a16:creationId xmlns:a16="http://schemas.microsoft.com/office/drawing/2014/main" id="{14F506EA-15E4-9B91-6A0B-B82D999062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8" name="Rektangel 1017">
                        <a:extLst>
                          <a:ext uri="{FF2B5EF4-FFF2-40B4-BE49-F238E27FC236}">
                            <a16:creationId xmlns:a16="http://schemas.microsoft.com/office/drawing/2014/main" id="{A15AB2CE-517F-C0E5-A76E-4490912FB3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9" name="Rektangel 1018">
                        <a:extLst>
                          <a:ext uri="{FF2B5EF4-FFF2-40B4-BE49-F238E27FC236}">
                            <a16:creationId xmlns:a16="http://schemas.microsoft.com/office/drawing/2014/main" id="{944DA952-C967-76E0-3E0E-E2161A7467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0" name="Rektangel 1019">
                        <a:extLst>
                          <a:ext uri="{FF2B5EF4-FFF2-40B4-BE49-F238E27FC236}">
                            <a16:creationId xmlns:a16="http://schemas.microsoft.com/office/drawing/2014/main" id="{4A079B0E-0F15-03E9-FAA3-1E0CEC7F17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1" name="Rektangel 1020">
                        <a:extLst>
                          <a:ext uri="{FF2B5EF4-FFF2-40B4-BE49-F238E27FC236}">
                            <a16:creationId xmlns:a16="http://schemas.microsoft.com/office/drawing/2014/main" id="{EEBCBBC0-987D-3825-AD61-EAF9555AA6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2" name="Rektangel 1021">
                        <a:extLst>
                          <a:ext uri="{FF2B5EF4-FFF2-40B4-BE49-F238E27FC236}">
                            <a16:creationId xmlns:a16="http://schemas.microsoft.com/office/drawing/2014/main" id="{786BD87B-A57B-C79F-CF37-EC20C66E96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3" name="Rektangel 1022">
                        <a:extLst>
                          <a:ext uri="{FF2B5EF4-FFF2-40B4-BE49-F238E27FC236}">
                            <a16:creationId xmlns:a16="http://schemas.microsoft.com/office/drawing/2014/main" id="{713DB8E2-8214-C037-BB7C-7D3EDE7EFF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4" name="Rektangel 1023">
                        <a:extLst>
                          <a:ext uri="{FF2B5EF4-FFF2-40B4-BE49-F238E27FC236}">
                            <a16:creationId xmlns:a16="http://schemas.microsoft.com/office/drawing/2014/main" id="{794701D2-1883-9F5B-A3D8-1EA85FA61D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5" name="Rektangel 1024">
                        <a:extLst>
                          <a:ext uri="{FF2B5EF4-FFF2-40B4-BE49-F238E27FC236}">
                            <a16:creationId xmlns:a16="http://schemas.microsoft.com/office/drawing/2014/main" id="{F8D80ACD-CC0B-A8B7-5CE3-E8AB891ECB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6" name="Rektangel 1025">
                        <a:extLst>
                          <a:ext uri="{FF2B5EF4-FFF2-40B4-BE49-F238E27FC236}">
                            <a16:creationId xmlns:a16="http://schemas.microsoft.com/office/drawing/2014/main" id="{7893B529-42DC-0353-13C2-4AD48412E4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7" name="Rektangel 1026">
                        <a:extLst>
                          <a:ext uri="{FF2B5EF4-FFF2-40B4-BE49-F238E27FC236}">
                            <a16:creationId xmlns:a16="http://schemas.microsoft.com/office/drawing/2014/main" id="{430DDB92-7AE1-541F-D042-CA16AC92F8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8" name="Rektangel 1027">
                        <a:extLst>
                          <a:ext uri="{FF2B5EF4-FFF2-40B4-BE49-F238E27FC236}">
                            <a16:creationId xmlns:a16="http://schemas.microsoft.com/office/drawing/2014/main" id="{8B8A95CA-AF58-AD7F-0CB7-AC94EAE4FE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029" name="Gruppe 1028">
                    <a:extLst>
                      <a:ext uri="{FF2B5EF4-FFF2-40B4-BE49-F238E27FC236}">
                        <a16:creationId xmlns:a16="http://schemas.microsoft.com/office/drawing/2014/main" id="{A1877A94-7188-4C31-5D73-F66837875C2B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591726" y="3805684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30" name="Rektangel: avrundede hjørner 1029">
                      <a:extLst>
                        <a:ext uri="{FF2B5EF4-FFF2-40B4-BE49-F238E27FC236}">
                          <a16:creationId xmlns:a16="http://schemas.microsoft.com/office/drawing/2014/main" id="{67DDBBBE-9FE7-2599-DEFB-6E2ACA53AAB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31" name="Gruppe 1030">
                      <a:extLst>
                        <a:ext uri="{FF2B5EF4-FFF2-40B4-BE49-F238E27FC236}">
                          <a16:creationId xmlns:a16="http://schemas.microsoft.com/office/drawing/2014/main" id="{44543137-004F-7093-E92C-63ED74EFF47F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32" name="Rektangel 1031">
                        <a:extLst>
                          <a:ext uri="{FF2B5EF4-FFF2-40B4-BE49-F238E27FC236}">
                            <a16:creationId xmlns:a16="http://schemas.microsoft.com/office/drawing/2014/main" id="{19CA7D09-F638-3B40-B654-D3A1BB6164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3" name="Rektangel 1032">
                        <a:extLst>
                          <a:ext uri="{FF2B5EF4-FFF2-40B4-BE49-F238E27FC236}">
                            <a16:creationId xmlns:a16="http://schemas.microsoft.com/office/drawing/2014/main" id="{007A3473-5B40-AB98-9A85-6F57636007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4" name="Rektangel 1033">
                        <a:extLst>
                          <a:ext uri="{FF2B5EF4-FFF2-40B4-BE49-F238E27FC236}">
                            <a16:creationId xmlns:a16="http://schemas.microsoft.com/office/drawing/2014/main" id="{7F5399C4-7C42-7A3D-F2F6-D0E2852247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5" name="Rektangel 1034">
                        <a:extLst>
                          <a:ext uri="{FF2B5EF4-FFF2-40B4-BE49-F238E27FC236}">
                            <a16:creationId xmlns:a16="http://schemas.microsoft.com/office/drawing/2014/main" id="{A52A328D-16BC-E7ED-F86A-975340BC2A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6" name="Rektangel 1035">
                        <a:extLst>
                          <a:ext uri="{FF2B5EF4-FFF2-40B4-BE49-F238E27FC236}">
                            <a16:creationId xmlns:a16="http://schemas.microsoft.com/office/drawing/2014/main" id="{FAEAB3F2-F7D8-FD6E-9C19-1DB1E182BC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7" name="Rektangel 1036">
                        <a:extLst>
                          <a:ext uri="{FF2B5EF4-FFF2-40B4-BE49-F238E27FC236}">
                            <a16:creationId xmlns:a16="http://schemas.microsoft.com/office/drawing/2014/main" id="{03DE917A-28E7-5694-0120-BC7B6B972C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8" name="Rektangel 1037">
                        <a:extLst>
                          <a:ext uri="{FF2B5EF4-FFF2-40B4-BE49-F238E27FC236}">
                            <a16:creationId xmlns:a16="http://schemas.microsoft.com/office/drawing/2014/main" id="{221D0B2E-C1B1-8315-A452-4495EC98DC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9" name="Rektangel 1038">
                        <a:extLst>
                          <a:ext uri="{FF2B5EF4-FFF2-40B4-BE49-F238E27FC236}">
                            <a16:creationId xmlns:a16="http://schemas.microsoft.com/office/drawing/2014/main" id="{68C9E5CE-BF12-75A5-4BEE-F571CF6B94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0" name="Rektangel 1039">
                        <a:extLst>
                          <a:ext uri="{FF2B5EF4-FFF2-40B4-BE49-F238E27FC236}">
                            <a16:creationId xmlns:a16="http://schemas.microsoft.com/office/drawing/2014/main" id="{B098BBB0-0972-2DED-FFBC-F99D4BFFCF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1" name="Rektangel 1040">
                        <a:extLst>
                          <a:ext uri="{FF2B5EF4-FFF2-40B4-BE49-F238E27FC236}">
                            <a16:creationId xmlns:a16="http://schemas.microsoft.com/office/drawing/2014/main" id="{FC643B71-9941-9EA7-D64E-357D7DA2E7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2" name="Rektangel 1041">
                        <a:extLst>
                          <a:ext uri="{FF2B5EF4-FFF2-40B4-BE49-F238E27FC236}">
                            <a16:creationId xmlns:a16="http://schemas.microsoft.com/office/drawing/2014/main" id="{6E339557-A11F-E904-81AC-9D1279671E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3" name="Rektangel 1042">
                        <a:extLst>
                          <a:ext uri="{FF2B5EF4-FFF2-40B4-BE49-F238E27FC236}">
                            <a16:creationId xmlns:a16="http://schemas.microsoft.com/office/drawing/2014/main" id="{64003C16-B0A3-9E02-372E-D53C61FB42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4" name="Rektangel 1043">
                        <a:extLst>
                          <a:ext uri="{FF2B5EF4-FFF2-40B4-BE49-F238E27FC236}">
                            <a16:creationId xmlns:a16="http://schemas.microsoft.com/office/drawing/2014/main" id="{D002C2FD-5F67-36A1-913D-B6E8F6A82F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045" name="Gruppe 1044">
                    <a:extLst>
                      <a:ext uri="{FF2B5EF4-FFF2-40B4-BE49-F238E27FC236}">
                        <a16:creationId xmlns:a16="http://schemas.microsoft.com/office/drawing/2014/main" id="{4885BAED-A8F3-69F2-6275-D807DBD65B3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590249" y="4041260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46" name="Rektangel: avrundede hjørner 1045">
                      <a:extLst>
                        <a:ext uri="{FF2B5EF4-FFF2-40B4-BE49-F238E27FC236}">
                          <a16:creationId xmlns:a16="http://schemas.microsoft.com/office/drawing/2014/main" id="{7E300F49-8E9C-0CE7-8A86-B3C2D71C8F0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47" name="Gruppe 1046">
                      <a:extLst>
                        <a:ext uri="{FF2B5EF4-FFF2-40B4-BE49-F238E27FC236}">
                          <a16:creationId xmlns:a16="http://schemas.microsoft.com/office/drawing/2014/main" id="{7ED26CFD-61BF-5571-3173-8CC418F2B12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48" name="Rektangel 1047">
                        <a:extLst>
                          <a:ext uri="{FF2B5EF4-FFF2-40B4-BE49-F238E27FC236}">
                            <a16:creationId xmlns:a16="http://schemas.microsoft.com/office/drawing/2014/main" id="{46F5A225-1932-DEDC-B7A2-818E324C89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9" name="Rektangel 1048">
                        <a:extLst>
                          <a:ext uri="{FF2B5EF4-FFF2-40B4-BE49-F238E27FC236}">
                            <a16:creationId xmlns:a16="http://schemas.microsoft.com/office/drawing/2014/main" id="{8654165A-4407-C2BD-1D56-E9C4889D7E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0" name="Rektangel 1049">
                        <a:extLst>
                          <a:ext uri="{FF2B5EF4-FFF2-40B4-BE49-F238E27FC236}">
                            <a16:creationId xmlns:a16="http://schemas.microsoft.com/office/drawing/2014/main" id="{D3DE1960-8A6E-BDAB-2686-9CBACD69B5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1" name="Rektangel 1050">
                        <a:extLst>
                          <a:ext uri="{FF2B5EF4-FFF2-40B4-BE49-F238E27FC236}">
                            <a16:creationId xmlns:a16="http://schemas.microsoft.com/office/drawing/2014/main" id="{72CC0812-F333-838D-8938-DFF1F9DF1C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2" name="Rektangel 1051">
                        <a:extLst>
                          <a:ext uri="{FF2B5EF4-FFF2-40B4-BE49-F238E27FC236}">
                            <a16:creationId xmlns:a16="http://schemas.microsoft.com/office/drawing/2014/main" id="{21690566-B741-D7F0-2A46-4B3705FFC6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3" name="Rektangel 1052">
                        <a:extLst>
                          <a:ext uri="{FF2B5EF4-FFF2-40B4-BE49-F238E27FC236}">
                            <a16:creationId xmlns:a16="http://schemas.microsoft.com/office/drawing/2014/main" id="{8C26DB70-CC58-4A4F-5769-DD536BCD60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4" name="Rektangel 1053">
                        <a:extLst>
                          <a:ext uri="{FF2B5EF4-FFF2-40B4-BE49-F238E27FC236}">
                            <a16:creationId xmlns:a16="http://schemas.microsoft.com/office/drawing/2014/main" id="{FC1FEF9F-55B4-FE91-0177-ED02ABCE17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5" name="Rektangel 1054">
                        <a:extLst>
                          <a:ext uri="{FF2B5EF4-FFF2-40B4-BE49-F238E27FC236}">
                            <a16:creationId xmlns:a16="http://schemas.microsoft.com/office/drawing/2014/main" id="{FCBD5EF4-FA7F-2DAD-47E7-CB7E532086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6" name="Rektangel 1055">
                        <a:extLst>
                          <a:ext uri="{FF2B5EF4-FFF2-40B4-BE49-F238E27FC236}">
                            <a16:creationId xmlns:a16="http://schemas.microsoft.com/office/drawing/2014/main" id="{BC86810C-AEE5-01CC-8E64-6BC7E4CC07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7" name="Rektangel 1056">
                        <a:extLst>
                          <a:ext uri="{FF2B5EF4-FFF2-40B4-BE49-F238E27FC236}">
                            <a16:creationId xmlns:a16="http://schemas.microsoft.com/office/drawing/2014/main" id="{E7AD2261-9DC4-FC95-8ACC-EB26661D39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8" name="Rektangel 1057">
                        <a:extLst>
                          <a:ext uri="{FF2B5EF4-FFF2-40B4-BE49-F238E27FC236}">
                            <a16:creationId xmlns:a16="http://schemas.microsoft.com/office/drawing/2014/main" id="{8F8BF77D-CCE6-7C19-B199-DECFF6385A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9" name="Rektangel 1058">
                        <a:extLst>
                          <a:ext uri="{FF2B5EF4-FFF2-40B4-BE49-F238E27FC236}">
                            <a16:creationId xmlns:a16="http://schemas.microsoft.com/office/drawing/2014/main" id="{7E7B7F1E-A060-0048-61E3-CC65212115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0" name="Rektangel 1059">
                        <a:extLst>
                          <a:ext uri="{FF2B5EF4-FFF2-40B4-BE49-F238E27FC236}">
                            <a16:creationId xmlns:a16="http://schemas.microsoft.com/office/drawing/2014/main" id="{84DB8737-356B-0BA8-4812-3E244A17AF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4" name="Gruppe 43">
                  <a:extLst>
                    <a:ext uri="{FF2B5EF4-FFF2-40B4-BE49-F238E27FC236}">
                      <a16:creationId xmlns:a16="http://schemas.microsoft.com/office/drawing/2014/main" id="{F9A899AE-91EC-4C7B-6F4E-7785A5F071F4}"/>
                    </a:ext>
                  </a:extLst>
                </p:cNvPr>
                <p:cNvGrpSpPr/>
                <p:nvPr/>
              </p:nvGrpSpPr>
              <p:grpSpPr>
                <a:xfrm>
                  <a:off x="2908439" y="3429000"/>
                  <a:ext cx="370795" cy="915704"/>
                  <a:chOff x="2907762" y="3412197"/>
                  <a:chExt cx="370795" cy="915704"/>
                </a:xfrm>
              </p:grpSpPr>
              <p:grpSp>
                <p:nvGrpSpPr>
                  <p:cNvPr id="1061" name="Gruppe 1060">
                    <a:extLst>
                      <a:ext uri="{FF2B5EF4-FFF2-40B4-BE49-F238E27FC236}">
                        <a16:creationId xmlns:a16="http://schemas.microsoft.com/office/drawing/2014/main" id="{79E57AE6-1142-1141-7FFA-BA39E47BBB72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987840" y="3336551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62" name="Rektangel: avrundede hjørner 1061">
                      <a:extLst>
                        <a:ext uri="{FF2B5EF4-FFF2-40B4-BE49-F238E27FC236}">
                          <a16:creationId xmlns:a16="http://schemas.microsoft.com/office/drawing/2014/main" id="{8208FF49-40BE-0818-9886-9450CB4401A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63" name="Gruppe 1062">
                      <a:extLst>
                        <a:ext uri="{FF2B5EF4-FFF2-40B4-BE49-F238E27FC236}">
                          <a16:creationId xmlns:a16="http://schemas.microsoft.com/office/drawing/2014/main" id="{792DDCDE-FE2F-DFF1-9B20-3B55B652E4A7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64" name="Rektangel 1063">
                        <a:extLst>
                          <a:ext uri="{FF2B5EF4-FFF2-40B4-BE49-F238E27FC236}">
                            <a16:creationId xmlns:a16="http://schemas.microsoft.com/office/drawing/2014/main" id="{0EE62F6A-DC7E-FA1A-BD9D-D878DC0B1CB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5" name="Rektangel 1064">
                        <a:extLst>
                          <a:ext uri="{FF2B5EF4-FFF2-40B4-BE49-F238E27FC236}">
                            <a16:creationId xmlns:a16="http://schemas.microsoft.com/office/drawing/2014/main" id="{FE8E9AE9-4255-62BF-929C-5AAED426E7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6" name="Rektangel 1065">
                        <a:extLst>
                          <a:ext uri="{FF2B5EF4-FFF2-40B4-BE49-F238E27FC236}">
                            <a16:creationId xmlns:a16="http://schemas.microsoft.com/office/drawing/2014/main" id="{15D61481-9833-48E8-DCBA-C48EB94D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7" name="Rektangel 1066">
                        <a:extLst>
                          <a:ext uri="{FF2B5EF4-FFF2-40B4-BE49-F238E27FC236}">
                            <a16:creationId xmlns:a16="http://schemas.microsoft.com/office/drawing/2014/main" id="{68505A84-52AC-1158-FA35-4CF367A0D3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8" name="Rektangel 1067">
                        <a:extLst>
                          <a:ext uri="{FF2B5EF4-FFF2-40B4-BE49-F238E27FC236}">
                            <a16:creationId xmlns:a16="http://schemas.microsoft.com/office/drawing/2014/main" id="{1283EFF2-88D6-B4AB-2EB8-3F61D1EBC1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9" name="Rektangel 1068">
                        <a:extLst>
                          <a:ext uri="{FF2B5EF4-FFF2-40B4-BE49-F238E27FC236}">
                            <a16:creationId xmlns:a16="http://schemas.microsoft.com/office/drawing/2014/main" id="{047A9FD9-4F54-41EA-F8CC-EB87FE7FBC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0" name="Rektangel 1069">
                        <a:extLst>
                          <a:ext uri="{FF2B5EF4-FFF2-40B4-BE49-F238E27FC236}">
                            <a16:creationId xmlns:a16="http://schemas.microsoft.com/office/drawing/2014/main" id="{625DF2D7-7DA0-6648-EF09-7E8B5DF5A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1" name="Rektangel 1070">
                        <a:extLst>
                          <a:ext uri="{FF2B5EF4-FFF2-40B4-BE49-F238E27FC236}">
                            <a16:creationId xmlns:a16="http://schemas.microsoft.com/office/drawing/2014/main" id="{D25485CF-866D-5ED2-FA38-0C0378D7F4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2" name="Rektangel 1071">
                        <a:extLst>
                          <a:ext uri="{FF2B5EF4-FFF2-40B4-BE49-F238E27FC236}">
                            <a16:creationId xmlns:a16="http://schemas.microsoft.com/office/drawing/2014/main" id="{184AE08D-95A4-CD59-AB07-4040130B37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3" name="Rektangel 1072">
                        <a:extLst>
                          <a:ext uri="{FF2B5EF4-FFF2-40B4-BE49-F238E27FC236}">
                            <a16:creationId xmlns:a16="http://schemas.microsoft.com/office/drawing/2014/main" id="{FE5920C0-D435-F0A3-C647-5D805C9D01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4" name="Rektangel 1073">
                        <a:extLst>
                          <a:ext uri="{FF2B5EF4-FFF2-40B4-BE49-F238E27FC236}">
                            <a16:creationId xmlns:a16="http://schemas.microsoft.com/office/drawing/2014/main" id="{EAF30586-0735-C99E-AD8C-1DE5B35CD3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5" name="Rektangel 1074">
                        <a:extLst>
                          <a:ext uri="{FF2B5EF4-FFF2-40B4-BE49-F238E27FC236}">
                            <a16:creationId xmlns:a16="http://schemas.microsoft.com/office/drawing/2014/main" id="{63761275-86CF-D0F0-460C-009EE183BF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6" name="Rektangel 1075">
                        <a:extLst>
                          <a:ext uri="{FF2B5EF4-FFF2-40B4-BE49-F238E27FC236}">
                            <a16:creationId xmlns:a16="http://schemas.microsoft.com/office/drawing/2014/main" id="{F27715F3-4889-268B-F83B-6F8FEAABF7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077" name="Gruppe 1076">
                    <a:extLst>
                      <a:ext uri="{FF2B5EF4-FFF2-40B4-BE49-F238E27FC236}">
                        <a16:creationId xmlns:a16="http://schemas.microsoft.com/office/drawing/2014/main" id="{A143709F-75D5-FDF8-C1AA-E46D472E2645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986363" y="3569079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78" name="Rektangel: avrundede hjørner 1077">
                      <a:extLst>
                        <a:ext uri="{FF2B5EF4-FFF2-40B4-BE49-F238E27FC236}">
                          <a16:creationId xmlns:a16="http://schemas.microsoft.com/office/drawing/2014/main" id="{97450314-2976-0691-AA33-5A2E89D2CD0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79" name="Gruppe 1078">
                      <a:extLst>
                        <a:ext uri="{FF2B5EF4-FFF2-40B4-BE49-F238E27FC236}">
                          <a16:creationId xmlns:a16="http://schemas.microsoft.com/office/drawing/2014/main" id="{0AF5631D-A91B-31F1-442D-1B0D9D109183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80" name="Rektangel 1079">
                        <a:extLst>
                          <a:ext uri="{FF2B5EF4-FFF2-40B4-BE49-F238E27FC236}">
                            <a16:creationId xmlns:a16="http://schemas.microsoft.com/office/drawing/2014/main" id="{23105994-90BB-63FA-3B39-BA992930AC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1" name="Rektangel 1080">
                        <a:extLst>
                          <a:ext uri="{FF2B5EF4-FFF2-40B4-BE49-F238E27FC236}">
                            <a16:creationId xmlns:a16="http://schemas.microsoft.com/office/drawing/2014/main" id="{61D14092-F9C6-845C-19FA-894292313D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2" name="Rektangel 1081">
                        <a:extLst>
                          <a:ext uri="{FF2B5EF4-FFF2-40B4-BE49-F238E27FC236}">
                            <a16:creationId xmlns:a16="http://schemas.microsoft.com/office/drawing/2014/main" id="{0337B931-37E3-F14D-559D-ABE4F02DB2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3" name="Rektangel 1082">
                        <a:extLst>
                          <a:ext uri="{FF2B5EF4-FFF2-40B4-BE49-F238E27FC236}">
                            <a16:creationId xmlns:a16="http://schemas.microsoft.com/office/drawing/2014/main" id="{F5E0B65F-BD34-A2B6-4D18-DC3FDCEBFE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4" name="Rektangel 1083">
                        <a:extLst>
                          <a:ext uri="{FF2B5EF4-FFF2-40B4-BE49-F238E27FC236}">
                            <a16:creationId xmlns:a16="http://schemas.microsoft.com/office/drawing/2014/main" id="{84BBC348-79FA-B27E-B5DB-A42ADB1BA2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5" name="Rektangel 1084">
                        <a:extLst>
                          <a:ext uri="{FF2B5EF4-FFF2-40B4-BE49-F238E27FC236}">
                            <a16:creationId xmlns:a16="http://schemas.microsoft.com/office/drawing/2014/main" id="{CD5685E7-8A39-B21C-6A8F-40C357433F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6" name="Rektangel 1085">
                        <a:extLst>
                          <a:ext uri="{FF2B5EF4-FFF2-40B4-BE49-F238E27FC236}">
                            <a16:creationId xmlns:a16="http://schemas.microsoft.com/office/drawing/2014/main" id="{6E85F306-6944-2789-F9A6-4967E73A8A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7" name="Rektangel 1086">
                        <a:extLst>
                          <a:ext uri="{FF2B5EF4-FFF2-40B4-BE49-F238E27FC236}">
                            <a16:creationId xmlns:a16="http://schemas.microsoft.com/office/drawing/2014/main" id="{8DADAE56-52DB-EBB5-4E9F-5FA4AF61D2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8" name="Rektangel 1087">
                        <a:extLst>
                          <a:ext uri="{FF2B5EF4-FFF2-40B4-BE49-F238E27FC236}">
                            <a16:creationId xmlns:a16="http://schemas.microsoft.com/office/drawing/2014/main" id="{033B2688-6313-590F-4127-7FAB166970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9" name="Rektangel 1088">
                        <a:extLst>
                          <a:ext uri="{FF2B5EF4-FFF2-40B4-BE49-F238E27FC236}">
                            <a16:creationId xmlns:a16="http://schemas.microsoft.com/office/drawing/2014/main" id="{2346615F-2671-8D3D-99D1-688B63B3DB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0" name="Rektangel 1089">
                        <a:extLst>
                          <a:ext uri="{FF2B5EF4-FFF2-40B4-BE49-F238E27FC236}">
                            <a16:creationId xmlns:a16="http://schemas.microsoft.com/office/drawing/2014/main" id="{332FB80F-2D6A-17A7-20B9-F9A1C1FB66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1" name="Rektangel 1090">
                        <a:extLst>
                          <a:ext uri="{FF2B5EF4-FFF2-40B4-BE49-F238E27FC236}">
                            <a16:creationId xmlns:a16="http://schemas.microsoft.com/office/drawing/2014/main" id="{E8776CA3-3432-693F-43C8-C75E1D0BFC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2" name="Rektangel 1091">
                        <a:extLst>
                          <a:ext uri="{FF2B5EF4-FFF2-40B4-BE49-F238E27FC236}">
                            <a16:creationId xmlns:a16="http://schemas.microsoft.com/office/drawing/2014/main" id="{671A4868-AD8E-8BA4-8A73-2CA22E87D3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093" name="Gruppe 1092">
                    <a:extLst>
                      <a:ext uri="{FF2B5EF4-FFF2-40B4-BE49-F238E27FC236}">
                        <a16:creationId xmlns:a16="http://schemas.microsoft.com/office/drawing/2014/main" id="{D4403ACB-2B83-A096-5D69-C60BE1398797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984885" y="3801608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094" name="Rektangel: avrundede hjørner 1093">
                      <a:extLst>
                        <a:ext uri="{FF2B5EF4-FFF2-40B4-BE49-F238E27FC236}">
                          <a16:creationId xmlns:a16="http://schemas.microsoft.com/office/drawing/2014/main" id="{A3E8E3AD-C061-A635-0081-DEF1EF86C9C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095" name="Gruppe 1094">
                      <a:extLst>
                        <a:ext uri="{FF2B5EF4-FFF2-40B4-BE49-F238E27FC236}">
                          <a16:creationId xmlns:a16="http://schemas.microsoft.com/office/drawing/2014/main" id="{C32D7460-6BF2-889A-74DE-4E86CDE5B3B1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096" name="Rektangel 1095">
                        <a:extLst>
                          <a:ext uri="{FF2B5EF4-FFF2-40B4-BE49-F238E27FC236}">
                            <a16:creationId xmlns:a16="http://schemas.microsoft.com/office/drawing/2014/main" id="{2DF4A1F9-7EAA-EA04-3F9C-C878C8C717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7" name="Rektangel 1096">
                        <a:extLst>
                          <a:ext uri="{FF2B5EF4-FFF2-40B4-BE49-F238E27FC236}">
                            <a16:creationId xmlns:a16="http://schemas.microsoft.com/office/drawing/2014/main" id="{711A1B5D-6CB6-DB6D-3B30-FA006FBEE7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8" name="Rektangel 1097">
                        <a:extLst>
                          <a:ext uri="{FF2B5EF4-FFF2-40B4-BE49-F238E27FC236}">
                            <a16:creationId xmlns:a16="http://schemas.microsoft.com/office/drawing/2014/main" id="{B6216D94-9C3A-0A17-877A-2BAD0EBA41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9" name="Rektangel 1098">
                        <a:extLst>
                          <a:ext uri="{FF2B5EF4-FFF2-40B4-BE49-F238E27FC236}">
                            <a16:creationId xmlns:a16="http://schemas.microsoft.com/office/drawing/2014/main" id="{9B4BD982-7589-1C6D-4D4F-5B6B9D0AF9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0" name="Rektangel 1099">
                        <a:extLst>
                          <a:ext uri="{FF2B5EF4-FFF2-40B4-BE49-F238E27FC236}">
                            <a16:creationId xmlns:a16="http://schemas.microsoft.com/office/drawing/2014/main" id="{11AB285E-1586-C623-D70B-2746684733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1" name="Rektangel 1100">
                        <a:extLst>
                          <a:ext uri="{FF2B5EF4-FFF2-40B4-BE49-F238E27FC236}">
                            <a16:creationId xmlns:a16="http://schemas.microsoft.com/office/drawing/2014/main" id="{ABC4BDC3-2596-C0FE-C58C-7D6AF5F680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2" name="Rektangel 1101">
                        <a:extLst>
                          <a:ext uri="{FF2B5EF4-FFF2-40B4-BE49-F238E27FC236}">
                            <a16:creationId xmlns:a16="http://schemas.microsoft.com/office/drawing/2014/main" id="{7965047A-548F-330B-6AE2-E8AA8D4067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3" name="Rektangel 1102">
                        <a:extLst>
                          <a:ext uri="{FF2B5EF4-FFF2-40B4-BE49-F238E27FC236}">
                            <a16:creationId xmlns:a16="http://schemas.microsoft.com/office/drawing/2014/main" id="{68993538-0181-F9C3-D3E4-E24D5BA2F4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4" name="Rektangel 1103">
                        <a:extLst>
                          <a:ext uri="{FF2B5EF4-FFF2-40B4-BE49-F238E27FC236}">
                            <a16:creationId xmlns:a16="http://schemas.microsoft.com/office/drawing/2014/main" id="{CE0E1C82-807A-F3DE-ED57-7174874E7C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5" name="Rektangel 1104">
                        <a:extLst>
                          <a:ext uri="{FF2B5EF4-FFF2-40B4-BE49-F238E27FC236}">
                            <a16:creationId xmlns:a16="http://schemas.microsoft.com/office/drawing/2014/main" id="{3E30A4EE-C2BA-8668-538B-4AF20CA9ED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6" name="Rektangel 1105">
                        <a:extLst>
                          <a:ext uri="{FF2B5EF4-FFF2-40B4-BE49-F238E27FC236}">
                            <a16:creationId xmlns:a16="http://schemas.microsoft.com/office/drawing/2014/main" id="{9C5AEEE5-DDF3-D8BC-58BF-727DFB851F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7" name="Rektangel 1106">
                        <a:extLst>
                          <a:ext uri="{FF2B5EF4-FFF2-40B4-BE49-F238E27FC236}">
                            <a16:creationId xmlns:a16="http://schemas.microsoft.com/office/drawing/2014/main" id="{1FDB3347-CD66-97AA-AE42-6DD4B73727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8" name="Rektangel 1107">
                        <a:extLst>
                          <a:ext uri="{FF2B5EF4-FFF2-40B4-BE49-F238E27FC236}">
                            <a16:creationId xmlns:a16="http://schemas.microsoft.com/office/drawing/2014/main" id="{20817E3B-95DA-3BBA-F789-7522559825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109" name="Gruppe 1108">
                    <a:extLst>
                      <a:ext uri="{FF2B5EF4-FFF2-40B4-BE49-F238E27FC236}">
                        <a16:creationId xmlns:a16="http://schemas.microsoft.com/office/drawing/2014/main" id="{23FB46F0-93B2-E76B-6C64-C3C06F3EF08A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2983408" y="4037184"/>
                    <a:ext cx="215071" cy="366363"/>
                    <a:chOff x="5559966" y="5809608"/>
                    <a:chExt cx="222520" cy="395761"/>
                  </a:xfrm>
                </p:grpSpPr>
                <p:sp>
                  <p:nvSpPr>
                    <p:cNvPr id="1110" name="Rektangel: avrundede hjørner 1109">
                      <a:extLst>
                        <a:ext uri="{FF2B5EF4-FFF2-40B4-BE49-F238E27FC236}">
                          <a16:creationId xmlns:a16="http://schemas.microsoft.com/office/drawing/2014/main" id="{22DA1645-1AE4-008B-2A8C-3F83A21BA62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11" name="Gruppe 1110">
                      <a:extLst>
                        <a:ext uri="{FF2B5EF4-FFF2-40B4-BE49-F238E27FC236}">
                          <a16:creationId xmlns:a16="http://schemas.microsoft.com/office/drawing/2014/main" id="{FF0143F5-59EE-4283-F2C3-BC9C5742610F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12" name="Rektangel 1111">
                        <a:extLst>
                          <a:ext uri="{FF2B5EF4-FFF2-40B4-BE49-F238E27FC236}">
                            <a16:creationId xmlns:a16="http://schemas.microsoft.com/office/drawing/2014/main" id="{D88ABF26-7494-2A6A-F10A-37265A0E26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3" name="Rektangel 1112">
                        <a:extLst>
                          <a:ext uri="{FF2B5EF4-FFF2-40B4-BE49-F238E27FC236}">
                            <a16:creationId xmlns:a16="http://schemas.microsoft.com/office/drawing/2014/main" id="{2618105B-4AA9-F182-8B2E-C1F8D0D335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4" name="Rektangel 1113">
                        <a:extLst>
                          <a:ext uri="{FF2B5EF4-FFF2-40B4-BE49-F238E27FC236}">
                            <a16:creationId xmlns:a16="http://schemas.microsoft.com/office/drawing/2014/main" id="{4D013983-5D49-4D17-B406-4DC63E3453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5" name="Rektangel 1114">
                        <a:extLst>
                          <a:ext uri="{FF2B5EF4-FFF2-40B4-BE49-F238E27FC236}">
                            <a16:creationId xmlns:a16="http://schemas.microsoft.com/office/drawing/2014/main" id="{552ADAE9-0A34-6CAD-7D87-C3C7259159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6" name="Rektangel 1115">
                        <a:extLst>
                          <a:ext uri="{FF2B5EF4-FFF2-40B4-BE49-F238E27FC236}">
                            <a16:creationId xmlns:a16="http://schemas.microsoft.com/office/drawing/2014/main" id="{2946D6A5-6339-50FE-13A3-A50AD7FF37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7" name="Rektangel 1116">
                        <a:extLst>
                          <a:ext uri="{FF2B5EF4-FFF2-40B4-BE49-F238E27FC236}">
                            <a16:creationId xmlns:a16="http://schemas.microsoft.com/office/drawing/2014/main" id="{7AF3F7D7-4E67-9308-FE3F-0EA4901DB4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8" name="Rektangel 1117">
                        <a:extLst>
                          <a:ext uri="{FF2B5EF4-FFF2-40B4-BE49-F238E27FC236}">
                            <a16:creationId xmlns:a16="http://schemas.microsoft.com/office/drawing/2014/main" id="{54DFB9E8-F315-18BB-75E9-580150146D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9" name="Rektangel 1118">
                        <a:extLst>
                          <a:ext uri="{FF2B5EF4-FFF2-40B4-BE49-F238E27FC236}">
                            <a16:creationId xmlns:a16="http://schemas.microsoft.com/office/drawing/2014/main" id="{E23EB8CB-3CD6-B541-2DB3-AB8B1D2A19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0" name="Rektangel 1119">
                        <a:extLst>
                          <a:ext uri="{FF2B5EF4-FFF2-40B4-BE49-F238E27FC236}">
                            <a16:creationId xmlns:a16="http://schemas.microsoft.com/office/drawing/2014/main" id="{4D2AAF9F-E769-F750-3916-17E7E75313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1" name="Rektangel 1120">
                        <a:extLst>
                          <a:ext uri="{FF2B5EF4-FFF2-40B4-BE49-F238E27FC236}">
                            <a16:creationId xmlns:a16="http://schemas.microsoft.com/office/drawing/2014/main" id="{749A4DCE-39B5-197F-CA70-F3ADDF7791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2" name="Rektangel 1121">
                        <a:extLst>
                          <a:ext uri="{FF2B5EF4-FFF2-40B4-BE49-F238E27FC236}">
                            <a16:creationId xmlns:a16="http://schemas.microsoft.com/office/drawing/2014/main" id="{5561A80F-725C-D589-9090-CC2312A034E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3" name="Rektangel 1122">
                        <a:extLst>
                          <a:ext uri="{FF2B5EF4-FFF2-40B4-BE49-F238E27FC236}">
                            <a16:creationId xmlns:a16="http://schemas.microsoft.com/office/drawing/2014/main" id="{46F1D440-8901-CCAF-2E2C-FD88CE3E51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4" name="Rektangel 1123">
                        <a:extLst>
                          <a:ext uri="{FF2B5EF4-FFF2-40B4-BE49-F238E27FC236}">
                            <a16:creationId xmlns:a16="http://schemas.microsoft.com/office/drawing/2014/main" id="{8DFDB07A-5B54-19F1-5BB7-3712C28636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5" name="Gruppe 44">
                  <a:extLst>
                    <a:ext uri="{FF2B5EF4-FFF2-40B4-BE49-F238E27FC236}">
                      <a16:creationId xmlns:a16="http://schemas.microsoft.com/office/drawing/2014/main" id="{C1846A82-F474-E9C0-F03D-7FEB8B1DF43A}"/>
                    </a:ext>
                  </a:extLst>
                </p:cNvPr>
                <p:cNvGrpSpPr/>
                <p:nvPr/>
              </p:nvGrpSpPr>
              <p:grpSpPr>
                <a:xfrm>
                  <a:off x="3294388" y="3428399"/>
                  <a:ext cx="370795" cy="915704"/>
                  <a:chOff x="3306072" y="3425478"/>
                  <a:chExt cx="370795" cy="915704"/>
                </a:xfrm>
              </p:grpSpPr>
              <p:grpSp>
                <p:nvGrpSpPr>
                  <p:cNvPr id="1125" name="Gruppe 1124">
                    <a:extLst>
                      <a:ext uri="{FF2B5EF4-FFF2-40B4-BE49-F238E27FC236}">
                        <a16:creationId xmlns:a16="http://schemas.microsoft.com/office/drawing/2014/main" id="{1052B86B-9EF2-8BB4-A5E0-569BF21437A3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3386151" y="3349831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1126" name="Rektangel: avrundede hjørner 1125">
                      <a:extLst>
                        <a:ext uri="{FF2B5EF4-FFF2-40B4-BE49-F238E27FC236}">
                          <a16:creationId xmlns:a16="http://schemas.microsoft.com/office/drawing/2014/main" id="{BA6BB17A-71FE-1BE0-EB69-93D6E0B33D1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27" name="Gruppe 1126">
                      <a:extLst>
                        <a:ext uri="{FF2B5EF4-FFF2-40B4-BE49-F238E27FC236}">
                          <a16:creationId xmlns:a16="http://schemas.microsoft.com/office/drawing/2014/main" id="{4F9E10E7-BDF0-A687-F287-107C1FB2AC81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28" name="Rektangel 1127">
                        <a:extLst>
                          <a:ext uri="{FF2B5EF4-FFF2-40B4-BE49-F238E27FC236}">
                            <a16:creationId xmlns:a16="http://schemas.microsoft.com/office/drawing/2014/main" id="{DD50628F-0D6B-5A88-E13E-E35DB94512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9" name="Rektangel 1128">
                        <a:extLst>
                          <a:ext uri="{FF2B5EF4-FFF2-40B4-BE49-F238E27FC236}">
                            <a16:creationId xmlns:a16="http://schemas.microsoft.com/office/drawing/2014/main" id="{D9490038-998D-F567-2278-6872BC7723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0" name="Rektangel 1129">
                        <a:extLst>
                          <a:ext uri="{FF2B5EF4-FFF2-40B4-BE49-F238E27FC236}">
                            <a16:creationId xmlns:a16="http://schemas.microsoft.com/office/drawing/2014/main" id="{C0E79C32-9D05-E44E-DDA5-4065BE47A0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1" name="Rektangel 1130">
                        <a:extLst>
                          <a:ext uri="{FF2B5EF4-FFF2-40B4-BE49-F238E27FC236}">
                            <a16:creationId xmlns:a16="http://schemas.microsoft.com/office/drawing/2014/main" id="{A0F61441-8D78-52C2-52D9-A16E336218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2" name="Rektangel 1131">
                        <a:extLst>
                          <a:ext uri="{FF2B5EF4-FFF2-40B4-BE49-F238E27FC236}">
                            <a16:creationId xmlns:a16="http://schemas.microsoft.com/office/drawing/2014/main" id="{83A0DA62-1391-686B-FB23-7F9A0B4D4E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3" name="Rektangel 1132">
                        <a:extLst>
                          <a:ext uri="{FF2B5EF4-FFF2-40B4-BE49-F238E27FC236}">
                            <a16:creationId xmlns:a16="http://schemas.microsoft.com/office/drawing/2014/main" id="{32CD787F-9EB1-6F69-71FC-49DB76961B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4" name="Rektangel 1133">
                        <a:extLst>
                          <a:ext uri="{FF2B5EF4-FFF2-40B4-BE49-F238E27FC236}">
                            <a16:creationId xmlns:a16="http://schemas.microsoft.com/office/drawing/2014/main" id="{E6B13A63-20E5-D54B-2949-5A4C260225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5" name="Rektangel 1134">
                        <a:extLst>
                          <a:ext uri="{FF2B5EF4-FFF2-40B4-BE49-F238E27FC236}">
                            <a16:creationId xmlns:a16="http://schemas.microsoft.com/office/drawing/2014/main" id="{D46CA625-2512-1A84-3EB5-C30F68BBD3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6" name="Rektangel 1135">
                        <a:extLst>
                          <a:ext uri="{FF2B5EF4-FFF2-40B4-BE49-F238E27FC236}">
                            <a16:creationId xmlns:a16="http://schemas.microsoft.com/office/drawing/2014/main" id="{33009322-B123-C778-B83B-08EABF40ED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7" name="Rektangel 1136">
                        <a:extLst>
                          <a:ext uri="{FF2B5EF4-FFF2-40B4-BE49-F238E27FC236}">
                            <a16:creationId xmlns:a16="http://schemas.microsoft.com/office/drawing/2014/main" id="{5C9473BE-F35E-CD7C-3BFC-A0C43AF421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8" name="Rektangel 1137">
                        <a:extLst>
                          <a:ext uri="{FF2B5EF4-FFF2-40B4-BE49-F238E27FC236}">
                            <a16:creationId xmlns:a16="http://schemas.microsoft.com/office/drawing/2014/main" id="{F736376A-2364-F66D-9DA9-639CC58C31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9" name="Rektangel 1138">
                        <a:extLst>
                          <a:ext uri="{FF2B5EF4-FFF2-40B4-BE49-F238E27FC236}">
                            <a16:creationId xmlns:a16="http://schemas.microsoft.com/office/drawing/2014/main" id="{60C86E48-2DA5-ED6A-FDB7-5BF2EA605E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0" name="Rektangel 1139">
                        <a:extLst>
                          <a:ext uri="{FF2B5EF4-FFF2-40B4-BE49-F238E27FC236}">
                            <a16:creationId xmlns:a16="http://schemas.microsoft.com/office/drawing/2014/main" id="{0D27B8D3-6502-D8DE-98B2-4A053760D1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141" name="Gruppe 1140">
                    <a:extLst>
                      <a:ext uri="{FF2B5EF4-FFF2-40B4-BE49-F238E27FC236}">
                        <a16:creationId xmlns:a16="http://schemas.microsoft.com/office/drawing/2014/main" id="{5F43AE33-CBAB-417B-5CF3-58DCE0A97F6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3384674" y="3582360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1142" name="Rektangel: avrundede hjørner 1141">
                      <a:extLst>
                        <a:ext uri="{FF2B5EF4-FFF2-40B4-BE49-F238E27FC236}">
                          <a16:creationId xmlns:a16="http://schemas.microsoft.com/office/drawing/2014/main" id="{45CA35E3-3AF9-BDE9-B641-1E70E336ADE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43" name="Gruppe 1142">
                      <a:extLst>
                        <a:ext uri="{FF2B5EF4-FFF2-40B4-BE49-F238E27FC236}">
                          <a16:creationId xmlns:a16="http://schemas.microsoft.com/office/drawing/2014/main" id="{8DB4F97F-1376-54C0-781E-AF89CF7F26E8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44" name="Rektangel 1143">
                        <a:extLst>
                          <a:ext uri="{FF2B5EF4-FFF2-40B4-BE49-F238E27FC236}">
                            <a16:creationId xmlns:a16="http://schemas.microsoft.com/office/drawing/2014/main" id="{37399C99-7ADE-6B5E-EE9F-1B2CBB7AD2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5" name="Rektangel 1144">
                        <a:extLst>
                          <a:ext uri="{FF2B5EF4-FFF2-40B4-BE49-F238E27FC236}">
                            <a16:creationId xmlns:a16="http://schemas.microsoft.com/office/drawing/2014/main" id="{D1D644CD-7217-288D-7DC6-4019A89F28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6" name="Rektangel 1145">
                        <a:extLst>
                          <a:ext uri="{FF2B5EF4-FFF2-40B4-BE49-F238E27FC236}">
                            <a16:creationId xmlns:a16="http://schemas.microsoft.com/office/drawing/2014/main" id="{C8530DBC-28F9-D0D4-86CE-5785C098DD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7" name="Rektangel 1146">
                        <a:extLst>
                          <a:ext uri="{FF2B5EF4-FFF2-40B4-BE49-F238E27FC236}">
                            <a16:creationId xmlns:a16="http://schemas.microsoft.com/office/drawing/2014/main" id="{F9F516F8-F400-4AA0-FC30-CA9CDFA977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8" name="Rektangel 1147">
                        <a:extLst>
                          <a:ext uri="{FF2B5EF4-FFF2-40B4-BE49-F238E27FC236}">
                            <a16:creationId xmlns:a16="http://schemas.microsoft.com/office/drawing/2014/main" id="{2C44E624-252F-6E30-28BB-BABC4E3236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9" name="Rektangel 1148">
                        <a:extLst>
                          <a:ext uri="{FF2B5EF4-FFF2-40B4-BE49-F238E27FC236}">
                            <a16:creationId xmlns:a16="http://schemas.microsoft.com/office/drawing/2014/main" id="{49204EAA-42FB-13E8-AB5F-47C7AD55F7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0" name="Rektangel 1149">
                        <a:extLst>
                          <a:ext uri="{FF2B5EF4-FFF2-40B4-BE49-F238E27FC236}">
                            <a16:creationId xmlns:a16="http://schemas.microsoft.com/office/drawing/2014/main" id="{1982FF81-EC6B-CDF1-7DCC-018E5DF4AE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1" name="Rektangel 1150">
                        <a:extLst>
                          <a:ext uri="{FF2B5EF4-FFF2-40B4-BE49-F238E27FC236}">
                            <a16:creationId xmlns:a16="http://schemas.microsoft.com/office/drawing/2014/main" id="{F3B87C97-37FC-5F35-74C7-549FFE58C3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2" name="Rektangel 1151">
                        <a:extLst>
                          <a:ext uri="{FF2B5EF4-FFF2-40B4-BE49-F238E27FC236}">
                            <a16:creationId xmlns:a16="http://schemas.microsoft.com/office/drawing/2014/main" id="{61E43C3E-7135-E182-76B0-533753AFDC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3" name="Rektangel 1152">
                        <a:extLst>
                          <a:ext uri="{FF2B5EF4-FFF2-40B4-BE49-F238E27FC236}">
                            <a16:creationId xmlns:a16="http://schemas.microsoft.com/office/drawing/2014/main" id="{136A90CD-D842-DED2-CF46-EE0A3268ED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4" name="Rektangel 1153">
                        <a:extLst>
                          <a:ext uri="{FF2B5EF4-FFF2-40B4-BE49-F238E27FC236}">
                            <a16:creationId xmlns:a16="http://schemas.microsoft.com/office/drawing/2014/main" id="{A9D8D8E0-5FD3-43F1-040F-0EE72D6F1E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5" name="Rektangel 1154">
                        <a:extLst>
                          <a:ext uri="{FF2B5EF4-FFF2-40B4-BE49-F238E27FC236}">
                            <a16:creationId xmlns:a16="http://schemas.microsoft.com/office/drawing/2014/main" id="{998F77AF-95F5-BAF7-416F-69B6DBD9DA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6" name="Rektangel 1155">
                        <a:extLst>
                          <a:ext uri="{FF2B5EF4-FFF2-40B4-BE49-F238E27FC236}">
                            <a16:creationId xmlns:a16="http://schemas.microsoft.com/office/drawing/2014/main" id="{7B170F71-20CC-ADB5-6097-D0DF863051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157" name="Gruppe 1156">
                    <a:extLst>
                      <a:ext uri="{FF2B5EF4-FFF2-40B4-BE49-F238E27FC236}">
                        <a16:creationId xmlns:a16="http://schemas.microsoft.com/office/drawing/2014/main" id="{535928E2-ED0F-91AA-C238-A7B756057404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3383196" y="3814888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1158" name="Rektangel: avrundede hjørner 1157">
                      <a:extLst>
                        <a:ext uri="{FF2B5EF4-FFF2-40B4-BE49-F238E27FC236}">
                          <a16:creationId xmlns:a16="http://schemas.microsoft.com/office/drawing/2014/main" id="{F7CDA485-5E67-2D2B-162F-D59DE02D890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59" name="Gruppe 1158">
                      <a:extLst>
                        <a:ext uri="{FF2B5EF4-FFF2-40B4-BE49-F238E27FC236}">
                          <a16:creationId xmlns:a16="http://schemas.microsoft.com/office/drawing/2014/main" id="{66628BD5-7A80-E65B-057A-49C7C933D1CF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60" name="Rektangel 1159">
                        <a:extLst>
                          <a:ext uri="{FF2B5EF4-FFF2-40B4-BE49-F238E27FC236}">
                            <a16:creationId xmlns:a16="http://schemas.microsoft.com/office/drawing/2014/main" id="{297A2533-F025-87A7-4A3D-A9C6EDB904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1" name="Rektangel 1160">
                        <a:extLst>
                          <a:ext uri="{FF2B5EF4-FFF2-40B4-BE49-F238E27FC236}">
                            <a16:creationId xmlns:a16="http://schemas.microsoft.com/office/drawing/2014/main" id="{DCC1DE13-B218-3484-528E-0890CBD091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2" name="Rektangel 1161">
                        <a:extLst>
                          <a:ext uri="{FF2B5EF4-FFF2-40B4-BE49-F238E27FC236}">
                            <a16:creationId xmlns:a16="http://schemas.microsoft.com/office/drawing/2014/main" id="{CEFF3D52-72CE-2610-4E92-6339D983F2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3" name="Rektangel 1162">
                        <a:extLst>
                          <a:ext uri="{FF2B5EF4-FFF2-40B4-BE49-F238E27FC236}">
                            <a16:creationId xmlns:a16="http://schemas.microsoft.com/office/drawing/2014/main" id="{F1862B33-538C-C28E-C202-2EFC5BF705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4" name="Rektangel 1163">
                        <a:extLst>
                          <a:ext uri="{FF2B5EF4-FFF2-40B4-BE49-F238E27FC236}">
                            <a16:creationId xmlns:a16="http://schemas.microsoft.com/office/drawing/2014/main" id="{5807161F-5D35-AB97-5DC4-FF2A3A264E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5" name="Rektangel 1164">
                        <a:extLst>
                          <a:ext uri="{FF2B5EF4-FFF2-40B4-BE49-F238E27FC236}">
                            <a16:creationId xmlns:a16="http://schemas.microsoft.com/office/drawing/2014/main" id="{98197119-1D4C-7F03-5862-AFEDCB5C13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6" name="Rektangel 1165">
                        <a:extLst>
                          <a:ext uri="{FF2B5EF4-FFF2-40B4-BE49-F238E27FC236}">
                            <a16:creationId xmlns:a16="http://schemas.microsoft.com/office/drawing/2014/main" id="{A1D11340-C887-E784-E34D-03BBD2F549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7" name="Rektangel 1166">
                        <a:extLst>
                          <a:ext uri="{FF2B5EF4-FFF2-40B4-BE49-F238E27FC236}">
                            <a16:creationId xmlns:a16="http://schemas.microsoft.com/office/drawing/2014/main" id="{FB7FCB74-0402-2758-15DC-13C139E253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8" name="Rektangel 1167">
                        <a:extLst>
                          <a:ext uri="{FF2B5EF4-FFF2-40B4-BE49-F238E27FC236}">
                            <a16:creationId xmlns:a16="http://schemas.microsoft.com/office/drawing/2014/main" id="{5B152312-D492-A998-8A12-C71137D59C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9" name="Rektangel 1168">
                        <a:extLst>
                          <a:ext uri="{FF2B5EF4-FFF2-40B4-BE49-F238E27FC236}">
                            <a16:creationId xmlns:a16="http://schemas.microsoft.com/office/drawing/2014/main" id="{5B416573-B9D8-B04A-781D-CA835D435B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0" name="Rektangel 1169">
                        <a:extLst>
                          <a:ext uri="{FF2B5EF4-FFF2-40B4-BE49-F238E27FC236}">
                            <a16:creationId xmlns:a16="http://schemas.microsoft.com/office/drawing/2014/main" id="{20BFCEB9-60FA-B842-DEFF-8DC7144AB9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1" name="Rektangel 1170">
                        <a:extLst>
                          <a:ext uri="{FF2B5EF4-FFF2-40B4-BE49-F238E27FC236}">
                            <a16:creationId xmlns:a16="http://schemas.microsoft.com/office/drawing/2014/main" id="{EDA78354-D3C7-D4E7-36C6-65D0DD2EF4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2" name="Rektangel 1171">
                        <a:extLst>
                          <a:ext uri="{FF2B5EF4-FFF2-40B4-BE49-F238E27FC236}">
                            <a16:creationId xmlns:a16="http://schemas.microsoft.com/office/drawing/2014/main" id="{1A28175A-059B-3587-444D-6A2011C8CD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173" name="Gruppe 1172">
                    <a:extLst>
                      <a:ext uri="{FF2B5EF4-FFF2-40B4-BE49-F238E27FC236}">
                        <a16:creationId xmlns:a16="http://schemas.microsoft.com/office/drawing/2014/main" id="{8B51DDF3-2C3C-261D-1289-E000F1B018C6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3381719" y="4050465"/>
                    <a:ext cx="215070" cy="366363"/>
                    <a:chOff x="5559966" y="5809608"/>
                    <a:chExt cx="222520" cy="395761"/>
                  </a:xfrm>
                </p:grpSpPr>
                <p:sp>
                  <p:nvSpPr>
                    <p:cNvPr id="1174" name="Rektangel: avrundede hjørner 1173">
                      <a:extLst>
                        <a:ext uri="{FF2B5EF4-FFF2-40B4-BE49-F238E27FC236}">
                          <a16:creationId xmlns:a16="http://schemas.microsoft.com/office/drawing/2014/main" id="{10A178A3-DD4E-07FC-2D22-AA70D40E578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75" name="Gruppe 1174">
                      <a:extLst>
                        <a:ext uri="{FF2B5EF4-FFF2-40B4-BE49-F238E27FC236}">
                          <a16:creationId xmlns:a16="http://schemas.microsoft.com/office/drawing/2014/main" id="{924560A5-2885-75E9-A343-8E90F2A9C3D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76" name="Rektangel 1175">
                        <a:extLst>
                          <a:ext uri="{FF2B5EF4-FFF2-40B4-BE49-F238E27FC236}">
                            <a16:creationId xmlns:a16="http://schemas.microsoft.com/office/drawing/2014/main" id="{7010233A-A74C-F780-99A3-F7F7D5C3CD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7" name="Rektangel 1176">
                        <a:extLst>
                          <a:ext uri="{FF2B5EF4-FFF2-40B4-BE49-F238E27FC236}">
                            <a16:creationId xmlns:a16="http://schemas.microsoft.com/office/drawing/2014/main" id="{7C016435-3504-08E4-8C7B-535B8252F5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8" name="Rektangel 1177">
                        <a:extLst>
                          <a:ext uri="{FF2B5EF4-FFF2-40B4-BE49-F238E27FC236}">
                            <a16:creationId xmlns:a16="http://schemas.microsoft.com/office/drawing/2014/main" id="{06D346AE-E645-43EB-C350-9021B49EC8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9" name="Rektangel 1178">
                        <a:extLst>
                          <a:ext uri="{FF2B5EF4-FFF2-40B4-BE49-F238E27FC236}">
                            <a16:creationId xmlns:a16="http://schemas.microsoft.com/office/drawing/2014/main" id="{69B8C03A-109D-0454-041A-218BBE3B94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0" name="Rektangel 1179">
                        <a:extLst>
                          <a:ext uri="{FF2B5EF4-FFF2-40B4-BE49-F238E27FC236}">
                            <a16:creationId xmlns:a16="http://schemas.microsoft.com/office/drawing/2014/main" id="{366CB6B3-5776-BA73-B07C-7C7F9F8E09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1" name="Rektangel 1180">
                        <a:extLst>
                          <a:ext uri="{FF2B5EF4-FFF2-40B4-BE49-F238E27FC236}">
                            <a16:creationId xmlns:a16="http://schemas.microsoft.com/office/drawing/2014/main" id="{370786E0-56D1-A247-0174-955408625F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2" name="Rektangel 1181">
                        <a:extLst>
                          <a:ext uri="{FF2B5EF4-FFF2-40B4-BE49-F238E27FC236}">
                            <a16:creationId xmlns:a16="http://schemas.microsoft.com/office/drawing/2014/main" id="{7FE413FD-45E3-B984-BA38-233171B5EE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3" name="Rektangel 1182">
                        <a:extLst>
                          <a:ext uri="{FF2B5EF4-FFF2-40B4-BE49-F238E27FC236}">
                            <a16:creationId xmlns:a16="http://schemas.microsoft.com/office/drawing/2014/main" id="{3EC51CFF-68AC-FEE2-1323-DF8684BD1B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4" name="Rektangel 1183">
                        <a:extLst>
                          <a:ext uri="{FF2B5EF4-FFF2-40B4-BE49-F238E27FC236}">
                            <a16:creationId xmlns:a16="http://schemas.microsoft.com/office/drawing/2014/main" id="{E44DDC77-EBDA-2884-0C12-EEBC2266A6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5" name="Rektangel 1184">
                        <a:extLst>
                          <a:ext uri="{FF2B5EF4-FFF2-40B4-BE49-F238E27FC236}">
                            <a16:creationId xmlns:a16="http://schemas.microsoft.com/office/drawing/2014/main" id="{9AEF720A-5F74-E8FA-968D-8ECC983B47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6" name="Rektangel 1185">
                        <a:extLst>
                          <a:ext uri="{FF2B5EF4-FFF2-40B4-BE49-F238E27FC236}">
                            <a16:creationId xmlns:a16="http://schemas.microsoft.com/office/drawing/2014/main" id="{7D8E64C0-43D2-E891-71FF-393D602A16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7" name="Rektangel 1186">
                        <a:extLst>
                          <a:ext uri="{FF2B5EF4-FFF2-40B4-BE49-F238E27FC236}">
                            <a16:creationId xmlns:a16="http://schemas.microsoft.com/office/drawing/2014/main" id="{205D8843-6277-0376-EDA8-EA1F9F11F0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8" name="Rektangel 1187">
                        <a:extLst>
                          <a:ext uri="{FF2B5EF4-FFF2-40B4-BE49-F238E27FC236}">
                            <a16:creationId xmlns:a16="http://schemas.microsoft.com/office/drawing/2014/main" id="{399D3411-FDE3-139C-3717-ABC0023CDD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53" name="Gruppe 1252">
                  <a:extLst>
                    <a:ext uri="{FF2B5EF4-FFF2-40B4-BE49-F238E27FC236}">
                      <a16:creationId xmlns:a16="http://schemas.microsoft.com/office/drawing/2014/main" id="{D0557064-367E-2B83-4C2E-FD672574946A}"/>
                    </a:ext>
                  </a:extLst>
                </p:cNvPr>
                <p:cNvGrpSpPr/>
                <p:nvPr/>
              </p:nvGrpSpPr>
              <p:grpSpPr>
                <a:xfrm rot="5400000">
                  <a:off x="3415194" y="3701768"/>
                  <a:ext cx="915702" cy="370792"/>
                  <a:chOff x="5548791" y="1994424"/>
                  <a:chExt cx="947422" cy="400549"/>
                </a:xfrm>
              </p:grpSpPr>
              <p:grpSp>
                <p:nvGrpSpPr>
                  <p:cNvPr id="1189" name="Gruppe 1188">
                    <a:extLst>
                      <a:ext uri="{FF2B5EF4-FFF2-40B4-BE49-F238E27FC236}">
                        <a16:creationId xmlns:a16="http://schemas.microsoft.com/office/drawing/2014/main" id="{42CE0BF0-6962-28FC-9012-15521DB73EC6}"/>
                      </a:ext>
                    </a:extLst>
                  </p:cNvPr>
                  <p:cNvGrpSpPr/>
                  <p:nvPr/>
                </p:nvGrpSpPr>
                <p:grpSpPr>
                  <a:xfrm>
                    <a:off x="5548791" y="1994424"/>
                    <a:ext cx="222520" cy="395761"/>
                    <a:chOff x="5559966" y="5809608"/>
                    <a:chExt cx="222520" cy="395761"/>
                  </a:xfrm>
                </p:grpSpPr>
                <p:sp>
                  <p:nvSpPr>
                    <p:cNvPr id="1190" name="Rektangel: avrundede hjørner 1189">
                      <a:extLst>
                        <a:ext uri="{FF2B5EF4-FFF2-40B4-BE49-F238E27FC236}">
                          <a16:creationId xmlns:a16="http://schemas.microsoft.com/office/drawing/2014/main" id="{58E0803A-D0CC-16A3-28FB-6D9C8604407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191" name="Gruppe 1190">
                      <a:extLst>
                        <a:ext uri="{FF2B5EF4-FFF2-40B4-BE49-F238E27FC236}">
                          <a16:creationId xmlns:a16="http://schemas.microsoft.com/office/drawing/2014/main" id="{2E60345F-C4D3-EC6A-9D80-C1585DE58699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192" name="Rektangel 1191">
                        <a:extLst>
                          <a:ext uri="{FF2B5EF4-FFF2-40B4-BE49-F238E27FC236}">
                            <a16:creationId xmlns:a16="http://schemas.microsoft.com/office/drawing/2014/main" id="{343BD768-9513-97F7-8BF4-B735532EF0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3" name="Rektangel 1192">
                        <a:extLst>
                          <a:ext uri="{FF2B5EF4-FFF2-40B4-BE49-F238E27FC236}">
                            <a16:creationId xmlns:a16="http://schemas.microsoft.com/office/drawing/2014/main" id="{C57819C1-7FB4-6AD4-FE1D-78FE2E31B4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4" name="Rektangel 1193">
                        <a:extLst>
                          <a:ext uri="{FF2B5EF4-FFF2-40B4-BE49-F238E27FC236}">
                            <a16:creationId xmlns:a16="http://schemas.microsoft.com/office/drawing/2014/main" id="{8E51588F-CB34-63B4-F1A1-97B5478F76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5" name="Rektangel 1194">
                        <a:extLst>
                          <a:ext uri="{FF2B5EF4-FFF2-40B4-BE49-F238E27FC236}">
                            <a16:creationId xmlns:a16="http://schemas.microsoft.com/office/drawing/2014/main" id="{C3716951-2AC0-C894-4389-3F400D838D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6" name="Rektangel 1195">
                        <a:extLst>
                          <a:ext uri="{FF2B5EF4-FFF2-40B4-BE49-F238E27FC236}">
                            <a16:creationId xmlns:a16="http://schemas.microsoft.com/office/drawing/2014/main" id="{DF987836-C519-D086-9EB7-CAF143FF4C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7" name="Rektangel 1196">
                        <a:extLst>
                          <a:ext uri="{FF2B5EF4-FFF2-40B4-BE49-F238E27FC236}">
                            <a16:creationId xmlns:a16="http://schemas.microsoft.com/office/drawing/2014/main" id="{DB3C80BE-8D18-0944-B678-4977E65C0E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8" name="Rektangel 1197">
                        <a:extLst>
                          <a:ext uri="{FF2B5EF4-FFF2-40B4-BE49-F238E27FC236}">
                            <a16:creationId xmlns:a16="http://schemas.microsoft.com/office/drawing/2014/main" id="{19A0D6B6-62BE-9BC5-85A0-46563C5B20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9" name="Rektangel 1198">
                        <a:extLst>
                          <a:ext uri="{FF2B5EF4-FFF2-40B4-BE49-F238E27FC236}">
                            <a16:creationId xmlns:a16="http://schemas.microsoft.com/office/drawing/2014/main" id="{7B28A951-452A-543E-7662-D1AFB534CA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0" name="Rektangel 1199">
                        <a:extLst>
                          <a:ext uri="{FF2B5EF4-FFF2-40B4-BE49-F238E27FC236}">
                            <a16:creationId xmlns:a16="http://schemas.microsoft.com/office/drawing/2014/main" id="{D2C32E63-C081-5955-FAC2-8888F0831D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1" name="Rektangel 1200">
                        <a:extLst>
                          <a:ext uri="{FF2B5EF4-FFF2-40B4-BE49-F238E27FC236}">
                            <a16:creationId xmlns:a16="http://schemas.microsoft.com/office/drawing/2014/main" id="{C3EB10ED-3351-E0C0-F69C-71F3C6385C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2" name="Rektangel 1201">
                        <a:extLst>
                          <a:ext uri="{FF2B5EF4-FFF2-40B4-BE49-F238E27FC236}">
                            <a16:creationId xmlns:a16="http://schemas.microsoft.com/office/drawing/2014/main" id="{B5D6B9CA-B674-79D8-7643-991AFE5B93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3" name="Rektangel 1202">
                        <a:extLst>
                          <a:ext uri="{FF2B5EF4-FFF2-40B4-BE49-F238E27FC236}">
                            <a16:creationId xmlns:a16="http://schemas.microsoft.com/office/drawing/2014/main" id="{64094A07-F79C-0A9F-5108-7C5B081D1B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4" name="Rektangel 1203">
                        <a:extLst>
                          <a:ext uri="{FF2B5EF4-FFF2-40B4-BE49-F238E27FC236}">
                            <a16:creationId xmlns:a16="http://schemas.microsoft.com/office/drawing/2014/main" id="{095C3203-FBD7-946F-CCA9-02B0BF50C2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205" name="Gruppe 1204">
                    <a:extLst>
                      <a:ext uri="{FF2B5EF4-FFF2-40B4-BE49-F238E27FC236}">
                        <a16:creationId xmlns:a16="http://schemas.microsoft.com/office/drawing/2014/main" id="{2992CEBB-A913-8CCE-3E36-EC0C8C2DDECB}"/>
                      </a:ext>
                    </a:extLst>
                  </p:cNvPr>
                  <p:cNvGrpSpPr/>
                  <p:nvPr/>
                </p:nvGrpSpPr>
                <p:grpSpPr>
                  <a:xfrm>
                    <a:off x="5789374" y="1996020"/>
                    <a:ext cx="222520" cy="395761"/>
                    <a:chOff x="5559966" y="5809608"/>
                    <a:chExt cx="222520" cy="395761"/>
                  </a:xfrm>
                </p:grpSpPr>
                <p:sp>
                  <p:nvSpPr>
                    <p:cNvPr id="1206" name="Rektangel: avrundede hjørner 1205">
                      <a:extLst>
                        <a:ext uri="{FF2B5EF4-FFF2-40B4-BE49-F238E27FC236}">
                          <a16:creationId xmlns:a16="http://schemas.microsoft.com/office/drawing/2014/main" id="{60F3C3AE-8F0B-8FD6-76D5-91FC14201CE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207" name="Gruppe 1206">
                      <a:extLst>
                        <a:ext uri="{FF2B5EF4-FFF2-40B4-BE49-F238E27FC236}">
                          <a16:creationId xmlns:a16="http://schemas.microsoft.com/office/drawing/2014/main" id="{6FE20B4B-4897-9881-A18F-3B82FB13D1DB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208" name="Rektangel 1207">
                        <a:extLst>
                          <a:ext uri="{FF2B5EF4-FFF2-40B4-BE49-F238E27FC236}">
                            <a16:creationId xmlns:a16="http://schemas.microsoft.com/office/drawing/2014/main" id="{AC3B1565-19E9-5556-AE34-10D985721A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9" name="Rektangel 1208">
                        <a:extLst>
                          <a:ext uri="{FF2B5EF4-FFF2-40B4-BE49-F238E27FC236}">
                            <a16:creationId xmlns:a16="http://schemas.microsoft.com/office/drawing/2014/main" id="{D85BA3C0-9C41-594E-6804-6BC259E30A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0" name="Rektangel 1209">
                        <a:extLst>
                          <a:ext uri="{FF2B5EF4-FFF2-40B4-BE49-F238E27FC236}">
                            <a16:creationId xmlns:a16="http://schemas.microsoft.com/office/drawing/2014/main" id="{9CAA2A2A-BBCB-1AF7-AD70-8C608606A1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1" name="Rektangel 1210">
                        <a:extLst>
                          <a:ext uri="{FF2B5EF4-FFF2-40B4-BE49-F238E27FC236}">
                            <a16:creationId xmlns:a16="http://schemas.microsoft.com/office/drawing/2014/main" id="{C4B8AED4-7410-5902-0E3A-19ECE7D101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2" name="Rektangel 1211">
                        <a:extLst>
                          <a:ext uri="{FF2B5EF4-FFF2-40B4-BE49-F238E27FC236}">
                            <a16:creationId xmlns:a16="http://schemas.microsoft.com/office/drawing/2014/main" id="{B96F31B3-8514-890A-EB02-81CA91CFFA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3" name="Rektangel 1212">
                        <a:extLst>
                          <a:ext uri="{FF2B5EF4-FFF2-40B4-BE49-F238E27FC236}">
                            <a16:creationId xmlns:a16="http://schemas.microsoft.com/office/drawing/2014/main" id="{E4AB9A8F-47BD-D245-2E58-C136B359D2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4" name="Rektangel 1213">
                        <a:extLst>
                          <a:ext uri="{FF2B5EF4-FFF2-40B4-BE49-F238E27FC236}">
                            <a16:creationId xmlns:a16="http://schemas.microsoft.com/office/drawing/2014/main" id="{88904F01-3934-3776-E27C-472F3AD194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5" name="Rektangel 1214">
                        <a:extLst>
                          <a:ext uri="{FF2B5EF4-FFF2-40B4-BE49-F238E27FC236}">
                            <a16:creationId xmlns:a16="http://schemas.microsoft.com/office/drawing/2014/main" id="{7CCE05E7-219A-F87C-F32E-5CDBE7513D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6" name="Rektangel 1215">
                        <a:extLst>
                          <a:ext uri="{FF2B5EF4-FFF2-40B4-BE49-F238E27FC236}">
                            <a16:creationId xmlns:a16="http://schemas.microsoft.com/office/drawing/2014/main" id="{481CFA54-09B7-3069-40F9-299C3A2522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7" name="Rektangel 1216">
                        <a:extLst>
                          <a:ext uri="{FF2B5EF4-FFF2-40B4-BE49-F238E27FC236}">
                            <a16:creationId xmlns:a16="http://schemas.microsoft.com/office/drawing/2014/main" id="{E8F61333-2918-D4C4-AAC0-984631B11D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8" name="Rektangel 1217">
                        <a:extLst>
                          <a:ext uri="{FF2B5EF4-FFF2-40B4-BE49-F238E27FC236}">
                            <a16:creationId xmlns:a16="http://schemas.microsoft.com/office/drawing/2014/main" id="{A08A3D90-ECE1-7C05-A4B7-951E61C27F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9" name="Rektangel 1218">
                        <a:extLst>
                          <a:ext uri="{FF2B5EF4-FFF2-40B4-BE49-F238E27FC236}">
                            <a16:creationId xmlns:a16="http://schemas.microsoft.com/office/drawing/2014/main" id="{FCB2C1AC-CC9B-EDE6-9E77-93EE93AC70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0" name="Rektangel 1219">
                        <a:extLst>
                          <a:ext uri="{FF2B5EF4-FFF2-40B4-BE49-F238E27FC236}">
                            <a16:creationId xmlns:a16="http://schemas.microsoft.com/office/drawing/2014/main" id="{5E60D810-357D-3971-8B9B-16248DB881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221" name="Gruppe 1220">
                    <a:extLst>
                      <a:ext uri="{FF2B5EF4-FFF2-40B4-BE49-F238E27FC236}">
                        <a16:creationId xmlns:a16="http://schemas.microsoft.com/office/drawing/2014/main" id="{518C649F-B7F9-63E2-D4D7-1C7D2228F792}"/>
                      </a:ext>
                    </a:extLst>
                  </p:cNvPr>
                  <p:cNvGrpSpPr/>
                  <p:nvPr/>
                </p:nvGrpSpPr>
                <p:grpSpPr>
                  <a:xfrm>
                    <a:off x="6029957" y="1997616"/>
                    <a:ext cx="222520" cy="395761"/>
                    <a:chOff x="5559966" y="5809608"/>
                    <a:chExt cx="222520" cy="395761"/>
                  </a:xfrm>
                </p:grpSpPr>
                <p:sp>
                  <p:nvSpPr>
                    <p:cNvPr id="1222" name="Rektangel: avrundede hjørner 1221">
                      <a:extLst>
                        <a:ext uri="{FF2B5EF4-FFF2-40B4-BE49-F238E27FC236}">
                          <a16:creationId xmlns:a16="http://schemas.microsoft.com/office/drawing/2014/main" id="{02AD35EB-D3A2-26C6-2879-A2FDB2C4D9B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223" name="Gruppe 1222">
                      <a:extLst>
                        <a:ext uri="{FF2B5EF4-FFF2-40B4-BE49-F238E27FC236}">
                          <a16:creationId xmlns:a16="http://schemas.microsoft.com/office/drawing/2014/main" id="{BBBA1BA1-8CF6-172E-512F-9778D2232F16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224" name="Rektangel 1223">
                        <a:extLst>
                          <a:ext uri="{FF2B5EF4-FFF2-40B4-BE49-F238E27FC236}">
                            <a16:creationId xmlns:a16="http://schemas.microsoft.com/office/drawing/2014/main" id="{83F8D12D-0752-B945-DD8F-28E9AA4240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5" name="Rektangel 1224">
                        <a:extLst>
                          <a:ext uri="{FF2B5EF4-FFF2-40B4-BE49-F238E27FC236}">
                            <a16:creationId xmlns:a16="http://schemas.microsoft.com/office/drawing/2014/main" id="{1176D72B-4BFB-1E3E-FD5B-B1CCCF51E7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6" name="Rektangel 1225">
                        <a:extLst>
                          <a:ext uri="{FF2B5EF4-FFF2-40B4-BE49-F238E27FC236}">
                            <a16:creationId xmlns:a16="http://schemas.microsoft.com/office/drawing/2014/main" id="{A10CF8A3-926A-96A6-0B1F-4E44C0E1F3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7" name="Rektangel 1226">
                        <a:extLst>
                          <a:ext uri="{FF2B5EF4-FFF2-40B4-BE49-F238E27FC236}">
                            <a16:creationId xmlns:a16="http://schemas.microsoft.com/office/drawing/2014/main" id="{1A8CC5EF-E646-A26E-3A30-F85D48F72C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8" name="Rektangel 1227">
                        <a:extLst>
                          <a:ext uri="{FF2B5EF4-FFF2-40B4-BE49-F238E27FC236}">
                            <a16:creationId xmlns:a16="http://schemas.microsoft.com/office/drawing/2014/main" id="{85C017C1-056A-50CC-E1CA-F1D46AB2D6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9" name="Rektangel 1228">
                        <a:extLst>
                          <a:ext uri="{FF2B5EF4-FFF2-40B4-BE49-F238E27FC236}">
                            <a16:creationId xmlns:a16="http://schemas.microsoft.com/office/drawing/2014/main" id="{5A32CE5F-7FA3-B854-8837-505B9C6662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0" name="Rektangel 1229">
                        <a:extLst>
                          <a:ext uri="{FF2B5EF4-FFF2-40B4-BE49-F238E27FC236}">
                            <a16:creationId xmlns:a16="http://schemas.microsoft.com/office/drawing/2014/main" id="{82FAB71E-55AF-FECE-877C-BD2C1D6BAF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1" name="Rektangel 1230">
                        <a:extLst>
                          <a:ext uri="{FF2B5EF4-FFF2-40B4-BE49-F238E27FC236}">
                            <a16:creationId xmlns:a16="http://schemas.microsoft.com/office/drawing/2014/main" id="{B9B00439-1416-C842-77FF-6F7FCDC0AD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2" name="Rektangel 1231">
                        <a:extLst>
                          <a:ext uri="{FF2B5EF4-FFF2-40B4-BE49-F238E27FC236}">
                            <a16:creationId xmlns:a16="http://schemas.microsoft.com/office/drawing/2014/main" id="{0A092C0A-B5B8-16E7-6973-8E22124D8F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3" name="Rektangel 1232">
                        <a:extLst>
                          <a:ext uri="{FF2B5EF4-FFF2-40B4-BE49-F238E27FC236}">
                            <a16:creationId xmlns:a16="http://schemas.microsoft.com/office/drawing/2014/main" id="{F2627D5D-4915-A124-3D1B-E402A9AA84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4" name="Rektangel 1233">
                        <a:extLst>
                          <a:ext uri="{FF2B5EF4-FFF2-40B4-BE49-F238E27FC236}">
                            <a16:creationId xmlns:a16="http://schemas.microsoft.com/office/drawing/2014/main" id="{4754776C-8679-F8F9-FB57-32CD72CFB3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5" name="Rektangel 1234">
                        <a:extLst>
                          <a:ext uri="{FF2B5EF4-FFF2-40B4-BE49-F238E27FC236}">
                            <a16:creationId xmlns:a16="http://schemas.microsoft.com/office/drawing/2014/main" id="{9432908F-7E74-3E2C-25FF-FEE6AB6A36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6" name="Rektangel 1235">
                        <a:extLst>
                          <a:ext uri="{FF2B5EF4-FFF2-40B4-BE49-F238E27FC236}">
                            <a16:creationId xmlns:a16="http://schemas.microsoft.com/office/drawing/2014/main" id="{C53C583B-515F-BC81-ED63-B129BECE1C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1237" name="Gruppe 1236">
                    <a:extLst>
                      <a:ext uri="{FF2B5EF4-FFF2-40B4-BE49-F238E27FC236}">
                        <a16:creationId xmlns:a16="http://schemas.microsoft.com/office/drawing/2014/main" id="{2199F7BD-9FCE-2ED4-24DF-A54029AC80DD}"/>
                      </a:ext>
                    </a:extLst>
                  </p:cNvPr>
                  <p:cNvGrpSpPr/>
                  <p:nvPr/>
                </p:nvGrpSpPr>
                <p:grpSpPr>
                  <a:xfrm>
                    <a:off x="6273693" y="1999212"/>
                    <a:ext cx="222520" cy="395761"/>
                    <a:chOff x="5559966" y="5809608"/>
                    <a:chExt cx="222520" cy="395761"/>
                  </a:xfrm>
                </p:grpSpPr>
                <p:sp>
                  <p:nvSpPr>
                    <p:cNvPr id="1238" name="Rektangel: avrundede hjørner 1237">
                      <a:extLst>
                        <a:ext uri="{FF2B5EF4-FFF2-40B4-BE49-F238E27FC236}">
                          <a16:creationId xmlns:a16="http://schemas.microsoft.com/office/drawing/2014/main" id="{32D11C6A-9544-1D08-E38E-A0935C331E1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6200000">
                      <a:off x="5473345" y="5896229"/>
                      <a:ext cx="395761" cy="222520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1239" name="Gruppe 1238">
                      <a:extLst>
                        <a:ext uri="{FF2B5EF4-FFF2-40B4-BE49-F238E27FC236}">
                          <a16:creationId xmlns:a16="http://schemas.microsoft.com/office/drawing/2014/main" id="{E81962E5-4E8D-D170-0145-18514A4E91F1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5522479" y="5946603"/>
                      <a:ext cx="297508" cy="143305"/>
                      <a:chOff x="78191" y="4091627"/>
                      <a:chExt cx="2127405" cy="563637"/>
                    </a:xfrm>
                  </p:grpSpPr>
                  <p:sp>
                    <p:nvSpPr>
                      <p:cNvPr id="1240" name="Rektangel 1239">
                        <a:extLst>
                          <a:ext uri="{FF2B5EF4-FFF2-40B4-BE49-F238E27FC236}">
                            <a16:creationId xmlns:a16="http://schemas.microsoft.com/office/drawing/2014/main" id="{220DE9DE-EEED-83D3-41DB-5B60F2A121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191" y="41224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1" name="Rektangel 1240">
                        <a:extLst>
                          <a:ext uri="{FF2B5EF4-FFF2-40B4-BE49-F238E27FC236}">
                            <a16:creationId xmlns:a16="http://schemas.microsoft.com/office/drawing/2014/main" id="{2776CFE4-8A2A-542B-9510-448022D1DE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957" y="4116196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9CCA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2" name="Rektangel 1241">
                        <a:extLst>
                          <a:ext uri="{FF2B5EF4-FFF2-40B4-BE49-F238E27FC236}">
                            <a16:creationId xmlns:a16="http://schemas.microsoft.com/office/drawing/2014/main" id="{C69CD47C-024B-1262-C126-DE2D6BEFCA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53683" y="450960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3" name="Rektangel 1242">
                        <a:extLst>
                          <a:ext uri="{FF2B5EF4-FFF2-40B4-BE49-F238E27FC236}">
                            <a16:creationId xmlns:a16="http://schemas.microsoft.com/office/drawing/2014/main" id="{1D7106E2-F655-20A7-75E4-4FC9631FB0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8844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DA573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4" name="Rektangel 1243">
                        <a:extLst>
                          <a:ext uri="{FF2B5EF4-FFF2-40B4-BE49-F238E27FC236}">
                            <a16:creationId xmlns:a16="http://schemas.microsoft.com/office/drawing/2014/main" id="{233FE2ED-F5E4-895D-981C-5C01AE9680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8482" y="4104134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05444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5" name="Rektangel 1244">
                        <a:extLst>
                          <a:ext uri="{FF2B5EF4-FFF2-40B4-BE49-F238E27FC236}">
                            <a16:creationId xmlns:a16="http://schemas.microsoft.com/office/drawing/2014/main" id="{5868109A-7290-E89E-466C-DCC8A5FD85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403248" y="409788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6" name="Rektangel 1245">
                        <a:extLst>
                          <a:ext uri="{FF2B5EF4-FFF2-40B4-BE49-F238E27FC236}">
                            <a16:creationId xmlns:a16="http://schemas.microsoft.com/office/drawing/2014/main" id="{EF0E4D27-8E6D-CBF6-AE24-1799326100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8014" y="4091627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7" name="Rektangel 1246">
                        <a:extLst>
                          <a:ext uri="{FF2B5EF4-FFF2-40B4-BE49-F238E27FC236}">
                            <a16:creationId xmlns:a16="http://schemas.microsoft.com/office/drawing/2014/main" id="{8C9A48EB-C685-9CB0-5FA3-7A1210FD69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2735" y="4305742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153F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8" name="Rektangel 1247">
                        <a:extLst>
                          <a:ext uri="{FF2B5EF4-FFF2-40B4-BE49-F238E27FC236}">
                            <a16:creationId xmlns:a16="http://schemas.microsoft.com/office/drawing/2014/main" id="{BA1AF326-8F8C-7C86-33DF-4A6206342A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2429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C7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9" name="Rektangel 1248">
                        <a:extLst>
                          <a:ext uri="{FF2B5EF4-FFF2-40B4-BE49-F238E27FC236}">
                            <a16:creationId xmlns:a16="http://schemas.microsoft.com/office/drawing/2014/main" id="{32304C42-A4F7-AC16-2A85-C83D8B8836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5442" y="4503350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FECE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50" name="Rektangel 1249">
                        <a:extLst>
                          <a:ext uri="{FF2B5EF4-FFF2-40B4-BE49-F238E27FC236}">
                            <a16:creationId xmlns:a16="http://schemas.microsoft.com/office/drawing/2014/main" id="{23F59FB9-A549-C24F-9106-7C1A14B58C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377" y="4315221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8DE9C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51" name="Rektangel 1250">
                        <a:extLst>
                          <a:ext uri="{FF2B5EF4-FFF2-40B4-BE49-F238E27FC236}">
                            <a16:creationId xmlns:a16="http://schemas.microsoft.com/office/drawing/2014/main" id="{81DA3EC1-31E5-C729-450F-BCBF4B89A5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181" y="4316148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F9C4A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52" name="Rektangel 1251">
                        <a:extLst>
                          <a:ext uri="{FF2B5EF4-FFF2-40B4-BE49-F238E27FC236}">
                            <a16:creationId xmlns:a16="http://schemas.microsoft.com/office/drawing/2014/main" id="{B4370855-9049-B2F8-4706-F3C810837E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72984" y="4317075"/>
                        <a:ext cx="367582" cy="145660"/>
                      </a:xfrm>
                      <a:prstGeom prst="rect">
                        <a:avLst/>
                      </a:prstGeom>
                      <a:solidFill>
                        <a:srgbClr val="E2F1D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nb-NO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venir Next LT Pro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26" name="Gruppe 25">
                <a:extLst>
                  <a:ext uri="{FF2B5EF4-FFF2-40B4-BE49-F238E27FC236}">
                    <a16:creationId xmlns:a16="http://schemas.microsoft.com/office/drawing/2014/main" id="{C4C11BFB-AC2B-A5D9-2C17-35F778874823}"/>
                  </a:ext>
                </a:extLst>
              </p:cNvPr>
              <p:cNvGrpSpPr/>
              <p:nvPr/>
            </p:nvGrpSpPr>
            <p:grpSpPr>
              <a:xfrm>
                <a:off x="1163086" y="3195275"/>
                <a:ext cx="384954" cy="231432"/>
                <a:chOff x="362362" y="3191718"/>
                <a:chExt cx="384954" cy="231432"/>
              </a:xfrm>
            </p:grpSpPr>
            <p:cxnSp>
              <p:nvCxnSpPr>
                <p:cNvPr id="27" name="Rett linje 26">
                  <a:extLst>
                    <a:ext uri="{FF2B5EF4-FFF2-40B4-BE49-F238E27FC236}">
                      <a16:creationId xmlns:a16="http://schemas.microsoft.com/office/drawing/2014/main" id="{57172090-40F5-7E6C-14D5-B08CD72EA5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729" y="3191718"/>
                  <a:ext cx="245587" cy="2314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Rett linje 27">
                  <a:extLst>
                    <a:ext uri="{FF2B5EF4-FFF2-40B4-BE49-F238E27FC236}">
                      <a16:creationId xmlns:a16="http://schemas.microsoft.com/office/drawing/2014/main" id="{FD5041CF-CDD9-0A42-D62D-5810A6EDCB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2362" y="3191718"/>
                  <a:ext cx="139367" cy="22555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8" name="TekstSylinder 47">
            <a:extLst>
              <a:ext uri="{FF2B5EF4-FFF2-40B4-BE49-F238E27FC236}">
                <a16:creationId xmlns:a16="http://schemas.microsoft.com/office/drawing/2014/main" id="{2E6DBF23-2E55-7117-D5B2-BA5E640A0EF1}"/>
              </a:ext>
            </a:extLst>
          </p:cNvPr>
          <p:cNvSpPr txBox="1"/>
          <p:nvPr/>
        </p:nvSpPr>
        <p:spPr>
          <a:xfrm>
            <a:off x="2344012" y="191716"/>
            <a:ext cx="1794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3600">
                <a:solidFill>
                  <a:schemeClr val="bg1"/>
                </a:solidFill>
                <a:latin typeface="+mj-lt"/>
              </a:rPr>
              <a:t>FØR</a:t>
            </a:r>
            <a:endParaRPr kumimoji="0" lang="nb-NO" sz="3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F936068D-0025-1F29-F216-7916C721F710}"/>
              </a:ext>
            </a:extLst>
          </p:cNvPr>
          <p:cNvSpPr txBox="1"/>
          <p:nvPr/>
        </p:nvSpPr>
        <p:spPr>
          <a:xfrm>
            <a:off x="7821976" y="195421"/>
            <a:ext cx="3509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3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Demi"/>
              </a:rPr>
              <a:t>NÅ</a:t>
            </a:r>
          </a:p>
        </p:txBody>
      </p:sp>
      <p:grpSp>
        <p:nvGrpSpPr>
          <p:cNvPr id="1895" name="Gruppe 1894">
            <a:extLst>
              <a:ext uri="{FF2B5EF4-FFF2-40B4-BE49-F238E27FC236}">
                <a16:creationId xmlns:a16="http://schemas.microsoft.com/office/drawing/2014/main" id="{BEAD828B-DCC7-5C77-FA1E-0C22DC331386}"/>
              </a:ext>
            </a:extLst>
          </p:cNvPr>
          <p:cNvGrpSpPr/>
          <p:nvPr/>
        </p:nvGrpSpPr>
        <p:grpSpPr>
          <a:xfrm>
            <a:off x="6442356" y="1056473"/>
            <a:ext cx="5403261" cy="4954172"/>
            <a:chOff x="6442356" y="1056473"/>
            <a:chExt cx="5403261" cy="4954172"/>
          </a:xfrm>
        </p:grpSpPr>
        <p:sp>
          <p:nvSpPr>
            <p:cNvPr id="1949" name="Rektangel: avrundede hjørner 1948">
              <a:extLst>
                <a:ext uri="{FF2B5EF4-FFF2-40B4-BE49-F238E27FC236}">
                  <a16:creationId xmlns:a16="http://schemas.microsoft.com/office/drawing/2014/main" id="{FC1C1640-EFEC-AE36-72F3-1CEFC05E1C56}"/>
                </a:ext>
              </a:extLst>
            </p:cNvPr>
            <p:cNvSpPr/>
            <p:nvPr/>
          </p:nvSpPr>
          <p:spPr>
            <a:xfrm>
              <a:off x="6442356" y="1056473"/>
              <a:ext cx="5403261" cy="4954172"/>
            </a:xfrm>
            <a:prstGeom prst="roundRect">
              <a:avLst>
                <a:gd name="adj" fmla="val 796"/>
              </a:avLst>
            </a:prstGeom>
            <a:solidFill>
              <a:schemeClr val="tx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933" name="TekstSylinder 1932">
              <a:extLst>
                <a:ext uri="{FF2B5EF4-FFF2-40B4-BE49-F238E27FC236}">
                  <a16:creationId xmlns:a16="http://schemas.microsoft.com/office/drawing/2014/main" id="{8AB49BBA-6DF9-2616-5564-A75ABB50D0E5}"/>
                </a:ext>
              </a:extLst>
            </p:cNvPr>
            <p:cNvSpPr txBox="1"/>
            <p:nvPr/>
          </p:nvSpPr>
          <p:spPr>
            <a:xfrm>
              <a:off x="6517621" y="1971436"/>
              <a:ext cx="19815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8 tilsynsområder </a:t>
              </a:r>
            </a:p>
          </p:txBody>
        </p:sp>
        <p:sp>
          <p:nvSpPr>
            <p:cNvPr id="1934" name="TekstSylinder 1933">
              <a:extLst>
                <a:ext uri="{FF2B5EF4-FFF2-40B4-BE49-F238E27FC236}">
                  <a16:creationId xmlns:a16="http://schemas.microsoft.com/office/drawing/2014/main" id="{4668DE27-0D49-C28E-2991-96AB01373614}"/>
                </a:ext>
              </a:extLst>
            </p:cNvPr>
            <p:cNvSpPr txBox="1"/>
            <p:nvPr/>
          </p:nvSpPr>
          <p:spPr>
            <a:xfrm>
              <a:off x="6547642" y="3596450"/>
              <a:ext cx="1100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200">
                  <a:solidFill>
                    <a:srgbClr val="032C30"/>
                  </a:solidFill>
                  <a:latin typeface="Avenir Next LT Pro"/>
                </a:rPr>
                <a:t>4</a:t>
              </a: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 divisjoner</a:t>
              </a:r>
            </a:p>
          </p:txBody>
        </p:sp>
        <p:sp>
          <p:nvSpPr>
            <p:cNvPr id="1937" name="TekstSylinder 1936">
              <a:extLst>
                <a:ext uri="{FF2B5EF4-FFF2-40B4-BE49-F238E27FC236}">
                  <a16:creationId xmlns:a16="http://schemas.microsoft.com/office/drawing/2014/main" id="{9661195B-C747-EE19-4606-D03F9FB2F49D}"/>
                </a:ext>
              </a:extLst>
            </p:cNvPr>
            <p:cNvSpPr txBox="1"/>
            <p:nvPr/>
          </p:nvSpPr>
          <p:spPr>
            <a:xfrm>
              <a:off x="6564103" y="4471066"/>
              <a:ext cx="127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200">
                  <a:solidFill>
                    <a:srgbClr val="032C30"/>
                  </a:solidFill>
                  <a:latin typeface="Avenir Next LT Pro"/>
                </a:rPr>
                <a:t>18</a:t>
              </a:r>
              <a:r>
                <a:rPr kumimoji="0" lang="nb-NO" sz="12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 avdelinger</a:t>
              </a:r>
            </a:p>
          </p:txBody>
        </p:sp>
        <p:grpSp>
          <p:nvGrpSpPr>
            <p:cNvPr id="1894" name="Gruppe 1893">
              <a:extLst>
                <a:ext uri="{FF2B5EF4-FFF2-40B4-BE49-F238E27FC236}">
                  <a16:creationId xmlns:a16="http://schemas.microsoft.com/office/drawing/2014/main" id="{095F2412-32DC-D5C2-B41D-50A6A17212C1}"/>
                </a:ext>
              </a:extLst>
            </p:cNvPr>
            <p:cNvGrpSpPr/>
            <p:nvPr/>
          </p:nvGrpSpPr>
          <p:grpSpPr>
            <a:xfrm>
              <a:off x="7975946" y="1652843"/>
              <a:ext cx="3163823" cy="3291018"/>
              <a:chOff x="7975946" y="1652843"/>
              <a:chExt cx="3163823" cy="3291018"/>
            </a:xfrm>
          </p:grpSpPr>
          <p:grpSp>
            <p:nvGrpSpPr>
              <p:cNvPr id="61" name="Gruppe 60">
                <a:extLst>
                  <a:ext uri="{FF2B5EF4-FFF2-40B4-BE49-F238E27FC236}">
                    <a16:creationId xmlns:a16="http://schemas.microsoft.com/office/drawing/2014/main" id="{42315A0E-F5FF-1E20-936C-CDF8C1887F53}"/>
                  </a:ext>
                </a:extLst>
              </p:cNvPr>
              <p:cNvGrpSpPr/>
              <p:nvPr/>
            </p:nvGrpSpPr>
            <p:grpSpPr>
              <a:xfrm>
                <a:off x="8160606" y="3975052"/>
                <a:ext cx="390263" cy="274301"/>
                <a:chOff x="8160606" y="3975052"/>
                <a:chExt cx="390263" cy="274301"/>
              </a:xfrm>
            </p:grpSpPr>
            <p:cxnSp>
              <p:nvCxnSpPr>
                <p:cNvPr id="499" name="Rett linje 498">
                  <a:extLst>
                    <a:ext uri="{FF2B5EF4-FFF2-40B4-BE49-F238E27FC236}">
                      <a16:creationId xmlns:a16="http://schemas.microsoft.com/office/drawing/2014/main" id="{236FE6B9-E0E6-79AE-DFBE-B15E54DC6549}"/>
                    </a:ext>
                  </a:extLst>
                </p:cNvPr>
                <p:cNvCxnSpPr>
                  <a:cxnSpLocks/>
                  <a:endCxn id="1800" idx="0"/>
                </p:cNvCxnSpPr>
                <p:nvPr/>
              </p:nvCxnSpPr>
              <p:spPr>
                <a:xfrm>
                  <a:off x="8355329" y="3975052"/>
                  <a:ext cx="195540" cy="27430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Rett linje 499">
                  <a:extLst>
                    <a:ext uri="{FF2B5EF4-FFF2-40B4-BE49-F238E27FC236}">
                      <a16:creationId xmlns:a16="http://schemas.microsoft.com/office/drawing/2014/main" id="{C009DA50-22EA-3FD7-2708-C4B46B95C0B6}"/>
                    </a:ext>
                  </a:extLst>
                </p:cNvPr>
                <p:cNvCxnSpPr>
                  <a:cxnSpLocks/>
                  <a:stCxn id="1730" idx="2"/>
                  <a:endCxn id="1572" idx="0"/>
                </p:cNvCxnSpPr>
                <p:nvPr/>
              </p:nvCxnSpPr>
              <p:spPr>
                <a:xfrm flipH="1">
                  <a:off x="8160606" y="3996443"/>
                  <a:ext cx="158962" cy="24841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Gruppe 13">
                <a:extLst>
                  <a:ext uri="{FF2B5EF4-FFF2-40B4-BE49-F238E27FC236}">
                    <a16:creationId xmlns:a16="http://schemas.microsoft.com/office/drawing/2014/main" id="{B20AB6C4-29CC-937A-FC73-8A62711029C5}"/>
                  </a:ext>
                </a:extLst>
              </p:cNvPr>
              <p:cNvGrpSpPr/>
              <p:nvPr/>
            </p:nvGrpSpPr>
            <p:grpSpPr>
              <a:xfrm>
                <a:off x="7975946" y="4244853"/>
                <a:ext cx="758104" cy="456580"/>
                <a:chOff x="7975946" y="4244853"/>
                <a:chExt cx="758104" cy="456580"/>
              </a:xfrm>
            </p:grpSpPr>
            <p:grpSp>
              <p:nvGrpSpPr>
                <p:cNvPr id="11" name="Gruppe 10">
                  <a:extLst>
                    <a:ext uri="{FF2B5EF4-FFF2-40B4-BE49-F238E27FC236}">
                      <a16:creationId xmlns:a16="http://schemas.microsoft.com/office/drawing/2014/main" id="{C115C9E2-010F-2FC1-38B3-FBCD3D22DAC9}"/>
                    </a:ext>
                  </a:extLst>
                </p:cNvPr>
                <p:cNvGrpSpPr/>
                <p:nvPr/>
              </p:nvGrpSpPr>
              <p:grpSpPr>
                <a:xfrm>
                  <a:off x="7977424" y="4244853"/>
                  <a:ext cx="366363" cy="215070"/>
                  <a:chOff x="7977424" y="4244853"/>
                  <a:chExt cx="366363" cy="215070"/>
                </a:xfrm>
              </p:grpSpPr>
              <p:sp>
                <p:nvSpPr>
                  <p:cNvPr id="1572" name="Rektangel: avrundede hjørner 1571">
                    <a:extLst>
                      <a:ext uri="{FF2B5EF4-FFF2-40B4-BE49-F238E27FC236}">
                        <a16:creationId xmlns:a16="http://schemas.microsoft.com/office/drawing/2014/main" id="{FDC735F5-E88F-C93B-1169-E8360A4590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977424" y="4244853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0" name="Rektangel 1849">
                    <a:extLst>
                      <a:ext uri="{FF2B5EF4-FFF2-40B4-BE49-F238E27FC236}">
                        <a16:creationId xmlns:a16="http://schemas.microsoft.com/office/drawing/2014/main" id="{202FA52A-C8A0-B9E2-2B09-76274763DA8E}"/>
                      </a:ext>
                    </a:extLst>
                  </p:cNvPr>
                  <p:cNvSpPr/>
                  <p:nvPr/>
                </p:nvSpPr>
                <p:spPr>
                  <a:xfrm>
                    <a:off x="8034095" y="4291095"/>
                    <a:ext cx="251996" cy="131334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" name="Gruppe 7">
                  <a:extLst>
                    <a:ext uri="{FF2B5EF4-FFF2-40B4-BE49-F238E27FC236}">
                      <a16:creationId xmlns:a16="http://schemas.microsoft.com/office/drawing/2014/main" id="{3321549D-FAF7-1CA1-0F0A-C1E6EDC7CBCA}"/>
                    </a:ext>
                  </a:extLst>
                </p:cNvPr>
                <p:cNvGrpSpPr/>
                <p:nvPr/>
              </p:nvGrpSpPr>
              <p:grpSpPr>
                <a:xfrm>
                  <a:off x="7975946" y="4481863"/>
                  <a:ext cx="366363" cy="215070"/>
                  <a:chOff x="7975946" y="4481863"/>
                  <a:chExt cx="366363" cy="215070"/>
                </a:xfrm>
              </p:grpSpPr>
              <p:sp>
                <p:nvSpPr>
                  <p:cNvPr id="1557" name="Rektangel: avrundede hjørner 1556">
                    <a:extLst>
                      <a:ext uri="{FF2B5EF4-FFF2-40B4-BE49-F238E27FC236}">
                        <a16:creationId xmlns:a16="http://schemas.microsoft.com/office/drawing/2014/main" id="{AC94FFD0-2DFD-D66C-5088-38466C4D80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975946" y="4481863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1" name="Rektangel 1850">
                    <a:extLst>
                      <a:ext uri="{FF2B5EF4-FFF2-40B4-BE49-F238E27FC236}">
                        <a16:creationId xmlns:a16="http://schemas.microsoft.com/office/drawing/2014/main" id="{4FCBF6D7-642E-70FD-0560-9951F929C611}"/>
                      </a:ext>
                    </a:extLst>
                  </p:cNvPr>
                  <p:cNvSpPr/>
                  <p:nvPr/>
                </p:nvSpPr>
                <p:spPr>
                  <a:xfrm>
                    <a:off x="8029789" y="4518011"/>
                    <a:ext cx="251996" cy="131334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2" name="Gruppe 11">
                  <a:extLst>
                    <a:ext uri="{FF2B5EF4-FFF2-40B4-BE49-F238E27FC236}">
                      <a16:creationId xmlns:a16="http://schemas.microsoft.com/office/drawing/2014/main" id="{8DD97BD4-E2B9-FC7D-B2AF-CE8AAADA97D9}"/>
                    </a:ext>
                  </a:extLst>
                </p:cNvPr>
                <p:cNvGrpSpPr/>
                <p:nvPr/>
              </p:nvGrpSpPr>
              <p:grpSpPr>
                <a:xfrm>
                  <a:off x="8367687" y="4249353"/>
                  <a:ext cx="366363" cy="215070"/>
                  <a:chOff x="8367687" y="4249353"/>
                  <a:chExt cx="366363" cy="215070"/>
                </a:xfrm>
              </p:grpSpPr>
              <p:sp>
                <p:nvSpPr>
                  <p:cNvPr id="1800" name="Rektangel: avrundede hjørner 1799">
                    <a:extLst>
                      <a:ext uri="{FF2B5EF4-FFF2-40B4-BE49-F238E27FC236}">
                        <a16:creationId xmlns:a16="http://schemas.microsoft.com/office/drawing/2014/main" id="{6DB25809-7E1D-33B0-5F75-B98B75B2CEE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367687" y="4249353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4" name="Rektangel 1853">
                    <a:extLst>
                      <a:ext uri="{FF2B5EF4-FFF2-40B4-BE49-F238E27FC236}">
                        <a16:creationId xmlns:a16="http://schemas.microsoft.com/office/drawing/2014/main" id="{A355C70C-4085-0F2D-7370-FB1043D14E4A}"/>
                      </a:ext>
                    </a:extLst>
                  </p:cNvPr>
                  <p:cNvSpPr/>
                  <p:nvPr/>
                </p:nvSpPr>
                <p:spPr>
                  <a:xfrm>
                    <a:off x="8429293" y="4291095"/>
                    <a:ext cx="251996" cy="131334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" name="Gruppe 9">
                  <a:extLst>
                    <a:ext uri="{FF2B5EF4-FFF2-40B4-BE49-F238E27FC236}">
                      <a16:creationId xmlns:a16="http://schemas.microsoft.com/office/drawing/2014/main" id="{A027CC47-6772-DB7C-92FC-58ADEE0EE52E}"/>
                    </a:ext>
                  </a:extLst>
                </p:cNvPr>
                <p:cNvGrpSpPr/>
                <p:nvPr/>
              </p:nvGrpSpPr>
              <p:grpSpPr>
                <a:xfrm>
                  <a:off x="8366209" y="4486363"/>
                  <a:ext cx="366363" cy="215070"/>
                  <a:chOff x="8366209" y="4486363"/>
                  <a:chExt cx="366363" cy="215070"/>
                </a:xfrm>
              </p:grpSpPr>
              <p:sp>
                <p:nvSpPr>
                  <p:cNvPr id="1801" name="Rektangel: avrundede hjørner 1800">
                    <a:extLst>
                      <a:ext uri="{FF2B5EF4-FFF2-40B4-BE49-F238E27FC236}">
                        <a16:creationId xmlns:a16="http://schemas.microsoft.com/office/drawing/2014/main" id="{54F41AF9-FDB4-D1AC-A60A-58E1C75763D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366209" y="4486363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5" name="Rektangel 1854">
                    <a:extLst>
                      <a:ext uri="{FF2B5EF4-FFF2-40B4-BE49-F238E27FC236}">
                        <a16:creationId xmlns:a16="http://schemas.microsoft.com/office/drawing/2014/main" id="{627BA7D7-BE85-6854-C396-00DD47533EBD}"/>
                      </a:ext>
                    </a:extLst>
                  </p:cNvPr>
                  <p:cNvSpPr/>
                  <p:nvPr/>
                </p:nvSpPr>
                <p:spPr>
                  <a:xfrm>
                    <a:off x="8418163" y="4524835"/>
                    <a:ext cx="251996" cy="131334"/>
                  </a:xfrm>
                  <a:prstGeom prst="rect">
                    <a:avLst/>
                  </a:prstGeom>
                  <a:solidFill>
                    <a:srgbClr val="153F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C95506DD-3AD4-FBBE-2F91-1D4C205AD6CF}"/>
                  </a:ext>
                </a:extLst>
              </p:cNvPr>
              <p:cNvGrpSpPr/>
              <p:nvPr/>
            </p:nvGrpSpPr>
            <p:grpSpPr>
              <a:xfrm>
                <a:off x="8776249" y="4246840"/>
                <a:ext cx="758104" cy="456580"/>
                <a:chOff x="8776249" y="4246840"/>
                <a:chExt cx="758104" cy="456580"/>
              </a:xfrm>
            </p:grpSpPr>
            <p:grpSp>
              <p:nvGrpSpPr>
                <p:cNvPr id="19" name="Gruppe 18">
                  <a:extLst>
                    <a:ext uri="{FF2B5EF4-FFF2-40B4-BE49-F238E27FC236}">
                      <a16:creationId xmlns:a16="http://schemas.microsoft.com/office/drawing/2014/main" id="{56C2F398-9245-6B8C-5B83-D7E75FD59502}"/>
                    </a:ext>
                  </a:extLst>
                </p:cNvPr>
                <p:cNvGrpSpPr/>
                <p:nvPr/>
              </p:nvGrpSpPr>
              <p:grpSpPr>
                <a:xfrm>
                  <a:off x="8777727" y="4246840"/>
                  <a:ext cx="366363" cy="215070"/>
                  <a:chOff x="8777727" y="4246840"/>
                  <a:chExt cx="366363" cy="215070"/>
                </a:xfrm>
              </p:grpSpPr>
              <p:sp>
                <p:nvSpPr>
                  <p:cNvPr id="1805" name="Rektangel: avrundede hjørner 1804">
                    <a:extLst>
                      <a:ext uri="{FF2B5EF4-FFF2-40B4-BE49-F238E27FC236}">
                        <a16:creationId xmlns:a16="http://schemas.microsoft.com/office/drawing/2014/main" id="{496498AA-00E3-4B9B-5FCF-AEF19ACCDE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777727" y="4246840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8" name="Rektangel 1857">
                    <a:extLst>
                      <a:ext uri="{FF2B5EF4-FFF2-40B4-BE49-F238E27FC236}">
                        <a16:creationId xmlns:a16="http://schemas.microsoft.com/office/drawing/2014/main" id="{30955A91-6B1D-B0CD-D735-5979B4E4E3AD}"/>
                      </a:ext>
                    </a:extLst>
                  </p:cNvPr>
                  <p:cNvSpPr/>
                  <p:nvPr/>
                </p:nvSpPr>
                <p:spPr>
                  <a:xfrm>
                    <a:off x="8833432" y="4286755"/>
                    <a:ext cx="251996" cy="131334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" name="Gruppe 19">
                  <a:extLst>
                    <a:ext uri="{FF2B5EF4-FFF2-40B4-BE49-F238E27FC236}">
                      <a16:creationId xmlns:a16="http://schemas.microsoft.com/office/drawing/2014/main" id="{AF9159BF-6EC3-7784-9400-8A3928DC129B}"/>
                    </a:ext>
                  </a:extLst>
                </p:cNvPr>
                <p:cNvGrpSpPr/>
                <p:nvPr/>
              </p:nvGrpSpPr>
              <p:grpSpPr>
                <a:xfrm>
                  <a:off x="8776249" y="4483850"/>
                  <a:ext cx="366363" cy="215070"/>
                  <a:chOff x="8776249" y="4483850"/>
                  <a:chExt cx="366363" cy="215070"/>
                </a:xfrm>
              </p:grpSpPr>
              <p:sp>
                <p:nvSpPr>
                  <p:cNvPr id="1806" name="Rektangel: avrundede hjørner 1805">
                    <a:extLst>
                      <a:ext uri="{FF2B5EF4-FFF2-40B4-BE49-F238E27FC236}">
                        <a16:creationId xmlns:a16="http://schemas.microsoft.com/office/drawing/2014/main" id="{B020AB1D-450B-6C60-333D-F12CEC3F18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776249" y="4483850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59" name="Rektangel 1858">
                    <a:extLst>
                      <a:ext uri="{FF2B5EF4-FFF2-40B4-BE49-F238E27FC236}">
                        <a16:creationId xmlns:a16="http://schemas.microsoft.com/office/drawing/2014/main" id="{197D8C0E-25E0-67D7-5B31-160D303349FB}"/>
                      </a:ext>
                    </a:extLst>
                  </p:cNvPr>
                  <p:cNvSpPr/>
                  <p:nvPr/>
                </p:nvSpPr>
                <p:spPr>
                  <a:xfrm>
                    <a:off x="8833433" y="4527442"/>
                    <a:ext cx="251996" cy="131334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2" name="Gruppe 21">
                  <a:extLst>
                    <a:ext uri="{FF2B5EF4-FFF2-40B4-BE49-F238E27FC236}">
                      <a16:creationId xmlns:a16="http://schemas.microsoft.com/office/drawing/2014/main" id="{219EBBBD-5E23-70FE-5B00-174823A21DDA}"/>
                    </a:ext>
                  </a:extLst>
                </p:cNvPr>
                <p:cNvGrpSpPr/>
                <p:nvPr/>
              </p:nvGrpSpPr>
              <p:grpSpPr>
                <a:xfrm>
                  <a:off x="9167990" y="4251340"/>
                  <a:ext cx="366363" cy="215070"/>
                  <a:chOff x="9167990" y="4251340"/>
                  <a:chExt cx="366363" cy="215070"/>
                </a:xfrm>
              </p:grpSpPr>
              <p:sp>
                <p:nvSpPr>
                  <p:cNvPr id="1810" name="Rektangel: avrundede hjørner 1809">
                    <a:extLst>
                      <a:ext uri="{FF2B5EF4-FFF2-40B4-BE49-F238E27FC236}">
                        <a16:creationId xmlns:a16="http://schemas.microsoft.com/office/drawing/2014/main" id="{C64C1E18-A160-1EB8-DC64-BAC32766C57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167990" y="4251340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62" name="Rektangel 1861">
                    <a:extLst>
                      <a:ext uri="{FF2B5EF4-FFF2-40B4-BE49-F238E27FC236}">
                        <a16:creationId xmlns:a16="http://schemas.microsoft.com/office/drawing/2014/main" id="{4F69D67F-F26A-D362-6D7E-9FE8C10DFD8C}"/>
                      </a:ext>
                    </a:extLst>
                  </p:cNvPr>
                  <p:cNvSpPr/>
                  <p:nvPr/>
                </p:nvSpPr>
                <p:spPr>
                  <a:xfrm>
                    <a:off x="9226474" y="4297182"/>
                    <a:ext cx="251996" cy="131334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3" name="Gruppe 22">
                  <a:extLst>
                    <a:ext uri="{FF2B5EF4-FFF2-40B4-BE49-F238E27FC236}">
                      <a16:creationId xmlns:a16="http://schemas.microsoft.com/office/drawing/2014/main" id="{BA288803-4204-BAB9-8E54-93BD70C80073}"/>
                    </a:ext>
                  </a:extLst>
                </p:cNvPr>
                <p:cNvGrpSpPr/>
                <p:nvPr/>
              </p:nvGrpSpPr>
              <p:grpSpPr>
                <a:xfrm>
                  <a:off x="9166512" y="4488350"/>
                  <a:ext cx="366363" cy="215070"/>
                  <a:chOff x="9166512" y="4488350"/>
                  <a:chExt cx="366363" cy="215070"/>
                </a:xfrm>
              </p:grpSpPr>
              <p:sp>
                <p:nvSpPr>
                  <p:cNvPr id="1811" name="Rektangel: avrundede hjørner 1810">
                    <a:extLst>
                      <a:ext uri="{FF2B5EF4-FFF2-40B4-BE49-F238E27FC236}">
                        <a16:creationId xmlns:a16="http://schemas.microsoft.com/office/drawing/2014/main" id="{FB1B8074-E6A5-0265-63F9-41C763AFB19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166512" y="4488350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63" name="Rektangel 1862">
                    <a:extLst>
                      <a:ext uri="{FF2B5EF4-FFF2-40B4-BE49-F238E27FC236}">
                        <a16:creationId xmlns:a16="http://schemas.microsoft.com/office/drawing/2014/main" id="{8A5AE0FB-BE71-AD25-86F7-D4FDA7A1FEAC}"/>
                      </a:ext>
                    </a:extLst>
                  </p:cNvPr>
                  <p:cNvSpPr/>
                  <p:nvPr/>
                </p:nvSpPr>
                <p:spPr>
                  <a:xfrm>
                    <a:off x="9227682" y="4532205"/>
                    <a:ext cx="251996" cy="131334"/>
                  </a:xfrm>
                  <a:prstGeom prst="rect">
                    <a:avLst/>
                  </a:prstGeom>
                  <a:solidFill>
                    <a:srgbClr val="F9CC7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82" name="Gruppe 1881">
                <a:extLst>
                  <a:ext uri="{FF2B5EF4-FFF2-40B4-BE49-F238E27FC236}">
                    <a16:creationId xmlns:a16="http://schemas.microsoft.com/office/drawing/2014/main" id="{E6C907C0-5EF8-2515-C682-7FE65D55D91F}"/>
                  </a:ext>
                </a:extLst>
              </p:cNvPr>
              <p:cNvGrpSpPr/>
              <p:nvPr/>
            </p:nvGrpSpPr>
            <p:grpSpPr>
              <a:xfrm>
                <a:off x="9576552" y="4248827"/>
                <a:ext cx="758104" cy="456580"/>
                <a:chOff x="9576552" y="4248827"/>
                <a:chExt cx="758104" cy="456580"/>
              </a:xfrm>
            </p:grpSpPr>
            <p:grpSp>
              <p:nvGrpSpPr>
                <p:cNvPr id="1873" name="Gruppe 1872">
                  <a:extLst>
                    <a:ext uri="{FF2B5EF4-FFF2-40B4-BE49-F238E27FC236}">
                      <a16:creationId xmlns:a16="http://schemas.microsoft.com/office/drawing/2014/main" id="{C22CA3F6-6D4F-C35C-016D-87D4591C0F8F}"/>
                    </a:ext>
                  </a:extLst>
                </p:cNvPr>
                <p:cNvGrpSpPr/>
                <p:nvPr/>
              </p:nvGrpSpPr>
              <p:grpSpPr>
                <a:xfrm>
                  <a:off x="9578030" y="4248827"/>
                  <a:ext cx="366363" cy="215070"/>
                  <a:chOff x="9578030" y="4248827"/>
                  <a:chExt cx="366363" cy="215070"/>
                </a:xfrm>
              </p:grpSpPr>
              <p:sp>
                <p:nvSpPr>
                  <p:cNvPr id="1815" name="Rektangel: avrundede hjørner 1814">
                    <a:extLst>
                      <a:ext uri="{FF2B5EF4-FFF2-40B4-BE49-F238E27FC236}">
                        <a16:creationId xmlns:a16="http://schemas.microsoft.com/office/drawing/2014/main" id="{856812D9-AE02-58C2-55BF-7241EBC556B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578030" y="4248827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66" name="Rektangel 1865">
                    <a:extLst>
                      <a:ext uri="{FF2B5EF4-FFF2-40B4-BE49-F238E27FC236}">
                        <a16:creationId xmlns:a16="http://schemas.microsoft.com/office/drawing/2014/main" id="{000397B9-9156-0AB8-9D87-4B1B429D4CCB}"/>
                      </a:ext>
                    </a:extLst>
                  </p:cNvPr>
                  <p:cNvSpPr/>
                  <p:nvPr/>
                </p:nvSpPr>
                <p:spPr>
                  <a:xfrm>
                    <a:off x="9629176" y="4297182"/>
                    <a:ext cx="251996" cy="131334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77" name="Gruppe 1876">
                  <a:extLst>
                    <a:ext uri="{FF2B5EF4-FFF2-40B4-BE49-F238E27FC236}">
                      <a16:creationId xmlns:a16="http://schemas.microsoft.com/office/drawing/2014/main" id="{EF6C2E57-302E-C7FE-9AF3-7B27510F750B}"/>
                    </a:ext>
                  </a:extLst>
                </p:cNvPr>
                <p:cNvGrpSpPr/>
                <p:nvPr/>
              </p:nvGrpSpPr>
              <p:grpSpPr>
                <a:xfrm>
                  <a:off x="9576552" y="4485837"/>
                  <a:ext cx="366363" cy="215070"/>
                  <a:chOff x="9576552" y="4485837"/>
                  <a:chExt cx="366363" cy="215070"/>
                </a:xfrm>
              </p:grpSpPr>
              <p:sp>
                <p:nvSpPr>
                  <p:cNvPr id="1816" name="Rektangel: avrundede hjørner 1815">
                    <a:extLst>
                      <a:ext uri="{FF2B5EF4-FFF2-40B4-BE49-F238E27FC236}">
                        <a16:creationId xmlns:a16="http://schemas.microsoft.com/office/drawing/2014/main" id="{98A30C90-B737-4FEE-C315-5E50FB7FB19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576552" y="4485837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67" name="Rektangel 1866">
                    <a:extLst>
                      <a:ext uri="{FF2B5EF4-FFF2-40B4-BE49-F238E27FC236}">
                        <a16:creationId xmlns:a16="http://schemas.microsoft.com/office/drawing/2014/main" id="{7D98AD27-5EC2-7DD5-795B-3A4EBEF48EE9}"/>
                      </a:ext>
                    </a:extLst>
                  </p:cNvPr>
                  <p:cNvSpPr/>
                  <p:nvPr/>
                </p:nvSpPr>
                <p:spPr>
                  <a:xfrm>
                    <a:off x="9632821" y="4532205"/>
                    <a:ext cx="251996" cy="131334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81" name="Gruppe 1880">
                  <a:extLst>
                    <a:ext uri="{FF2B5EF4-FFF2-40B4-BE49-F238E27FC236}">
                      <a16:creationId xmlns:a16="http://schemas.microsoft.com/office/drawing/2014/main" id="{9E27C861-669D-BD6B-325F-3BF4CC751CEC}"/>
                    </a:ext>
                  </a:extLst>
                </p:cNvPr>
                <p:cNvGrpSpPr/>
                <p:nvPr/>
              </p:nvGrpSpPr>
              <p:grpSpPr>
                <a:xfrm>
                  <a:off x="9968293" y="4253327"/>
                  <a:ext cx="366363" cy="215070"/>
                  <a:chOff x="9968293" y="4253327"/>
                  <a:chExt cx="366363" cy="215070"/>
                </a:xfrm>
              </p:grpSpPr>
              <p:sp>
                <p:nvSpPr>
                  <p:cNvPr id="1820" name="Rektangel: avrundede hjørner 1819">
                    <a:extLst>
                      <a:ext uri="{FF2B5EF4-FFF2-40B4-BE49-F238E27FC236}">
                        <a16:creationId xmlns:a16="http://schemas.microsoft.com/office/drawing/2014/main" id="{9BEAE68D-3EE9-6A6B-C4DB-58509FCF47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968293" y="4253327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70" name="Rektangel 1869">
                    <a:extLst>
                      <a:ext uri="{FF2B5EF4-FFF2-40B4-BE49-F238E27FC236}">
                        <a16:creationId xmlns:a16="http://schemas.microsoft.com/office/drawing/2014/main" id="{EB6DDAF6-9E1E-AC72-0821-747AC34B81AE}"/>
                      </a:ext>
                    </a:extLst>
                  </p:cNvPr>
                  <p:cNvSpPr/>
                  <p:nvPr/>
                </p:nvSpPr>
                <p:spPr>
                  <a:xfrm>
                    <a:off x="10029008" y="4298153"/>
                    <a:ext cx="251996" cy="131334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80" name="Gruppe 1879">
                  <a:extLst>
                    <a:ext uri="{FF2B5EF4-FFF2-40B4-BE49-F238E27FC236}">
                      <a16:creationId xmlns:a16="http://schemas.microsoft.com/office/drawing/2014/main" id="{E12A27B4-666D-DF29-AC9A-7FC0AC88534E}"/>
                    </a:ext>
                  </a:extLst>
                </p:cNvPr>
                <p:cNvGrpSpPr/>
                <p:nvPr/>
              </p:nvGrpSpPr>
              <p:grpSpPr>
                <a:xfrm>
                  <a:off x="9966815" y="4490337"/>
                  <a:ext cx="366363" cy="215070"/>
                  <a:chOff x="9966815" y="4490337"/>
                  <a:chExt cx="366363" cy="215070"/>
                </a:xfrm>
              </p:grpSpPr>
              <p:sp>
                <p:nvSpPr>
                  <p:cNvPr id="1821" name="Rektangel: avrundede hjørner 1820">
                    <a:extLst>
                      <a:ext uri="{FF2B5EF4-FFF2-40B4-BE49-F238E27FC236}">
                        <a16:creationId xmlns:a16="http://schemas.microsoft.com/office/drawing/2014/main" id="{1FDA791B-B735-C049-966C-708CA008AF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966815" y="4490337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71" name="Rektangel 1870">
                    <a:extLst>
                      <a:ext uri="{FF2B5EF4-FFF2-40B4-BE49-F238E27FC236}">
                        <a16:creationId xmlns:a16="http://schemas.microsoft.com/office/drawing/2014/main" id="{6C705740-16E3-9F5C-1EE3-D6CD9E99A6F2}"/>
                      </a:ext>
                    </a:extLst>
                  </p:cNvPr>
                  <p:cNvSpPr/>
                  <p:nvPr/>
                </p:nvSpPr>
                <p:spPr>
                  <a:xfrm>
                    <a:off x="10027982" y="4530197"/>
                    <a:ext cx="251996" cy="131334"/>
                  </a:xfrm>
                  <a:prstGeom prst="rect">
                    <a:avLst/>
                  </a:prstGeom>
                  <a:solidFill>
                    <a:srgbClr val="DA57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88" name="Gruppe 1887">
                <a:extLst>
                  <a:ext uri="{FF2B5EF4-FFF2-40B4-BE49-F238E27FC236}">
                    <a16:creationId xmlns:a16="http://schemas.microsoft.com/office/drawing/2014/main" id="{6418B7A5-D0CA-B155-9572-44C342D88649}"/>
                  </a:ext>
                </a:extLst>
              </p:cNvPr>
              <p:cNvGrpSpPr/>
              <p:nvPr/>
            </p:nvGrpSpPr>
            <p:grpSpPr>
              <a:xfrm>
                <a:off x="10376699" y="4250814"/>
                <a:ext cx="763070" cy="693047"/>
                <a:chOff x="10376699" y="4250814"/>
                <a:chExt cx="763070" cy="693047"/>
              </a:xfrm>
            </p:grpSpPr>
            <p:grpSp>
              <p:nvGrpSpPr>
                <p:cNvPr id="1887" name="Gruppe 1886">
                  <a:extLst>
                    <a:ext uri="{FF2B5EF4-FFF2-40B4-BE49-F238E27FC236}">
                      <a16:creationId xmlns:a16="http://schemas.microsoft.com/office/drawing/2014/main" id="{3CC5423F-FD72-4299-8C21-9C327FA2B33B}"/>
                    </a:ext>
                  </a:extLst>
                </p:cNvPr>
                <p:cNvGrpSpPr/>
                <p:nvPr/>
              </p:nvGrpSpPr>
              <p:grpSpPr>
                <a:xfrm>
                  <a:off x="10378333" y="4250814"/>
                  <a:ext cx="366363" cy="215070"/>
                  <a:chOff x="10378333" y="4250814"/>
                  <a:chExt cx="366363" cy="215070"/>
                </a:xfrm>
              </p:grpSpPr>
              <p:sp>
                <p:nvSpPr>
                  <p:cNvPr id="1825" name="Rektangel: avrundede hjørner 1824">
                    <a:extLst>
                      <a:ext uri="{FF2B5EF4-FFF2-40B4-BE49-F238E27FC236}">
                        <a16:creationId xmlns:a16="http://schemas.microsoft.com/office/drawing/2014/main" id="{ED631273-683A-5E52-8B6E-EA3946CB925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378333" y="4250814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74" name="Rektangel 1873">
                    <a:extLst>
                      <a:ext uri="{FF2B5EF4-FFF2-40B4-BE49-F238E27FC236}">
                        <a16:creationId xmlns:a16="http://schemas.microsoft.com/office/drawing/2014/main" id="{64DD7376-FAD1-26BC-E2C6-9F5FFC73B6D9}"/>
                      </a:ext>
                    </a:extLst>
                  </p:cNvPr>
                  <p:cNvSpPr/>
                  <p:nvPr/>
                </p:nvSpPr>
                <p:spPr>
                  <a:xfrm>
                    <a:off x="10438352" y="4299915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85" name="Gruppe 1884">
                  <a:extLst>
                    <a:ext uri="{FF2B5EF4-FFF2-40B4-BE49-F238E27FC236}">
                      <a16:creationId xmlns:a16="http://schemas.microsoft.com/office/drawing/2014/main" id="{CCA6FB25-3A37-10FC-4811-58DEBFF65B06}"/>
                    </a:ext>
                  </a:extLst>
                </p:cNvPr>
                <p:cNvGrpSpPr/>
                <p:nvPr/>
              </p:nvGrpSpPr>
              <p:grpSpPr>
                <a:xfrm>
                  <a:off x="10376699" y="4487824"/>
                  <a:ext cx="763070" cy="456037"/>
                  <a:chOff x="10376699" y="4487824"/>
                  <a:chExt cx="763070" cy="456037"/>
                </a:xfrm>
              </p:grpSpPr>
              <p:sp>
                <p:nvSpPr>
                  <p:cNvPr id="1826" name="Rektangel: avrundede hjørner 1825">
                    <a:extLst>
                      <a:ext uri="{FF2B5EF4-FFF2-40B4-BE49-F238E27FC236}">
                        <a16:creationId xmlns:a16="http://schemas.microsoft.com/office/drawing/2014/main" id="{49276579-EA3C-7E08-D986-62A3AF77CA4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376855" y="4487824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75" name="Rektangel 1874">
                    <a:extLst>
                      <a:ext uri="{FF2B5EF4-FFF2-40B4-BE49-F238E27FC236}">
                        <a16:creationId xmlns:a16="http://schemas.microsoft.com/office/drawing/2014/main" id="{44B5459E-563A-4B9D-7BB5-7E5D12462214}"/>
                      </a:ext>
                    </a:extLst>
                  </p:cNvPr>
                  <p:cNvSpPr/>
                  <p:nvPr/>
                </p:nvSpPr>
                <p:spPr>
                  <a:xfrm>
                    <a:off x="10435097" y="4524835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" name="Rektangel: avrundede hjørner 6">
                    <a:extLst>
                      <a:ext uri="{FF2B5EF4-FFF2-40B4-BE49-F238E27FC236}">
                        <a16:creationId xmlns:a16="http://schemas.microsoft.com/office/drawing/2014/main" id="{73F22A77-AD00-1B87-6260-B0CF49BCAE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768246" y="4489025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" name="Rektangel 48">
                    <a:extLst>
                      <a:ext uri="{FF2B5EF4-FFF2-40B4-BE49-F238E27FC236}">
                        <a16:creationId xmlns:a16="http://schemas.microsoft.com/office/drawing/2014/main" id="{2E21F9B1-2C37-955A-BEDC-A51E9E0D84A6}"/>
                      </a:ext>
                    </a:extLst>
                  </p:cNvPr>
                  <p:cNvSpPr/>
                  <p:nvPr/>
                </p:nvSpPr>
                <p:spPr>
                  <a:xfrm>
                    <a:off x="10826488" y="4526036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Rektangel: avrundede hjørner 49">
                    <a:extLst>
                      <a:ext uri="{FF2B5EF4-FFF2-40B4-BE49-F238E27FC236}">
                        <a16:creationId xmlns:a16="http://schemas.microsoft.com/office/drawing/2014/main" id="{AB8258BE-7E8A-92A6-D2B0-071DB6AAF8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376699" y="4727590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" name="Rektangel 50">
                    <a:extLst>
                      <a:ext uri="{FF2B5EF4-FFF2-40B4-BE49-F238E27FC236}">
                        <a16:creationId xmlns:a16="http://schemas.microsoft.com/office/drawing/2014/main" id="{E245E62A-8AA9-C68F-2413-7CC46336AAA0}"/>
                      </a:ext>
                    </a:extLst>
                  </p:cNvPr>
                  <p:cNvSpPr/>
                  <p:nvPr/>
                </p:nvSpPr>
                <p:spPr>
                  <a:xfrm>
                    <a:off x="10434941" y="4764601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Rektangel: avrundede hjørner 51">
                    <a:extLst>
                      <a:ext uri="{FF2B5EF4-FFF2-40B4-BE49-F238E27FC236}">
                        <a16:creationId xmlns:a16="http://schemas.microsoft.com/office/drawing/2014/main" id="{FDB043F3-517E-8E10-0BAB-93636F726D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773406" y="4728791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" name="Rektangel 52">
                    <a:extLst>
                      <a:ext uri="{FF2B5EF4-FFF2-40B4-BE49-F238E27FC236}">
                        <a16:creationId xmlns:a16="http://schemas.microsoft.com/office/drawing/2014/main" id="{8E9DF3C9-2524-5D75-068D-2C397F8064B0}"/>
                      </a:ext>
                    </a:extLst>
                  </p:cNvPr>
                  <p:cNvSpPr/>
                  <p:nvPr/>
                </p:nvSpPr>
                <p:spPr>
                  <a:xfrm>
                    <a:off x="10831648" y="4765802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86" name="Gruppe 1885">
                  <a:extLst>
                    <a:ext uri="{FF2B5EF4-FFF2-40B4-BE49-F238E27FC236}">
                      <a16:creationId xmlns:a16="http://schemas.microsoft.com/office/drawing/2014/main" id="{D6C55252-F2B7-BC55-3120-3D0D4758975A}"/>
                    </a:ext>
                  </a:extLst>
                </p:cNvPr>
                <p:cNvGrpSpPr/>
                <p:nvPr/>
              </p:nvGrpSpPr>
              <p:grpSpPr>
                <a:xfrm>
                  <a:off x="10768596" y="4255314"/>
                  <a:ext cx="366363" cy="215070"/>
                  <a:chOff x="10768596" y="4255314"/>
                  <a:chExt cx="366363" cy="215070"/>
                </a:xfrm>
              </p:grpSpPr>
              <p:sp>
                <p:nvSpPr>
                  <p:cNvPr id="1830" name="Rektangel: avrundede hjørner 1829">
                    <a:extLst>
                      <a:ext uri="{FF2B5EF4-FFF2-40B4-BE49-F238E27FC236}">
                        <a16:creationId xmlns:a16="http://schemas.microsoft.com/office/drawing/2014/main" id="{9DD266CD-2F3A-8844-DD6C-E84539A8A1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768596" y="4255314"/>
                    <a:ext cx="366363" cy="215070"/>
                  </a:xfrm>
                  <a:prstGeom prst="roundRect">
                    <a:avLst/>
                  </a:prstGeom>
                  <a:solidFill>
                    <a:srgbClr val="68B0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78" name="Rektangel 1877">
                    <a:extLst>
                      <a:ext uri="{FF2B5EF4-FFF2-40B4-BE49-F238E27FC236}">
                        <a16:creationId xmlns:a16="http://schemas.microsoft.com/office/drawing/2014/main" id="{F9BC9B68-9F21-3889-1024-1E55A9270356}"/>
                      </a:ext>
                    </a:extLst>
                  </p:cNvPr>
                  <p:cNvSpPr/>
                  <p:nvPr/>
                </p:nvSpPr>
                <p:spPr>
                  <a:xfrm>
                    <a:off x="10824139" y="4299915"/>
                    <a:ext cx="251996" cy="131334"/>
                  </a:xfrm>
                  <a:prstGeom prst="rect">
                    <a:avLst/>
                  </a:prstGeom>
                  <a:solidFill>
                    <a:srgbClr val="0544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b-NO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venir Next LT Pro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62" name="Gruppe 61">
                <a:extLst>
                  <a:ext uri="{FF2B5EF4-FFF2-40B4-BE49-F238E27FC236}">
                    <a16:creationId xmlns:a16="http://schemas.microsoft.com/office/drawing/2014/main" id="{289A7FA2-8A14-CDA2-5E34-9C1FE3AC52A7}"/>
                  </a:ext>
                </a:extLst>
              </p:cNvPr>
              <p:cNvGrpSpPr/>
              <p:nvPr/>
            </p:nvGrpSpPr>
            <p:grpSpPr>
              <a:xfrm>
                <a:off x="8948854" y="3977513"/>
                <a:ext cx="390263" cy="274301"/>
                <a:chOff x="8160606" y="3975052"/>
                <a:chExt cx="390263" cy="274301"/>
              </a:xfrm>
            </p:grpSpPr>
            <p:cxnSp>
              <p:nvCxnSpPr>
                <p:cNvPr id="63" name="Rett linje 62">
                  <a:extLst>
                    <a:ext uri="{FF2B5EF4-FFF2-40B4-BE49-F238E27FC236}">
                      <a16:creationId xmlns:a16="http://schemas.microsoft.com/office/drawing/2014/main" id="{1ECC9576-166C-63EF-F3BC-026D37F9A1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55329" y="3975052"/>
                  <a:ext cx="195540" cy="27430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6" name="Rett linje 1855">
                  <a:extLst>
                    <a:ext uri="{FF2B5EF4-FFF2-40B4-BE49-F238E27FC236}">
                      <a16:creationId xmlns:a16="http://schemas.microsoft.com/office/drawing/2014/main" id="{A0AB940D-8DF5-51F9-36D3-4DC5697D2F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60606" y="3996443"/>
                  <a:ext cx="158962" cy="24841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1" name="Gruppe 1860">
                <a:extLst>
                  <a:ext uri="{FF2B5EF4-FFF2-40B4-BE49-F238E27FC236}">
                    <a16:creationId xmlns:a16="http://schemas.microsoft.com/office/drawing/2014/main" id="{CE228C62-3559-548D-4667-1ADF208A76BD}"/>
                  </a:ext>
                </a:extLst>
              </p:cNvPr>
              <p:cNvGrpSpPr/>
              <p:nvPr/>
            </p:nvGrpSpPr>
            <p:grpSpPr>
              <a:xfrm>
                <a:off x="9741671" y="3978605"/>
                <a:ext cx="390263" cy="274301"/>
                <a:chOff x="8160606" y="3975052"/>
                <a:chExt cx="390263" cy="274301"/>
              </a:xfrm>
            </p:grpSpPr>
            <p:cxnSp>
              <p:nvCxnSpPr>
                <p:cNvPr id="1864" name="Rett linje 1863">
                  <a:extLst>
                    <a:ext uri="{FF2B5EF4-FFF2-40B4-BE49-F238E27FC236}">
                      <a16:creationId xmlns:a16="http://schemas.microsoft.com/office/drawing/2014/main" id="{D662BEAE-56E4-7D13-45C9-36C39A30A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55329" y="3975052"/>
                  <a:ext cx="195540" cy="27430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5" name="Rett linje 1864">
                  <a:extLst>
                    <a:ext uri="{FF2B5EF4-FFF2-40B4-BE49-F238E27FC236}">
                      <a16:creationId xmlns:a16="http://schemas.microsoft.com/office/drawing/2014/main" id="{535B701A-C7CE-468A-91C2-E46C282D96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60606" y="3996443"/>
                  <a:ext cx="158962" cy="24841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8" name="Gruppe 1867">
                <a:extLst>
                  <a:ext uri="{FF2B5EF4-FFF2-40B4-BE49-F238E27FC236}">
                    <a16:creationId xmlns:a16="http://schemas.microsoft.com/office/drawing/2014/main" id="{857496EF-31C2-FAA2-3CC2-96A5A7D50996}"/>
                  </a:ext>
                </a:extLst>
              </p:cNvPr>
              <p:cNvGrpSpPr/>
              <p:nvPr/>
            </p:nvGrpSpPr>
            <p:grpSpPr>
              <a:xfrm>
                <a:off x="10545099" y="3981013"/>
                <a:ext cx="390263" cy="274301"/>
                <a:chOff x="8160606" y="3975052"/>
                <a:chExt cx="390263" cy="274301"/>
              </a:xfrm>
            </p:grpSpPr>
            <p:cxnSp>
              <p:nvCxnSpPr>
                <p:cNvPr id="1869" name="Rett linje 1868">
                  <a:extLst>
                    <a:ext uri="{FF2B5EF4-FFF2-40B4-BE49-F238E27FC236}">
                      <a16:creationId xmlns:a16="http://schemas.microsoft.com/office/drawing/2014/main" id="{51D76BB0-718D-246B-4D75-8C9E147688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55329" y="3975052"/>
                  <a:ext cx="195540" cy="27430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2" name="Rett linje 1871">
                  <a:extLst>
                    <a:ext uri="{FF2B5EF4-FFF2-40B4-BE49-F238E27FC236}">
                      <a16:creationId xmlns:a16="http://schemas.microsoft.com/office/drawing/2014/main" id="{77A2E877-6598-6B92-0E21-6CFA17D7D0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60606" y="3996443"/>
                  <a:ext cx="158962" cy="24841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93" name="Gruppe 1892">
                <a:extLst>
                  <a:ext uri="{FF2B5EF4-FFF2-40B4-BE49-F238E27FC236}">
                    <a16:creationId xmlns:a16="http://schemas.microsoft.com/office/drawing/2014/main" id="{77440602-66D5-B74D-C616-0745464EDA44}"/>
                  </a:ext>
                </a:extLst>
              </p:cNvPr>
              <p:cNvGrpSpPr/>
              <p:nvPr/>
            </p:nvGrpSpPr>
            <p:grpSpPr>
              <a:xfrm>
                <a:off x="7980291" y="1652843"/>
                <a:ext cx="3067098" cy="2354241"/>
                <a:chOff x="7980291" y="1652843"/>
                <a:chExt cx="3067098" cy="2354241"/>
              </a:xfrm>
            </p:grpSpPr>
            <p:grpSp>
              <p:nvGrpSpPr>
                <p:cNvPr id="5" name="Gruppe 4">
                  <a:extLst>
                    <a:ext uri="{FF2B5EF4-FFF2-40B4-BE49-F238E27FC236}">
                      <a16:creationId xmlns:a16="http://schemas.microsoft.com/office/drawing/2014/main" id="{DF25BA16-5FCC-92CF-61B6-89DDCF66BAB2}"/>
                    </a:ext>
                  </a:extLst>
                </p:cNvPr>
                <p:cNvGrpSpPr/>
                <p:nvPr/>
              </p:nvGrpSpPr>
              <p:grpSpPr>
                <a:xfrm>
                  <a:off x="8313440" y="1652843"/>
                  <a:ext cx="2321670" cy="1917137"/>
                  <a:chOff x="8313440" y="1652843"/>
                  <a:chExt cx="2321670" cy="1917137"/>
                </a:xfrm>
              </p:grpSpPr>
              <p:cxnSp>
                <p:nvCxnSpPr>
                  <p:cNvPr id="588" name="Rett linje 587">
                    <a:extLst>
                      <a:ext uri="{FF2B5EF4-FFF2-40B4-BE49-F238E27FC236}">
                        <a16:creationId xmlns:a16="http://schemas.microsoft.com/office/drawing/2014/main" id="{88348DBD-114A-EF9D-2F51-B1C0E9859F14}"/>
                      </a:ext>
                    </a:extLst>
                  </p:cNvPr>
                  <p:cNvCxnSpPr>
                    <a:cxnSpLocks/>
                    <a:stCxn id="233" idx="2"/>
                  </p:cNvCxnSpPr>
                  <p:nvPr/>
                </p:nvCxnSpPr>
                <p:spPr>
                  <a:xfrm>
                    <a:off x="9792293" y="2537672"/>
                    <a:ext cx="842817" cy="102700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Rett linje 588">
                    <a:extLst>
                      <a:ext uri="{FF2B5EF4-FFF2-40B4-BE49-F238E27FC236}">
                        <a16:creationId xmlns:a16="http://schemas.microsoft.com/office/drawing/2014/main" id="{43F72F24-7EC3-52C4-8CE5-DDC74AB97C67}"/>
                      </a:ext>
                    </a:extLst>
                  </p:cNvPr>
                  <p:cNvCxnSpPr>
                    <a:cxnSpLocks/>
                    <a:stCxn id="485" idx="2"/>
                    <a:endCxn id="1760" idx="0"/>
                  </p:cNvCxnSpPr>
                  <p:nvPr/>
                </p:nvCxnSpPr>
                <p:spPr>
                  <a:xfrm>
                    <a:off x="9604466" y="2192291"/>
                    <a:ext cx="300797" cy="137768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2" name="Rett linje 591">
                    <a:extLst>
                      <a:ext uri="{FF2B5EF4-FFF2-40B4-BE49-F238E27FC236}">
                        <a16:creationId xmlns:a16="http://schemas.microsoft.com/office/drawing/2014/main" id="{46A50062-66EB-0B07-4D76-C147399BD256}"/>
                      </a:ext>
                    </a:extLst>
                  </p:cNvPr>
                  <p:cNvCxnSpPr>
                    <a:cxnSpLocks/>
                    <a:stCxn id="279" idx="2"/>
                    <a:endCxn id="1745" idx="0"/>
                  </p:cNvCxnSpPr>
                  <p:nvPr/>
                </p:nvCxnSpPr>
                <p:spPr>
                  <a:xfrm flipH="1">
                    <a:off x="9108552" y="2532478"/>
                    <a:ext cx="70870" cy="103356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Rett linje 596">
                    <a:extLst>
                      <a:ext uri="{FF2B5EF4-FFF2-40B4-BE49-F238E27FC236}">
                        <a16:creationId xmlns:a16="http://schemas.microsoft.com/office/drawing/2014/main" id="{18A88A9C-E61D-6A63-C541-3C04DE391DCF}"/>
                      </a:ext>
                    </a:extLst>
                  </p:cNvPr>
                  <p:cNvCxnSpPr>
                    <a:cxnSpLocks/>
                    <a:stCxn id="278" idx="2"/>
                    <a:endCxn id="1730" idx="0"/>
                  </p:cNvCxnSpPr>
                  <p:nvPr/>
                </p:nvCxnSpPr>
                <p:spPr>
                  <a:xfrm flipH="1">
                    <a:off x="8319568" y="2177073"/>
                    <a:ext cx="246798" cy="138696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Rett linje 5">
                    <a:extLst>
                      <a:ext uri="{FF2B5EF4-FFF2-40B4-BE49-F238E27FC236}">
                        <a16:creationId xmlns:a16="http://schemas.microsoft.com/office/drawing/2014/main" id="{2B0D924A-8151-8B11-D6D6-990ACCAF44C8}"/>
                      </a:ext>
                    </a:extLst>
                  </p:cNvPr>
                  <p:cNvCxnSpPr>
                    <a:cxnSpLocks/>
                    <a:stCxn id="234" idx="2"/>
                  </p:cNvCxnSpPr>
                  <p:nvPr/>
                </p:nvCxnSpPr>
                <p:spPr>
                  <a:xfrm>
                    <a:off x="9762643" y="1854860"/>
                    <a:ext cx="872467" cy="170619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Rett linje 8">
                    <a:extLst>
                      <a:ext uri="{FF2B5EF4-FFF2-40B4-BE49-F238E27FC236}">
                        <a16:creationId xmlns:a16="http://schemas.microsoft.com/office/drawing/2014/main" id="{CBBB65D1-26AF-A7D1-786A-BFD8F4F1537E}"/>
                      </a:ext>
                    </a:extLst>
                  </p:cNvPr>
                  <p:cNvCxnSpPr>
                    <a:cxnSpLocks/>
                    <a:stCxn id="461" idx="2"/>
                  </p:cNvCxnSpPr>
                  <p:nvPr/>
                </p:nvCxnSpPr>
                <p:spPr>
                  <a:xfrm>
                    <a:off x="9087140" y="2190935"/>
                    <a:ext cx="21412" cy="131449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Rett linje 12">
                    <a:extLst>
                      <a:ext uri="{FF2B5EF4-FFF2-40B4-BE49-F238E27FC236}">
                        <a16:creationId xmlns:a16="http://schemas.microsoft.com/office/drawing/2014/main" id="{97D81542-9E9A-AD0A-EFC8-371E6EFC3B33}"/>
                      </a:ext>
                    </a:extLst>
                  </p:cNvPr>
                  <p:cNvCxnSpPr>
                    <a:cxnSpLocks/>
                    <a:stCxn id="230" idx="2"/>
                  </p:cNvCxnSpPr>
                  <p:nvPr/>
                </p:nvCxnSpPr>
                <p:spPr>
                  <a:xfrm flipH="1">
                    <a:off x="8313440" y="1868668"/>
                    <a:ext cx="869384" cy="168101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Rett linje 20">
                    <a:extLst>
                      <a:ext uri="{FF2B5EF4-FFF2-40B4-BE49-F238E27FC236}">
                        <a16:creationId xmlns:a16="http://schemas.microsoft.com/office/drawing/2014/main" id="{F885B75C-4B20-1C60-A558-0DC793D8B558}"/>
                      </a:ext>
                    </a:extLst>
                  </p:cNvPr>
                  <p:cNvCxnSpPr>
                    <a:cxnSpLocks/>
                    <a:stCxn id="232" idx="2"/>
                    <a:endCxn id="1760" idx="0"/>
                  </p:cNvCxnSpPr>
                  <p:nvPr/>
                </p:nvCxnSpPr>
                <p:spPr>
                  <a:xfrm flipH="1">
                    <a:off x="9905263" y="2186987"/>
                    <a:ext cx="207905" cy="138299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948" name="Gruppe 1947">
                    <a:extLst>
                      <a:ext uri="{FF2B5EF4-FFF2-40B4-BE49-F238E27FC236}">
                        <a16:creationId xmlns:a16="http://schemas.microsoft.com/office/drawing/2014/main" id="{19EEDF68-CF7E-70D4-BEEF-C1151D18D567}"/>
                      </a:ext>
                    </a:extLst>
                  </p:cNvPr>
                  <p:cNvGrpSpPr/>
                  <p:nvPr/>
                </p:nvGrpSpPr>
                <p:grpSpPr>
                  <a:xfrm>
                    <a:off x="8343071" y="1652843"/>
                    <a:ext cx="1993392" cy="884829"/>
                    <a:chOff x="8103669" y="1507143"/>
                    <a:chExt cx="1993392" cy="884829"/>
                  </a:xfrm>
                </p:grpSpPr>
                <p:sp>
                  <p:nvSpPr>
                    <p:cNvPr id="230" name="Rektangel 229">
                      <a:extLst>
                        <a:ext uri="{FF2B5EF4-FFF2-40B4-BE49-F238E27FC236}">
                          <a16:creationId xmlns:a16="http://schemas.microsoft.com/office/drawing/2014/main" id="{1319FEC8-9DB6-EB42-6340-30451E2996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20127" y="1509948"/>
                      <a:ext cx="446590" cy="213020"/>
                    </a:xfrm>
                    <a:prstGeom prst="rect">
                      <a:avLst/>
                    </a:prstGeom>
                    <a:solidFill>
                      <a:srgbClr val="9CCAE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32" name="Rektangel 231">
                      <a:extLst>
                        <a:ext uri="{FF2B5EF4-FFF2-40B4-BE49-F238E27FC236}">
                          <a16:creationId xmlns:a16="http://schemas.microsoft.com/office/drawing/2014/main" id="{7E428F21-88A1-1EE6-F380-7BECE10EFD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50471" y="1828267"/>
                      <a:ext cx="446590" cy="213020"/>
                    </a:xfrm>
                    <a:prstGeom prst="rect">
                      <a:avLst/>
                    </a:prstGeom>
                    <a:solidFill>
                      <a:srgbClr val="DA573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33" name="Rektangel 232">
                      <a:extLst>
                        <a:ext uri="{FF2B5EF4-FFF2-40B4-BE49-F238E27FC236}">
                          <a16:creationId xmlns:a16="http://schemas.microsoft.com/office/drawing/2014/main" id="{B005F9BE-D397-1F86-8458-D8AFD51D9A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29596" y="2178952"/>
                      <a:ext cx="446590" cy="213020"/>
                    </a:xfrm>
                    <a:prstGeom prst="rect">
                      <a:avLst/>
                    </a:prstGeom>
                    <a:solidFill>
                      <a:srgbClr val="05444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34" name="Rektangel 233">
                      <a:extLst>
                        <a:ext uri="{FF2B5EF4-FFF2-40B4-BE49-F238E27FC236}">
                          <a16:creationId xmlns:a16="http://schemas.microsoft.com/office/drawing/2014/main" id="{91763CF8-54A1-0EC1-FBAF-16827B9699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0504" y="1507143"/>
                      <a:ext cx="465473" cy="202017"/>
                    </a:xfrm>
                    <a:prstGeom prst="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8" name="Rektangel 277">
                      <a:extLst>
                        <a:ext uri="{FF2B5EF4-FFF2-40B4-BE49-F238E27FC236}">
                          <a16:creationId xmlns:a16="http://schemas.microsoft.com/office/drawing/2014/main" id="{5A769F31-0466-9E81-6053-CB4A200443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03669" y="1818353"/>
                      <a:ext cx="446590" cy="213020"/>
                    </a:xfrm>
                    <a:prstGeom prst="rect">
                      <a:avLst/>
                    </a:prstGeom>
                    <a:solidFill>
                      <a:srgbClr val="153F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9" name="Rektangel 278">
                      <a:extLst>
                        <a:ext uri="{FF2B5EF4-FFF2-40B4-BE49-F238E27FC236}">
                          <a16:creationId xmlns:a16="http://schemas.microsoft.com/office/drawing/2014/main" id="{14002B14-6769-538B-BE98-0877D97AFF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6725" y="2173758"/>
                      <a:ext cx="446590" cy="213020"/>
                    </a:xfrm>
                    <a:prstGeom prst="rect">
                      <a:avLst/>
                    </a:prstGeom>
                    <a:solidFill>
                      <a:srgbClr val="F9CC7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61" name="Rektangel 460">
                      <a:extLst>
                        <a:ext uri="{FF2B5EF4-FFF2-40B4-BE49-F238E27FC236}">
                          <a16:creationId xmlns:a16="http://schemas.microsoft.com/office/drawing/2014/main" id="{F2C8F0E0-CB2B-E3DC-AF56-9A38E67F3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24443" y="1832215"/>
                      <a:ext cx="446590" cy="213020"/>
                    </a:xfrm>
                    <a:prstGeom prst="rect">
                      <a:avLst/>
                    </a:prstGeom>
                    <a:solidFill>
                      <a:srgbClr val="F8DE9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85" name="Rektangel 484">
                      <a:extLst>
                        <a:ext uri="{FF2B5EF4-FFF2-40B4-BE49-F238E27FC236}">
                          <a16:creationId xmlns:a16="http://schemas.microsoft.com/office/drawing/2014/main" id="{4B971D8E-92FC-53F8-BECB-3D64FBE8C1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1769" y="1833571"/>
                      <a:ext cx="446590" cy="213020"/>
                    </a:xfrm>
                    <a:prstGeom prst="rect">
                      <a:avLst/>
                    </a:prstGeom>
                    <a:solidFill>
                      <a:srgbClr val="F9C4A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1892" name="Gruppe 1891">
                  <a:extLst>
                    <a:ext uri="{FF2B5EF4-FFF2-40B4-BE49-F238E27FC236}">
                      <a16:creationId xmlns:a16="http://schemas.microsoft.com/office/drawing/2014/main" id="{DE0362CA-6891-6077-9774-8C52181A24FC}"/>
                    </a:ext>
                  </a:extLst>
                </p:cNvPr>
                <p:cNvGrpSpPr/>
                <p:nvPr/>
              </p:nvGrpSpPr>
              <p:grpSpPr>
                <a:xfrm>
                  <a:off x="7980291" y="3564036"/>
                  <a:ext cx="3067098" cy="443048"/>
                  <a:chOff x="7980291" y="3564036"/>
                  <a:chExt cx="3067098" cy="443048"/>
                </a:xfrm>
              </p:grpSpPr>
              <p:grpSp>
                <p:nvGrpSpPr>
                  <p:cNvPr id="1889" name="Gruppe 1888">
                    <a:extLst>
                      <a:ext uri="{FF2B5EF4-FFF2-40B4-BE49-F238E27FC236}">
                        <a16:creationId xmlns:a16="http://schemas.microsoft.com/office/drawing/2014/main" id="{7F6760F9-F94F-0444-4E9C-74339111D177}"/>
                      </a:ext>
                    </a:extLst>
                  </p:cNvPr>
                  <p:cNvGrpSpPr/>
                  <p:nvPr/>
                </p:nvGrpSpPr>
                <p:grpSpPr>
                  <a:xfrm>
                    <a:off x="7980291" y="3564036"/>
                    <a:ext cx="678554" cy="432407"/>
                    <a:chOff x="7980291" y="3564036"/>
                    <a:chExt cx="678554" cy="432407"/>
                  </a:xfrm>
                </p:grpSpPr>
                <p:sp>
                  <p:nvSpPr>
                    <p:cNvPr id="1730" name="Rektangel: avrundede hjørner 1729">
                      <a:extLst>
                        <a:ext uri="{FF2B5EF4-FFF2-40B4-BE49-F238E27FC236}">
                          <a16:creationId xmlns:a16="http://schemas.microsoft.com/office/drawing/2014/main" id="{F27D9EC8-012F-7C7F-FABA-069F4F6F99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80291" y="3564036"/>
                      <a:ext cx="678554" cy="432407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939" name="Rektangel 1938">
                      <a:extLst>
                        <a:ext uri="{FF2B5EF4-FFF2-40B4-BE49-F238E27FC236}">
                          <a16:creationId xmlns:a16="http://schemas.microsoft.com/office/drawing/2014/main" id="{1E8A8D86-60A6-9548-962F-4A191D6128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97021" y="3671231"/>
                      <a:ext cx="446590" cy="213020"/>
                    </a:xfrm>
                    <a:prstGeom prst="rect">
                      <a:avLst/>
                    </a:prstGeom>
                    <a:solidFill>
                      <a:srgbClr val="153F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40" name="Gruppe 1839">
                    <a:extLst>
                      <a:ext uri="{FF2B5EF4-FFF2-40B4-BE49-F238E27FC236}">
                        <a16:creationId xmlns:a16="http://schemas.microsoft.com/office/drawing/2014/main" id="{E1D96A32-A181-B98C-AA24-842FE76C46A8}"/>
                      </a:ext>
                    </a:extLst>
                  </p:cNvPr>
                  <p:cNvGrpSpPr/>
                  <p:nvPr/>
                </p:nvGrpSpPr>
                <p:grpSpPr>
                  <a:xfrm>
                    <a:off x="8769275" y="3566040"/>
                    <a:ext cx="678554" cy="432407"/>
                    <a:chOff x="8547247" y="3650952"/>
                    <a:chExt cx="678554" cy="432407"/>
                  </a:xfrm>
                </p:grpSpPr>
                <p:sp>
                  <p:nvSpPr>
                    <p:cNvPr id="1745" name="Rektangel: avrundede hjørner 1744">
                      <a:extLst>
                        <a:ext uri="{FF2B5EF4-FFF2-40B4-BE49-F238E27FC236}">
                          <a16:creationId xmlns:a16="http://schemas.microsoft.com/office/drawing/2014/main" id="{766E8DD8-399C-9C4F-C0E7-CAE9B38DA0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47247" y="3650952"/>
                      <a:ext cx="678554" cy="432407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835" name="Rektangel 1834">
                      <a:extLst>
                        <a:ext uri="{FF2B5EF4-FFF2-40B4-BE49-F238E27FC236}">
                          <a16:creationId xmlns:a16="http://schemas.microsoft.com/office/drawing/2014/main" id="{7C7B7EA4-0087-B988-2B79-781D648F71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69219" y="3756585"/>
                      <a:ext cx="446590" cy="213020"/>
                    </a:xfrm>
                    <a:prstGeom prst="rect">
                      <a:avLst/>
                    </a:prstGeom>
                    <a:solidFill>
                      <a:srgbClr val="F9CC7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41" name="Gruppe 1840">
                    <a:extLst>
                      <a:ext uri="{FF2B5EF4-FFF2-40B4-BE49-F238E27FC236}">
                        <a16:creationId xmlns:a16="http://schemas.microsoft.com/office/drawing/2014/main" id="{C682B389-45AA-3CB0-8A88-1555AA4B0A28}"/>
                      </a:ext>
                    </a:extLst>
                  </p:cNvPr>
                  <p:cNvGrpSpPr/>
                  <p:nvPr/>
                </p:nvGrpSpPr>
                <p:grpSpPr>
                  <a:xfrm>
                    <a:off x="9565986" y="3569980"/>
                    <a:ext cx="678554" cy="432407"/>
                    <a:chOff x="9343958" y="3654892"/>
                    <a:chExt cx="678554" cy="432407"/>
                  </a:xfrm>
                </p:grpSpPr>
                <p:sp>
                  <p:nvSpPr>
                    <p:cNvPr id="1760" name="Rektangel: avrundede hjørner 1759">
                      <a:extLst>
                        <a:ext uri="{FF2B5EF4-FFF2-40B4-BE49-F238E27FC236}">
                          <a16:creationId xmlns:a16="http://schemas.microsoft.com/office/drawing/2014/main" id="{9CD3AB64-68C4-DFAB-540A-6A86576E6B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43958" y="3654892"/>
                      <a:ext cx="678554" cy="432407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836" name="Rektangel 1835">
                      <a:extLst>
                        <a:ext uri="{FF2B5EF4-FFF2-40B4-BE49-F238E27FC236}">
                          <a16:creationId xmlns:a16="http://schemas.microsoft.com/office/drawing/2014/main" id="{E7BB52CB-BE51-835E-9BE3-3C211BE46F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59227" y="3756893"/>
                      <a:ext cx="446590" cy="213020"/>
                    </a:xfrm>
                    <a:prstGeom prst="rect">
                      <a:avLst/>
                    </a:prstGeom>
                    <a:solidFill>
                      <a:srgbClr val="DA573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42" name="Gruppe 1841">
                    <a:extLst>
                      <a:ext uri="{FF2B5EF4-FFF2-40B4-BE49-F238E27FC236}">
                        <a16:creationId xmlns:a16="http://schemas.microsoft.com/office/drawing/2014/main" id="{9787E6A8-D387-D84D-1A13-90DC9E966836}"/>
                      </a:ext>
                    </a:extLst>
                  </p:cNvPr>
                  <p:cNvGrpSpPr/>
                  <p:nvPr/>
                </p:nvGrpSpPr>
                <p:grpSpPr>
                  <a:xfrm>
                    <a:off x="10368835" y="3574677"/>
                    <a:ext cx="678554" cy="432407"/>
                    <a:chOff x="10146807" y="3659589"/>
                    <a:chExt cx="678554" cy="432407"/>
                  </a:xfrm>
                </p:grpSpPr>
                <p:sp>
                  <p:nvSpPr>
                    <p:cNvPr id="1775" name="Rektangel: avrundede hjørner 1774">
                      <a:extLst>
                        <a:ext uri="{FF2B5EF4-FFF2-40B4-BE49-F238E27FC236}">
                          <a16:creationId xmlns:a16="http://schemas.microsoft.com/office/drawing/2014/main" id="{8B88D614-B4C4-1AD3-6769-E2C123BB86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46807" y="3659589"/>
                      <a:ext cx="678554" cy="432407"/>
                    </a:xfrm>
                    <a:prstGeom prst="roundRect">
                      <a:avLst/>
                    </a:prstGeom>
                    <a:solidFill>
                      <a:srgbClr val="68B09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837" name="Rektangel 1836">
                      <a:extLst>
                        <a:ext uri="{FF2B5EF4-FFF2-40B4-BE49-F238E27FC236}">
                          <a16:creationId xmlns:a16="http://schemas.microsoft.com/office/drawing/2014/main" id="{F416FDF9-D717-A886-D156-C26E4131FC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73729" y="3762659"/>
                      <a:ext cx="446590" cy="213020"/>
                    </a:xfrm>
                    <a:prstGeom prst="rect">
                      <a:avLst/>
                    </a:prstGeom>
                    <a:solidFill>
                      <a:srgbClr val="05444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b-NO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venir Next LT Pro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2855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4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8D64C8-5063-9D71-7181-12639D703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49431" cy="669600"/>
          </a:xfrm>
        </p:spPr>
        <p:txBody>
          <a:bodyPr>
            <a:normAutofit/>
          </a:bodyPr>
          <a:lstStyle/>
          <a:p>
            <a:r>
              <a:rPr lang="nb-NO" kern="0" noProof="0">
                <a:solidFill>
                  <a:srgbClr val="E2F1DF"/>
                </a:solidFill>
              </a:rPr>
              <a:t>Organisasjonsutvikling – forventede effekter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32E367F-2264-9C3F-0F67-DF602D17CF70}"/>
              </a:ext>
            </a:extLst>
          </p:cNvPr>
          <p:cNvSpPr/>
          <p:nvPr/>
        </p:nvSpPr>
        <p:spPr>
          <a:xfrm>
            <a:off x="8038805" y="2008800"/>
            <a:ext cx="2790000" cy="1812758"/>
          </a:xfrm>
          <a:prstGeom prst="rect">
            <a:avLst/>
          </a:prstGeom>
          <a:solidFill>
            <a:srgbClr val="BCDD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30406B-6D7E-C65C-3C23-E795EEC9449F}"/>
              </a:ext>
            </a:extLst>
          </p:cNvPr>
          <p:cNvSpPr/>
          <p:nvPr/>
        </p:nvSpPr>
        <p:spPr>
          <a:xfrm>
            <a:off x="1419892" y="2008800"/>
            <a:ext cx="2790000" cy="1812758"/>
          </a:xfrm>
          <a:prstGeom prst="rect">
            <a:avLst/>
          </a:prstGeom>
          <a:solidFill>
            <a:srgbClr val="FBD4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495EC9C-CB6D-B30A-D2A2-FF0310789018}"/>
              </a:ext>
            </a:extLst>
          </p:cNvPr>
          <p:cNvSpPr/>
          <p:nvPr/>
        </p:nvSpPr>
        <p:spPr>
          <a:xfrm>
            <a:off x="2340230" y="2440517"/>
            <a:ext cx="949325" cy="9493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BD74AB-9219-F48A-3061-DB403E3F608E}"/>
              </a:ext>
            </a:extLst>
          </p:cNvPr>
          <p:cNvSpPr/>
          <p:nvPr/>
        </p:nvSpPr>
        <p:spPr>
          <a:xfrm>
            <a:off x="4716765" y="2008800"/>
            <a:ext cx="2790000" cy="1812758"/>
          </a:xfrm>
          <a:prstGeom prst="rect">
            <a:avLst/>
          </a:prstGeom>
          <a:solidFill>
            <a:srgbClr val="C4DF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DE99CAE-82B9-23CE-05AE-628B1A3A405C}"/>
              </a:ext>
            </a:extLst>
          </p:cNvPr>
          <p:cNvSpPr/>
          <p:nvPr/>
        </p:nvSpPr>
        <p:spPr>
          <a:xfrm>
            <a:off x="8959143" y="2440517"/>
            <a:ext cx="949325" cy="9493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4616AC75-8E40-E5CC-013E-32742D37ED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9892" y="3821558"/>
            <a:ext cx="2790000" cy="178694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8CE5BD6-8F3A-7A85-7158-4690721A04CA}"/>
              </a:ext>
            </a:extLst>
          </p:cNvPr>
          <p:cNvSpPr txBox="1"/>
          <p:nvPr/>
        </p:nvSpPr>
        <p:spPr>
          <a:xfrm>
            <a:off x="1533804" y="3930182"/>
            <a:ext cx="2676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>
                <a:latin typeface="+mj-lt"/>
              </a:rPr>
              <a:t>for ansatte og ledere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EC0BFF8-7E75-18CD-4B3B-82898628EDA3}"/>
              </a:ext>
            </a:extLst>
          </p:cNvPr>
          <p:cNvSpPr/>
          <p:nvPr/>
        </p:nvSpPr>
        <p:spPr>
          <a:xfrm>
            <a:off x="5636565" y="2440517"/>
            <a:ext cx="950400" cy="9493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3BB01E23-219D-B765-49F4-23EAF0E86F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6765" y="3821558"/>
            <a:ext cx="2790000" cy="178694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5F33C78-5538-E9E2-1699-6756C254072F}"/>
              </a:ext>
            </a:extLst>
          </p:cNvPr>
          <p:cNvSpPr txBox="1"/>
          <p:nvPr/>
        </p:nvSpPr>
        <p:spPr>
          <a:xfrm>
            <a:off x="4830677" y="3930182"/>
            <a:ext cx="267608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21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>
                <a:latin typeface="Avenir Next LT Pro Demi"/>
              </a:rPr>
              <a:t>f</a:t>
            </a:r>
            <a:r>
              <a:rPr kumimoji="0" lang="nb-NO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venir Next LT Pro Demi"/>
                <a:ea typeface="+mn-ea"/>
                <a:cs typeface="+mn-cs"/>
              </a:rPr>
              <a:t>or organisasjonen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8003483E-684C-67F3-142E-B47D1D50717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38805" y="3821558"/>
            <a:ext cx="2790000" cy="178694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7B60DA4-5047-8B26-5760-F2ED57B30BDE}"/>
              </a:ext>
            </a:extLst>
          </p:cNvPr>
          <p:cNvSpPr txBox="1"/>
          <p:nvPr/>
        </p:nvSpPr>
        <p:spPr>
          <a:xfrm>
            <a:off x="8152717" y="3930182"/>
            <a:ext cx="267608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21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>
                <a:latin typeface="Avenir Next LT Pro Demi"/>
              </a:rPr>
              <a:t>f</a:t>
            </a:r>
            <a:r>
              <a:rPr kumimoji="0" lang="nb-NO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venir Next LT Pro Demi"/>
                <a:ea typeface="+mn-ea"/>
                <a:cs typeface="+mn-cs"/>
              </a:rPr>
              <a:t>or omgivelsene våre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C3F00F-719D-0F11-0E06-9C31D08C77AF}"/>
              </a:ext>
            </a:extLst>
          </p:cNvPr>
          <p:cNvSpPr txBox="1"/>
          <p:nvPr/>
        </p:nvSpPr>
        <p:spPr>
          <a:xfrm>
            <a:off x="1533804" y="4356000"/>
            <a:ext cx="2676088" cy="739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Økt kontroll over avgjørelser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Myndiggjorte team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Mindre kompleksitet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2075D7-FC32-D380-EBE4-6C405A623F2A}"/>
              </a:ext>
            </a:extLst>
          </p:cNvPr>
          <p:cNvSpPr txBox="1"/>
          <p:nvPr/>
        </p:nvSpPr>
        <p:spPr>
          <a:xfrm>
            <a:off x="4830677" y="4356000"/>
            <a:ext cx="2676088" cy="961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Robuste og fokuserte team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Økt effektivitet og bedre samarbeid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Tydeligere sammenheng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40DED2-4BB5-8F10-79CE-D30B7D4C84EB}"/>
              </a:ext>
            </a:extLst>
          </p:cNvPr>
          <p:cNvSpPr txBox="1"/>
          <p:nvPr/>
        </p:nvSpPr>
        <p:spPr>
          <a:xfrm>
            <a:off x="8152717" y="4282975"/>
            <a:ext cx="2676088" cy="118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Økt likebehandling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Tydeligere veiledning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Mer strategisk dialog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b-NO" sz="1200"/>
              <a:t>Styrket evne til å håndtere hendelser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543E462D-EA8B-816A-A6DE-FFCA814A6E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71805" y="2764751"/>
            <a:ext cx="324000" cy="300857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7611C421-6620-8B8A-4066-B58FF02505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9765" y="2776322"/>
            <a:ext cx="324000" cy="277714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9C959586-9D9D-A39F-2EFD-9BDD25FBCA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34892" y="2779261"/>
            <a:ext cx="360000" cy="27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12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81D3024-EEF5-0BE0-5FC8-36FCB7999BD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nb-NO" dirty="0"/>
              <a:t>.</a:t>
            </a:r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8494EB8D-5C41-47E5-E7CD-72D4F93081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53200"/>
            <a:ext cx="179388" cy="92075"/>
          </a:xfrm>
        </p:spPr>
        <p:txBody>
          <a:bodyPr/>
          <a:lstStyle/>
          <a:p>
            <a:fld id="{0CD1C0F9-8870-45B6-8F4C-C141C91534A5}" type="slidenum">
              <a:rPr lang="nb-NO" smtClean="0"/>
              <a:pPr/>
              <a:t>14</a:t>
            </a:fld>
            <a:endParaRPr lang="nb-NO"/>
          </a:p>
        </p:txBody>
      </p:sp>
      <p:pic>
        <p:nvPicPr>
          <p:cNvPr id="6" name="Picture 31" descr="A person holding a sign with a cat and a flower&#10;&#10;AI-generated content may be incorrect.">
            <a:extLst>
              <a:ext uri="{FF2B5EF4-FFF2-40B4-BE49-F238E27FC236}">
                <a16:creationId xmlns:a16="http://schemas.microsoft.com/office/drawing/2014/main" id="{C3C959B1-8447-EF94-640D-7064D500E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489" y="1868884"/>
            <a:ext cx="2257769" cy="274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34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E97BEE-62F6-E86C-FF63-73EC54BDBF0F}"/>
              </a:ext>
            </a:extLst>
          </p:cNvPr>
          <p:cNvSpPr/>
          <p:nvPr/>
        </p:nvSpPr>
        <p:spPr>
          <a:xfrm>
            <a:off x="6096000" y="0"/>
            <a:ext cx="60984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099219-0612-24D2-C604-0A96755F8B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00" y="1073150"/>
            <a:ext cx="5184775" cy="4565650"/>
          </a:xfrm>
        </p:spPr>
        <p:txBody>
          <a:bodyPr/>
          <a:lstStyle/>
          <a:p>
            <a:r>
              <a:rPr lang="nb-NO" sz="5600" kern="0">
                <a:solidFill>
                  <a:schemeClr val="tx1"/>
                </a:solidFill>
              </a:rPr>
              <a:t>Sammen</a:t>
            </a:r>
            <a:br>
              <a:rPr lang="nb-NO" sz="5600" kern="0">
                <a:solidFill>
                  <a:schemeClr val="tx1"/>
                </a:solidFill>
              </a:rPr>
            </a:br>
            <a:r>
              <a:rPr lang="nb-NO" sz="5600" kern="0">
                <a:solidFill>
                  <a:schemeClr val="tx1"/>
                </a:solidFill>
              </a:rPr>
              <a:t>trygger vi framtiden for</a:t>
            </a:r>
            <a:br>
              <a:rPr lang="nb-NO" sz="5600" kern="0">
                <a:solidFill>
                  <a:schemeClr val="tx1"/>
                </a:solidFill>
              </a:rPr>
            </a:br>
            <a:r>
              <a:rPr lang="nb-NO" sz="5600" kern="0">
                <a:solidFill>
                  <a:schemeClr val="tx1"/>
                </a:solidFill>
              </a:rPr>
              <a:t>mennesker,</a:t>
            </a:r>
            <a:br>
              <a:rPr lang="nb-NO" sz="5600" kern="0">
                <a:solidFill>
                  <a:schemeClr val="tx1"/>
                </a:solidFill>
              </a:rPr>
            </a:br>
            <a:r>
              <a:rPr lang="nb-NO" sz="5600" kern="0">
                <a:solidFill>
                  <a:schemeClr val="tx1"/>
                </a:solidFill>
              </a:rPr>
              <a:t>dyr og natur</a:t>
            </a:r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26FAE36C-7643-68F8-B6DC-043DD5D4E1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98000"/>
            <a:ext cx="827100" cy="144000"/>
          </a:xfrm>
          <a:prstGeom prst="rect">
            <a:avLst/>
          </a:prstGeom>
        </p:spPr>
      </p:pic>
      <p:pic>
        <p:nvPicPr>
          <p:cNvPr id="6" name="Picture 5" descr="A person holding a pig and a bird&#10;&#10;AI-generated content may be incorrect.">
            <a:extLst>
              <a:ext uri="{FF2B5EF4-FFF2-40B4-BE49-F238E27FC236}">
                <a16:creationId xmlns:a16="http://schemas.microsoft.com/office/drawing/2014/main" id="{3456137F-9CBE-1802-9C75-9A34C65800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033" y="866503"/>
            <a:ext cx="4684179" cy="4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03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749532-5AE6-4CB4-BDB8-A0DBD6E41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77A80-11E2-2040-609B-0522AA30B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 dirty="0"/>
              <a:t>Mattilsynet kort fortalt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F50CEA-FBF3-BF04-23C6-9D1FDB181779}"/>
              </a:ext>
            </a:extLst>
          </p:cNvPr>
          <p:cNvGrpSpPr/>
          <p:nvPr/>
        </p:nvGrpSpPr>
        <p:grpSpPr>
          <a:xfrm>
            <a:off x="5214001" y="3418844"/>
            <a:ext cx="3150000" cy="1227823"/>
            <a:chOff x="5214001" y="3417522"/>
            <a:chExt cx="3150000" cy="122782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0906C2F-2FA1-B669-009D-826611DD21F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14001" y="3417522"/>
              <a:ext cx="3150000" cy="1227823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2BB7C67-F744-8804-01EC-5F6CC10BEB05}"/>
                </a:ext>
              </a:extLst>
            </p:cNvPr>
            <p:cNvSpPr/>
            <p:nvPr/>
          </p:nvSpPr>
          <p:spPr>
            <a:xfrm>
              <a:off x="5462336" y="3633536"/>
              <a:ext cx="795795" cy="79579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24515515-6A1A-C66F-66A7-9C099F86736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66343" y="3879298"/>
              <a:ext cx="210220" cy="271535"/>
            </a:xfrm>
            <a:prstGeom prst="rect">
              <a:avLst/>
            </a:prstGeom>
          </p:spPr>
        </p:pic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9617FFD4-7B69-AFAF-3920-7A6173030328}"/>
                </a:ext>
              </a:extLst>
            </p:cNvPr>
            <p:cNvSpPr txBox="1"/>
            <p:nvPr/>
          </p:nvSpPr>
          <p:spPr>
            <a:xfrm>
              <a:off x="6473824" y="3889333"/>
              <a:ext cx="1890176" cy="227178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kern="0" dirty="0">
                  <a:latin typeface="Avenir Next LT Pro" panose="020B0504020202020204" pitchFamily="34" charset="0"/>
                </a:rPr>
                <a:t>22 år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7A88026-7E2E-DC5F-5AE7-864B672AF2FE}"/>
              </a:ext>
            </a:extLst>
          </p:cNvPr>
          <p:cNvGrpSpPr/>
          <p:nvPr/>
        </p:nvGrpSpPr>
        <p:grpSpPr>
          <a:xfrm>
            <a:off x="8511962" y="3418844"/>
            <a:ext cx="3150000" cy="1227823"/>
            <a:chOff x="8511962" y="3413548"/>
            <a:chExt cx="3150000" cy="1227823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908E2DEA-4FC7-A3E3-5509-DA669F776CE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11962" y="3413548"/>
              <a:ext cx="3150000" cy="1227823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BC7820F-D4CA-339D-9E97-E0B2C39F54CF}"/>
                </a:ext>
              </a:extLst>
            </p:cNvPr>
            <p:cNvSpPr/>
            <p:nvPr/>
          </p:nvSpPr>
          <p:spPr>
            <a:xfrm>
              <a:off x="8760297" y="3629562"/>
              <a:ext cx="795795" cy="79579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6A39C17D-311F-6E71-D7B0-8541045DC980}"/>
                </a:ext>
              </a:extLst>
            </p:cNvPr>
            <p:cNvSpPr txBox="1"/>
            <p:nvPr/>
          </p:nvSpPr>
          <p:spPr>
            <a:xfrm>
              <a:off x="9771785" y="3763531"/>
              <a:ext cx="1890176" cy="470835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noProof="0">
                  <a:effectLst/>
                </a:rPr>
                <a:t>Fra fjord og jord</a:t>
              </a:r>
              <a:br>
                <a:rPr lang="nb-NO" sz="1400" noProof="0">
                  <a:effectLst/>
                </a:rPr>
              </a:br>
              <a:r>
                <a:rPr lang="nb-NO" sz="1400" noProof="0">
                  <a:effectLst/>
                </a:rPr>
                <a:t>til bord</a:t>
              </a:r>
              <a:endParaRPr lang="nb-NO" sz="1400" kern="0" noProof="0">
                <a:latin typeface="Avenir Next LT Pro" panose="020B0504020202020204" pitchFamily="34" charset="0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EAF92FD-F267-EC93-89F5-A9864083538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39600" y="3892546"/>
              <a:ext cx="254652" cy="23709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F301DE9-49FD-2A04-AE21-E80738097C6D}"/>
              </a:ext>
            </a:extLst>
          </p:cNvPr>
          <p:cNvGrpSpPr/>
          <p:nvPr/>
        </p:nvGrpSpPr>
        <p:grpSpPr>
          <a:xfrm>
            <a:off x="5214001" y="4797505"/>
            <a:ext cx="3150000" cy="1227823"/>
            <a:chOff x="5214001" y="4802513"/>
            <a:chExt cx="3150000" cy="1227823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C7C7AEE2-547D-F5A5-D8DC-447F6B8A6D1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14001" y="4802513"/>
              <a:ext cx="3150000" cy="1227823"/>
            </a:xfrm>
            <a:prstGeom prst="rect">
              <a:avLst/>
            </a:prstGeom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4040C8B-4CDD-A0D9-0655-0BE2A3A73DE9}"/>
                </a:ext>
              </a:extLst>
            </p:cNvPr>
            <p:cNvSpPr/>
            <p:nvPr/>
          </p:nvSpPr>
          <p:spPr>
            <a:xfrm>
              <a:off x="5462336" y="5018527"/>
              <a:ext cx="795795" cy="79579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A188BFD3-515D-BBB9-F786-2E865FE29FCD}"/>
                </a:ext>
              </a:extLst>
            </p:cNvPr>
            <p:cNvSpPr txBox="1"/>
            <p:nvPr/>
          </p:nvSpPr>
          <p:spPr>
            <a:xfrm>
              <a:off x="6473823" y="5274324"/>
              <a:ext cx="1890177" cy="227178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kern="0" dirty="0" err="1">
                  <a:latin typeface="Avenir Next LT Pro" panose="020B0504020202020204" pitchFamily="34" charset="0"/>
                </a:rPr>
                <a:t>Ca</a:t>
              </a:r>
              <a:r>
                <a:rPr lang="nb-NO" sz="1400" kern="0" dirty="0">
                  <a:latin typeface="Avenir Next LT Pro" panose="020B0504020202020204" pitchFamily="34" charset="0"/>
                </a:rPr>
                <a:t> 1280 ansatte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40A0CAF-A26C-4EB3-1674-611C1A3E745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22053" y="5297012"/>
              <a:ext cx="298800" cy="21730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6DD931-41DE-1F9F-A53F-9D65F8F8D9F7}"/>
              </a:ext>
            </a:extLst>
          </p:cNvPr>
          <p:cNvGrpSpPr/>
          <p:nvPr/>
        </p:nvGrpSpPr>
        <p:grpSpPr>
          <a:xfrm>
            <a:off x="8511962" y="4797505"/>
            <a:ext cx="3150000" cy="1227823"/>
            <a:chOff x="8511962" y="4797505"/>
            <a:chExt cx="3150000" cy="1227823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779245D-42D2-D040-318B-96BB1BABF98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11962" y="4797505"/>
              <a:ext cx="3150000" cy="1227823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C1642AD-A08D-9BE5-B741-C7F29D78A098}"/>
                </a:ext>
              </a:extLst>
            </p:cNvPr>
            <p:cNvSpPr/>
            <p:nvPr/>
          </p:nvSpPr>
          <p:spPr>
            <a:xfrm>
              <a:off x="8760297" y="5013519"/>
              <a:ext cx="795795" cy="79579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18B12709-FE1F-BF7F-89D9-3DC81BD72E8A}"/>
                </a:ext>
              </a:extLst>
            </p:cNvPr>
            <p:cNvSpPr txBox="1"/>
            <p:nvPr/>
          </p:nvSpPr>
          <p:spPr>
            <a:xfrm>
              <a:off x="9771785" y="5274324"/>
              <a:ext cx="1890177" cy="227178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kern="0">
                  <a:latin typeface="Avenir Next LT Pro" panose="020B0504020202020204" pitchFamily="34" charset="0"/>
                </a:rPr>
                <a:t>En vennlig hjelper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0587FDA2-723D-7848-4C47-641EA4FD0EB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056672" y="5272808"/>
              <a:ext cx="226408" cy="251564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AC5BBD9-EE06-BCB1-D723-1D491E0CDCDF}"/>
              </a:ext>
            </a:extLst>
          </p:cNvPr>
          <p:cNvGrpSpPr/>
          <p:nvPr/>
        </p:nvGrpSpPr>
        <p:grpSpPr>
          <a:xfrm>
            <a:off x="8511962" y="2040183"/>
            <a:ext cx="3150000" cy="1227823"/>
            <a:chOff x="8511962" y="2040183"/>
            <a:chExt cx="3150000" cy="1227823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0B646E2B-BC48-51B7-0C09-D8478270C54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11962" y="2040183"/>
              <a:ext cx="3150000" cy="1227823"/>
            </a:xfrm>
            <a:prstGeom prst="rect">
              <a:avLst/>
            </a:prstGeom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56F806C-0139-ACCF-6E4E-CE490728A297}"/>
                </a:ext>
              </a:extLst>
            </p:cNvPr>
            <p:cNvSpPr/>
            <p:nvPr/>
          </p:nvSpPr>
          <p:spPr>
            <a:xfrm>
              <a:off x="8760297" y="2256197"/>
              <a:ext cx="795795" cy="79579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  <p:sp>
          <p:nvSpPr>
            <p:cNvPr id="27" name="TextBox 19">
              <a:extLst>
                <a:ext uri="{FF2B5EF4-FFF2-40B4-BE49-F238E27FC236}">
                  <a16:creationId xmlns:a16="http://schemas.microsoft.com/office/drawing/2014/main" id="{37D3300B-20F9-3F0E-A5C3-2B067D2532F8}"/>
                </a:ext>
              </a:extLst>
            </p:cNvPr>
            <p:cNvSpPr txBox="1"/>
            <p:nvPr/>
          </p:nvSpPr>
          <p:spPr>
            <a:xfrm>
              <a:off x="9771785" y="2391545"/>
              <a:ext cx="1890176" cy="468077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dirty="0"/>
                <a:t>Over 80 k</a:t>
              </a:r>
              <a:r>
                <a:rPr lang="nb-NO" sz="1400" noProof="0" dirty="0" err="1">
                  <a:effectLst/>
                </a:rPr>
                <a:t>ontorsteder</a:t>
              </a:r>
              <a:br>
                <a:rPr lang="nb-NO" sz="1400" noProof="0" dirty="0"/>
              </a:br>
              <a:r>
                <a:rPr lang="nb-NO" sz="1400" noProof="0" dirty="0">
                  <a:effectLst/>
                </a:rPr>
                <a:t>i</a:t>
              </a:r>
              <a:r>
                <a:rPr lang="nb-NO" sz="1400" noProof="0" dirty="0"/>
                <a:t> </a:t>
              </a:r>
              <a:r>
                <a:rPr lang="nb-NO" sz="1400" noProof="0" dirty="0">
                  <a:effectLst/>
                </a:rPr>
                <a:t>hele landet</a:t>
              </a:r>
              <a:endParaRPr lang="nb-NO" sz="1400" kern="0" noProof="0" dirty="0">
                <a:latin typeface="Avenir Next LT Pro" panose="020B0504020202020204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44EAEEF1-2986-C430-07D9-A0E81CC0FC1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042088" y="2511890"/>
              <a:ext cx="254652" cy="228309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E45705A-22DC-6055-4110-92D36447AC71}"/>
              </a:ext>
            </a:extLst>
          </p:cNvPr>
          <p:cNvGrpSpPr/>
          <p:nvPr/>
        </p:nvGrpSpPr>
        <p:grpSpPr>
          <a:xfrm>
            <a:off x="5214001" y="2040183"/>
            <a:ext cx="3150000" cy="1227823"/>
            <a:chOff x="5214001" y="2040183"/>
            <a:chExt cx="3150000" cy="1227823"/>
          </a:xfrm>
        </p:grpSpPr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99419C40-EBEA-DAF4-3A54-5258C6EC66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14001" y="2040183"/>
              <a:ext cx="3150000" cy="1227823"/>
            </a:xfrm>
            <a:prstGeom prst="rect">
              <a:avLst/>
            </a:prstGeom>
          </p:spPr>
        </p:pic>
        <p:sp>
          <p:nvSpPr>
            <p:cNvPr id="31" name="TextBox 19">
              <a:extLst>
                <a:ext uri="{FF2B5EF4-FFF2-40B4-BE49-F238E27FC236}">
                  <a16:creationId xmlns:a16="http://schemas.microsoft.com/office/drawing/2014/main" id="{14FFA1DE-8BFD-1D7C-990C-E9648536BFA7}"/>
                </a:ext>
              </a:extLst>
            </p:cNvPr>
            <p:cNvSpPr txBox="1"/>
            <p:nvPr/>
          </p:nvSpPr>
          <p:spPr>
            <a:xfrm>
              <a:off x="5713752" y="2369621"/>
              <a:ext cx="2650248" cy="470835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872"/>
                </a:lnSpc>
              </a:pPr>
              <a:r>
                <a:rPr lang="nb-NO" sz="1400" kern="0" noProof="0">
                  <a:effectLst/>
                  <a:latin typeface="+mj-lt"/>
                </a:rPr>
                <a:t>Statens tilsyn for planter,</a:t>
              </a:r>
            </a:p>
            <a:p>
              <a:pPr>
                <a:lnSpc>
                  <a:spcPts val="1872"/>
                </a:lnSpc>
              </a:pPr>
              <a:r>
                <a:rPr lang="nb-NO" sz="1400" kern="0" noProof="0">
                  <a:effectLst/>
                  <a:latin typeface="+mj-lt"/>
                </a:rPr>
                <a:t>fisk, dyr og næringsmidler</a:t>
              </a:r>
              <a:endParaRPr lang="nb-NO" sz="1400" kern="0" noProof="0">
                <a:latin typeface="+mj-lt"/>
              </a:endParaRPr>
            </a:p>
          </p:txBody>
        </p:sp>
      </p:grpSp>
      <p:pic>
        <p:nvPicPr>
          <p:cNvPr id="32" name="Picture 31" descr="A person holding a sign with a cat and a flower&#10;&#10;AI-generated content may be incorrect.">
            <a:extLst>
              <a:ext uri="{FF2B5EF4-FFF2-40B4-BE49-F238E27FC236}">
                <a16:creationId xmlns:a16="http://schemas.microsoft.com/office/drawing/2014/main" id="{C2832B6E-E30B-EF28-B0A4-6F92DCA07D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0" y="1818041"/>
            <a:ext cx="3854420" cy="46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83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0832FCFC-AEF1-73C5-A45A-EAAB06A5E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Overordnet styring</a:t>
            </a:r>
            <a:br>
              <a:rPr lang="nb-NO"/>
            </a:br>
            <a:r>
              <a:rPr lang="nb-NO"/>
              <a:t>av Mattilsynet</a:t>
            </a: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D638E0AC-F4E5-91D6-D21E-19638EA680A6}"/>
              </a:ext>
            </a:extLst>
          </p:cNvPr>
          <p:cNvSpPr/>
          <p:nvPr/>
        </p:nvSpPr>
        <p:spPr>
          <a:xfrm rot="5400000">
            <a:off x="6846213" y="1193625"/>
            <a:ext cx="2235375" cy="22353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endParaRPr lang="nb-NO" sz="1200"/>
          </a:p>
        </p:txBody>
      </p:sp>
      <p:sp>
        <p:nvSpPr>
          <p:cNvPr id="25" name="Freeform 3">
            <a:extLst>
              <a:ext uri="{FF2B5EF4-FFF2-40B4-BE49-F238E27FC236}">
                <a16:creationId xmlns:a16="http://schemas.microsoft.com/office/drawing/2014/main" id="{5324425F-A67E-CEA2-169D-0F36AEB36301}"/>
              </a:ext>
            </a:extLst>
          </p:cNvPr>
          <p:cNvSpPr/>
          <p:nvPr/>
        </p:nvSpPr>
        <p:spPr>
          <a:xfrm rot="5400000">
            <a:off x="5110206" y="2511019"/>
            <a:ext cx="2235375" cy="22353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BCDCD0"/>
          </a:solidFill>
        </p:spPr>
        <p:txBody>
          <a:bodyPr/>
          <a:lstStyle/>
          <a:p>
            <a:endParaRPr lang="nb-NO" sz="1200"/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943F64EB-54E3-64E8-E346-1657B1C34E72}"/>
              </a:ext>
            </a:extLst>
          </p:cNvPr>
          <p:cNvSpPr txBox="1"/>
          <p:nvPr/>
        </p:nvSpPr>
        <p:spPr>
          <a:xfrm rot="5400000">
            <a:off x="7095073" y="1363898"/>
            <a:ext cx="1816242" cy="1894830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307"/>
              </a:lnSpc>
            </a:pPr>
            <a:endParaRPr sz="1200"/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7DC83689-3AD6-D2A2-31AC-FF7B6EC5DFBB}"/>
              </a:ext>
            </a:extLst>
          </p:cNvPr>
          <p:cNvSpPr/>
          <p:nvPr/>
        </p:nvSpPr>
        <p:spPr>
          <a:xfrm rot="5400000">
            <a:off x="7081795" y="3302833"/>
            <a:ext cx="2235600" cy="22356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8DE9C"/>
          </a:solidFill>
        </p:spPr>
        <p:txBody>
          <a:bodyPr/>
          <a:lstStyle/>
          <a:p>
            <a:endParaRPr lang="nb-NO" sz="1200"/>
          </a:p>
        </p:txBody>
      </p:sp>
      <p:sp>
        <p:nvSpPr>
          <p:cNvPr id="28" name="TextBox 10">
            <a:extLst>
              <a:ext uri="{FF2B5EF4-FFF2-40B4-BE49-F238E27FC236}">
                <a16:creationId xmlns:a16="http://schemas.microsoft.com/office/drawing/2014/main" id="{4335AF85-5F20-1033-0DF2-EB47A9711FC0}"/>
              </a:ext>
            </a:extLst>
          </p:cNvPr>
          <p:cNvSpPr txBox="1"/>
          <p:nvPr/>
        </p:nvSpPr>
        <p:spPr>
          <a:xfrm rot="5400000">
            <a:off x="7370072" y="3422207"/>
            <a:ext cx="1917410" cy="2000375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307"/>
              </a:lnSpc>
            </a:pPr>
            <a:endParaRPr sz="1200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4AE1F9F1-C6A5-C5FB-B8E9-F77B33CE3BBA}"/>
              </a:ext>
            </a:extLst>
          </p:cNvPr>
          <p:cNvSpPr/>
          <p:nvPr/>
        </p:nvSpPr>
        <p:spPr>
          <a:xfrm rot="11123736" flipH="1">
            <a:off x="4036188" y="3453628"/>
            <a:ext cx="1306597" cy="1306597"/>
          </a:xfrm>
          <a:custGeom>
            <a:avLst/>
            <a:gdLst/>
            <a:ahLst/>
            <a:cxnLst/>
            <a:rect l="l" t="t" r="r" b="b"/>
            <a:pathLst>
              <a:path w="1959896" h="1959896">
                <a:moveTo>
                  <a:pt x="1959896" y="0"/>
                </a:moveTo>
                <a:lnTo>
                  <a:pt x="0" y="0"/>
                </a:lnTo>
                <a:lnTo>
                  <a:pt x="0" y="1959896"/>
                </a:lnTo>
                <a:lnTo>
                  <a:pt x="1959896" y="1959896"/>
                </a:lnTo>
                <a:lnTo>
                  <a:pt x="1959896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b-NO" sz="1200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366BB237-BAD9-6A35-9D99-CA0CECEE5EAE}"/>
              </a:ext>
            </a:extLst>
          </p:cNvPr>
          <p:cNvSpPr/>
          <p:nvPr/>
        </p:nvSpPr>
        <p:spPr>
          <a:xfrm rot="1480458" flipV="1">
            <a:off x="9042216" y="2922890"/>
            <a:ext cx="1306597" cy="1306597"/>
          </a:xfrm>
          <a:custGeom>
            <a:avLst/>
            <a:gdLst/>
            <a:ahLst/>
            <a:cxnLst/>
            <a:rect l="l" t="t" r="r" b="b"/>
            <a:pathLst>
              <a:path w="1959896" h="1959896">
                <a:moveTo>
                  <a:pt x="0" y="1959897"/>
                </a:moveTo>
                <a:lnTo>
                  <a:pt x="1959896" y="1959897"/>
                </a:lnTo>
                <a:lnTo>
                  <a:pt x="1959896" y="0"/>
                </a:lnTo>
                <a:lnTo>
                  <a:pt x="0" y="0"/>
                </a:lnTo>
                <a:lnTo>
                  <a:pt x="0" y="195989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b-NO" sz="120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80EBE6AA-9C33-970F-43C4-9A360FA4DF84}"/>
              </a:ext>
            </a:extLst>
          </p:cNvPr>
          <p:cNvSpPr/>
          <p:nvPr/>
        </p:nvSpPr>
        <p:spPr>
          <a:xfrm rot="86558" flipV="1">
            <a:off x="7668956" y="386710"/>
            <a:ext cx="1160182" cy="1160182"/>
          </a:xfrm>
          <a:custGeom>
            <a:avLst/>
            <a:gdLst/>
            <a:ahLst/>
            <a:cxnLst/>
            <a:rect l="l" t="t" r="r" b="b"/>
            <a:pathLst>
              <a:path w="1740273" h="1740273">
                <a:moveTo>
                  <a:pt x="0" y="1740273"/>
                </a:moveTo>
                <a:lnTo>
                  <a:pt x="1740273" y="1740273"/>
                </a:lnTo>
                <a:lnTo>
                  <a:pt x="1740273" y="0"/>
                </a:lnTo>
                <a:lnTo>
                  <a:pt x="0" y="0"/>
                </a:lnTo>
                <a:lnTo>
                  <a:pt x="0" y="174027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b-NO" sz="1200"/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7F2A7F08-6203-C61C-450B-82C7FA1BB4C8}"/>
              </a:ext>
            </a:extLst>
          </p:cNvPr>
          <p:cNvSpPr/>
          <p:nvPr/>
        </p:nvSpPr>
        <p:spPr>
          <a:xfrm>
            <a:off x="5745493" y="3146306"/>
            <a:ext cx="964800" cy="964800"/>
          </a:xfrm>
          <a:custGeom>
            <a:avLst/>
            <a:gdLst/>
            <a:ahLst/>
            <a:cxnLst/>
            <a:rect l="l" t="t" r="r" b="b"/>
            <a:pathLst>
              <a:path w="1765382" h="1765382">
                <a:moveTo>
                  <a:pt x="0" y="0"/>
                </a:moveTo>
                <a:lnTo>
                  <a:pt x="1765383" y="0"/>
                </a:lnTo>
                <a:lnTo>
                  <a:pt x="1765383" y="1765382"/>
                </a:lnTo>
                <a:lnTo>
                  <a:pt x="0" y="176538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b-NO" sz="1200"/>
          </a:p>
        </p:txBody>
      </p:sp>
      <p:sp>
        <p:nvSpPr>
          <p:cNvPr id="33" name="TextBox 17">
            <a:extLst>
              <a:ext uri="{FF2B5EF4-FFF2-40B4-BE49-F238E27FC236}">
                <a16:creationId xmlns:a16="http://schemas.microsoft.com/office/drawing/2014/main" id="{049DD6C0-C927-497F-DBB7-B41220698BCC}"/>
              </a:ext>
            </a:extLst>
          </p:cNvPr>
          <p:cNvSpPr txBox="1"/>
          <p:nvPr/>
        </p:nvSpPr>
        <p:spPr>
          <a:xfrm>
            <a:off x="8547969" y="599608"/>
            <a:ext cx="1710540" cy="4708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72"/>
              </a:lnSpc>
              <a:spcBef>
                <a:spcPct val="0"/>
              </a:spcBef>
            </a:pPr>
            <a:r>
              <a:rPr lang="nb-NO" sz="1400" kern="0">
                <a:latin typeface="Avenir Next LT Pro Demi" panose="020B0704020202020204" pitchFamily="34" charset="0"/>
              </a:rPr>
              <a:t>Stortinget</a:t>
            </a:r>
            <a:r>
              <a:rPr lang="nb-NO" sz="1400" kern="0">
                <a:latin typeface="Avenir Next LT Pro" panose="020B0504020202020204" pitchFamily="34" charset="0"/>
              </a:rPr>
              <a:t> vedtar våre rammer</a:t>
            </a: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A5DACE93-10FA-C7B9-1999-103D556E4C7F}"/>
              </a:ext>
            </a:extLst>
          </p:cNvPr>
          <p:cNvSpPr txBox="1"/>
          <p:nvPr/>
        </p:nvSpPr>
        <p:spPr>
          <a:xfrm>
            <a:off x="9879989" y="3430490"/>
            <a:ext cx="1836926" cy="956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72"/>
              </a:lnSpc>
              <a:spcBef>
                <a:spcPct val="0"/>
              </a:spcBef>
            </a:pPr>
            <a:r>
              <a:rPr lang="nb-NO" sz="1400" kern="0">
                <a:latin typeface="Avenir Next LT Pro Demi" panose="020B0704020202020204" pitchFamily="34" charset="0"/>
              </a:rPr>
              <a:t>Globale standarder, </a:t>
            </a:r>
            <a:r>
              <a:rPr lang="nb-NO" sz="1400" kern="0">
                <a:latin typeface="Avenir Next LT Pro" panose="020B0504020202020204" pitchFamily="34" charset="0"/>
              </a:rPr>
              <a:t>EØS-regelverk og nasjonalt lovverk legger føringer</a:t>
            </a:r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811D6BBA-722F-9690-8919-F4EE2C788672}"/>
              </a:ext>
            </a:extLst>
          </p:cNvPr>
          <p:cNvSpPr txBox="1"/>
          <p:nvPr/>
        </p:nvSpPr>
        <p:spPr>
          <a:xfrm>
            <a:off x="2651708" y="4808142"/>
            <a:ext cx="2890263" cy="119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72"/>
              </a:lnSpc>
            </a:pPr>
            <a:r>
              <a:rPr lang="nb-NO" sz="1400" kern="0">
                <a:latin typeface="Avenir Next LT Pro Demi" panose="020B0704020202020204" pitchFamily="34" charset="0"/>
              </a:rPr>
              <a:t>Mattilsynet styres av og rapporterer til tre departementer:</a:t>
            </a:r>
            <a:endParaRPr lang="nb-NO" sz="1400" kern="0">
              <a:latin typeface="Avenir Next LT Pro" panose="020B0504020202020204" pitchFamily="34" charset="0"/>
            </a:endParaRPr>
          </a:p>
          <a:p>
            <a:pPr>
              <a:lnSpc>
                <a:spcPts val="1872"/>
              </a:lnSpc>
            </a:pPr>
            <a:r>
              <a:rPr lang="nb-NO" sz="1400" kern="0">
                <a:latin typeface="Avenir Next LT Pro" panose="020B0504020202020204" pitchFamily="34" charset="0"/>
              </a:rPr>
              <a:t>Landbruks- og matdepartementet</a:t>
            </a:r>
          </a:p>
          <a:p>
            <a:pPr>
              <a:lnSpc>
                <a:spcPts val="1872"/>
              </a:lnSpc>
            </a:pPr>
            <a:r>
              <a:rPr lang="nb-NO" sz="1400" kern="0">
                <a:latin typeface="Avenir Next LT Pro" panose="020B0504020202020204" pitchFamily="34" charset="0"/>
              </a:rPr>
              <a:t>Helse- og omsorgsdepartementet</a:t>
            </a:r>
          </a:p>
          <a:p>
            <a:pPr>
              <a:lnSpc>
                <a:spcPts val="1872"/>
              </a:lnSpc>
              <a:spcBef>
                <a:spcPct val="0"/>
              </a:spcBef>
            </a:pPr>
            <a:r>
              <a:rPr lang="nb-NO" sz="1400" kern="0">
                <a:latin typeface="Avenir Next LT Pro" panose="020B0504020202020204" pitchFamily="34" charset="0"/>
              </a:rPr>
              <a:t>Nærings- og fiskeridepartementet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1C4E73F-31CB-294C-CF85-01F7E26D97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5900" y="1928089"/>
            <a:ext cx="756000" cy="6048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9B9F867-21D9-48C1-AA40-C5A6F7B77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2687" y="40623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40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1D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4741EF-AA02-6551-5775-4C129C5CD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lysbildenummer 7">
            <a:extLst>
              <a:ext uri="{FF2B5EF4-FFF2-40B4-BE49-F238E27FC236}">
                <a16:creationId xmlns:a16="http://schemas.microsoft.com/office/drawing/2014/main" id="{DD53AE06-C8F3-118B-C0A2-E763B9215A2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1C0F9-8870-45B6-8F4C-C141C91534A5}" type="slidenum">
              <a:rPr kumimoji="0" lang="nb-NO" sz="600" b="0" i="0" u="none" strike="noStrike" kern="1200" cap="none" spc="0" normalizeH="0" baseline="0" noProof="0" smtClean="0">
                <a:ln>
                  <a:noFill/>
                </a:ln>
                <a:solidFill>
                  <a:srgbClr val="E2F1D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b-NO" sz="600" b="0" i="0" u="none" strike="noStrike" kern="1200" cap="none" spc="0" normalizeH="0" baseline="0" noProof="0">
              <a:ln>
                <a:noFill/>
              </a:ln>
              <a:solidFill>
                <a:srgbClr val="E2F1D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grpSp>
        <p:nvGrpSpPr>
          <p:cNvPr id="3" name="Gruppe 2">
            <a:extLst>
              <a:ext uri="{FF2B5EF4-FFF2-40B4-BE49-F238E27FC236}">
                <a16:creationId xmlns:a16="http://schemas.microsoft.com/office/drawing/2014/main" id="{2054CEA3-E11B-70B6-673B-FF7E9D137C61}"/>
              </a:ext>
            </a:extLst>
          </p:cNvPr>
          <p:cNvGrpSpPr/>
          <p:nvPr/>
        </p:nvGrpSpPr>
        <p:grpSpPr>
          <a:xfrm>
            <a:off x="705921" y="982287"/>
            <a:ext cx="10780157" cy="4893426"/>
            <a:chOff x="705921" y="613012"/>
            <a:chExt cx="10780157" cy="4893426"/>
          </a:xfrm>
        </p:grpSpPr>
        <p:grpSp>
          <p:nvGrpSpPr>
            <p:cNvPr id="42" name="Gruppe 41">
              <a:extLst>
                <a:ext uri="{FF2B5EF4-FFF2-40B4-BE49-F238E27FC236}">
                  <a16:creationId xmlns:a16="http://schemas.microsoft.com/office/drawing/2014/main" id="{5E10CADD-CA89-6392-E366-A5FD8D70ED60}"/>
                </a:ext>
              </a:extLst>
            </p:cNvPr>
            <p:cNvGrpSpPr/>
            <p:nvPr/>
          </p:nvGrpSpPr>
          <p:grpSpPr>
            <a:xfrm>
              <a:off x="705921" y="613012"/>
              <a:ext cx="10780157" cy="1253448"/>
              <a:chOff x="1837678" y="613012"/>
              <a:chExt cx="8716246" cy="1253448"/>
            </a:xfrm>
          </p:grpSpPr>
          <p:sp>
            <p:nvSpPr>
              <p:cNvPr id="18" name="Rektangel: avrundede hjørner 17">
                <a:extLst>
                  <a:ext uri="{FF2B5EF4-FFF2-40B4-BE49-F238E27FC236}">
                    <a16:creationId xmlns:a16="http://schemas.microsoft.com/office/drawing/2014/main" id="{C831A428-2516-C9A6-B8C8-A2E017E4B4D8}"/>
                  </a:ext>
                </a:extLst>
              </p:cNvPr>
              <p:cNvSpPr/>
              <p:nvPr/>
            </p:nvSpPr>
            <p:spPr>
              <a:xfrm>
                <a:off x="4980508" y="613013"/>
                <a:ext cx="2430583" cy="1253447"/>
              </a:xfrm>
              <a:prstGeom prst="roundRect">
                <a:avLst>
                  <a:gd name="adj" fmla="val 43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Landbruks- og matdepartementet</a:t>
                </a:r>
              </a:p>
            </p:txBody>
          </p:sp>
          <p:sp>
            <p:nvSpPr>
              <p:cNvPr id="17" name="Rektangel: avrundede hjørner 16">
                <a:extLst>
                  <a:ext uri="{FF2B5EF4-FFF2-40B4-BE49-F238E27FC236}">
                    <a16:creationId xmlns:a16="http://schemas.microsoft.com/office/drawing/2014/main" id="{B0E38DF7-FAD1-7D38-CAB6-BDD7EF544801}"/>
                  </a:ext>
                </a:extLst>
              </p:cNvPr>
              <p:cNvSpPr/>
              <p:nvPr/>
            </p:nvSpPr>
            <p:spPr>
              <a:xfrm>
                <a:off x="1837678" y="613012"/>
                <a:ext cx="2430582" cy="1253447"/>
              </a:xfrm>
              <a:prstGeom prst="roundRect">
                <a:avLst>
                  <a:gd name="adj" fmla="val 43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Nærings- og fiskeridepartementet</a:t>
                </a:r>
              </a:p>
            </p:txBody>
          </p:sp>
          <p:sp>
            <p:nvSpPr>
              <p:cNvPr id="19" name="Rektangel: avrundede hjørner 18">
                <a:extLst>
                  <a:ext uri="{FF2B5EF4-FFF2-40B4-BE49-F238E27FC236}">
                    <a16:creationId xmlns:a16="http://schemas.microsoft.com/office/drawing/2014/main" id="{A1CF42CB-4DDA-0260-5142-92251BC5DFAE}"/>
                  </a:ext>
                </a:extLst>
              </p:cNvPr>
              <p:cNvSpPr/>
              <p:nvPr/>
            </p:nvSpPr>
            <p:spPr>
              <a:xfrm>
                <a:off x="8123339" y="613012"/>
                <a:ext cx="2430585" cy="1253447"/>
              </a:xfrm>
              <a:prstGeom prst="roundRect">
                <a:avLst>
                  <a:gd name="adj" fmla="val 43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Helse- og omsorgs-departementet</a:t>
                </a:r>
              </a:p>
            </p:txBody>
          </p:sp>
        </p:grpSp>
        <p:grpSp>
          <p:nvGrpSpPr>
            <p:cNvPr id="2" name="Gruppe 1">
              <a:extLst>
                <a:ext uri="{FF2B5EF4-FFF2-40B4-BE49-F238E27FC236}">
                  <a16:creationId xmlns:a16="http://schemas.microsoft.com/office/drawing/2014/main" id="{9CE6D872-F07C-504F-D64F-63D7D4EE78DA}"/>
                </a:ext>
              </a:extLst>
            </p:cNvPr>
            <p:cNvGrpSpPr/>
            <p:nvPr/>
          </p:nvGrpSpPr>
          <p:grpSpPr>
            <a:xfrm>
              <a:off x="1025865" y="2432997"/>
              <a:ext cx="9880847" cy="1253447"/>
              <a:chOff x="1189608" y="2433003"/>
              <a:chExt cx="9880847" cy="1253447"/>
            </a:xfrm>
          </p:grpSpPr>
          <p:sp>
            <p:nvSpPr>
              <p:cNvPr id="32" name="Rektangel: avrundede hjørner 31">
                <a:extLst>
                  <a:ext uri="{FF2B5EF4-FFF2-40B4-BE49-F238E27FC236}">
                    <a16:creationId xmlns:a16="http://schemas.microsoft.com/office/drawing/2014/main" id="{15553E5B-A7FD-6867-8653-486FFFDC19DD}"/>
                  </a:ext>
                </a:extLst>
              </p:cNvPr>
              <p:cNvSpPr/>
              <p:nvPr/>
            </p:nvSpPr>
            <p:spPr>
              <a:xfrm>
                <a:off x="1189608" y="2433003"/>
                <a:ext cx="7039776" cy="1253447"/>
              </a:xfrm>
              <a:prstGeom prst="roundRect">
                <a:avLst>
                  <a:gd name="adj" fmla="val 4372"/>
                </a:avLst>
              </a:prstGeom>
              <a:solidFill>
                <a:srgbClr val="68B09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22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 Demi"/>
                    <a:ea typeface="+mn-ea"/>
                    <a:cs typeface="+mn-cs"/>
                  </a:rPr>
                  <a:t>Mattilsynet</a:t>
                </a:r>
              </a:p>
            </p:txBody>
          </p:sp>
          <p:sp>
            <p:nvSpPr>
              <p:cNvPr id="33" name="Rektangel: avrundede hjørner 32">
                <a:extLst>
                  <a:ext uri="{FF2B5EF4-FFF2-40B4-BE49-F238E27FC236}">
                    <a16:creationId xmlns:a16="http://schemas.microsoft.com/office/drawing/2014/main" id="{BCB426C1-FD26-87BD-37DA-BF4F40580E7B}"/>
                  </a:ext>
                </a:extLst>
              </p:cNvPr>
              <p:cNvSpPr/>
              <p:nvPr/>
            </p:nvSpPr>
            <p:spPr>
              <a:xfrm>
                <a:off x="8375758" y="2433003"/>
                <a:ext cx="2694697" cy="1253447"/>
              </a:xfrm>
              <a:prstGeom prst="roundRect">
                <a:avLst>
                  <a:gd name="adj" fmla="val 4372"/>
                </a:avLst>
              </a:prstGeom>
              <a:solidFill>
                <a:srgbClr val="9BCAB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Vitenskapskomiteen for mattrygghet og miljø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(VKM)</a:t>
                </a:r>
              </a:p>
            </p:txBody>
          </p:sp>
        </p:grpSp>
        <p:grpSp>
          <p:nvGrpSpPr>
            <p:cNvPr id="40" name="Gruppe 39">
              <a:extLst>
                <a:ext uri="{FF2B5EF4-FFF2-40B4-BE49-F238E27FC236}">
                  <a16:creationId xmlns:a16="http://schemas.microsoft.com/office/drawing/2014/main" id="{191CEF28-333E-DFBC-7773-A5FE852FE90D}"/>
                </a:ext>
              </a:extLst>
            </p:cNvPr>
            <p:cNvGrpSpPr/>
            <p:nvPr/>
          </p:nvGrpSpPr>
          <p:grpSpPr>
            <a:xfrm>
              <a:off x="705921" y="4252986"/>
              <a:ext cx="10780157" cy="1253452"/>
              <a:chOff x="781219" y="3738081"/>
              <a:chExt cx="10780157" cy="1253452"/>
            </a:xfrm>
          </p:grpSpPr>
          <p:sp>
            <p:nvSpPr>
              <p:cNvPr id="34" name="Rektangel: avrundede hjørner 33">
                <a:extLst>
                  <a:ext uri="{FF2B5EF4-FFF2-40B4-BE49-F238E27FC236}">
                    <a16:creationId xmlns:a16="http://schemas.microsoft.com/office/drawing/2014/main" id="{D0F3B35E-5ED4-5A13-2F9D-F0C8DD298897}"/>
                  </a:ext>
                </a:extLst>
              </p:cNvPr>
              <p:cNvSpPr/>
              <p:nvPr/>
            </p:nvSpPr>
            <p:spPr>
              <a:xfrm>
                <a:off x="781219" y="3738086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Hadassah Friedlaender" panose="020F0502020204030204" pitchFamily="18" charset="-79"/>
                  </a:rPr>
                  <a:t>Havforsknings-instituttet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Hadassah Friedlaender" panose="020F0502020204030204" pitchFamily="18" charset="-79"/>
                  </a:rPr>
                  <a:t>(HI)</a:t>
                </a:r>
              </a:p>
            </p:txBody>
          </p:sp>
          <p:sp>
            <p:nvSpPr>
              <p:cNvPr id="35" name="Rektangel: avrundede hjørner 34">
                <a:extLst>
                  <a:ext uri="{FF2B5EF4-FFF2-40B4-BE49-F238E27FC236}">
                    <a16:creationId xmlns:a16="http://schemas.microsoft.com/office/drawing/2014/main" id="{8F6F9113-4617-57A4-1B66-FB18F14A5A03}"/>
                  </a:ext>
                </a:extLst>
              </p:cNvPr>
              <p:cNvSpPr/>
              <p:nvPr/>
            </p:nvSpPr>
            <p:spPr>
              <a:xfrm>
                <a:off x="2621149" y="3738085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Veterinær-instituttet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(VI)</a:t>
                </a:r>
              </a:p>
            </p:txBody>
          </p:sp>
          <p:sp>
            <p:nvSpPr>
              <p:cNvPr id="36" name="Rektangel: avrundede hjørner 35">
                <a:extLst>
                  <a:ext uri="{FF2B5EF4-FFF2-40B4-BE49-F238E27FC236}">
                    <a16:creationId xmlns:a16="http://schemas.microsoft.com/office/drawing/2014/main" id="{89E0B423-D461-4E86-5E15-5B51886634C7}"/>
                  </a:ext>
                </a:extLst>
              </p:cNvPr>
              <p:cNvSpPr/>
              <p:nvPr/>
            </p:nvSpPr>
            <p:spPr>
              <a:xfrm>
                <a:off x="4461079" y="3738084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Norsk institutt for bioøkonomi (NIBIO)</a:t>
                </a:r>
              </a:p>
            </p:txBody>
          </p:sp>
          <p:sp>
            <p:nvSpPr>
              <p:cNvPr id="37" name="Rektangel: avrundede hjørner 36">
                <a:extLst>
                  <a:ext uri="{FF2B5EF4-FFF2-40B4-BE49-F238E27FC236}">
                    <a16:creationId xmlns:a16="http://schemas.microsoft.com/office/drawing/2014/main" id="{16F6103A-FEDA-CBC1-831E-281EDEA79B6F}"/>
                  </a:ext>
                </a:extLst>
              </p:cNvPr>
              <p:cNvSpPr/>
              <p:nvPr/>
            </p:nvSpPr>
            <p:spPr>
              <a:xfrm>
                <a:off x="6301009" y="3738083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NMBU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Veterinær-høyskolen</a:t>
                </a:r>
              </a:p>
            </p:txBody>
          </p:sp>
          <p:sp>
            <p:nvSpPr>
              <p:cNvPr id="38" name="Rektangel: avrundede hjørner 37">
                <a:extLst>
                  <a:ext uri="{FF2B5EF4-FFF2-40B4-BE49-F238E27FC236}">
                    <a16:creationId xmlns:a16="http://schemas.microsoft.com/office/drawing/2014/main" id="{B98DD397-D60D-8174-94C6-C1E6FF8D5333}"/>
                  </a:ext>
                </a:extLst>
              </p:cNvPr>
              <p:cNvSpPr/>
              <p:nvPr/>
            </p:nvSpPr>
            <p:spPr>
              <a:xfrm>
                <a:off x="8140939" y="3738082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Danmarks tekniske universitet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(DTU)</a:t>
                </a:r>
              </a:p>
            </p:txBody>
          </p:sp>
          <p:sp>
            <p:nvSpPr>
              <p:cNvPr id="39" name="Rektangel: avrundede hjørner 38">
                <a:extLst>
                  <a:ext uri="{FF2B5EF4-FFF2-40B4-BE49-F238E27FC236}">
                    <a16:creationId xmlns:a16="http://schemas.microsoft.com/office/drawing/2014/main" id="{83462142-3C8C-A738-55A8-3FBC72947F8A}"/>
                  </a:ext>
                </a:extLst>
              </p:cNvPr>
              <p:cNvSpPr/>
              <p:nvPr/>
            </p:nvSpPr>
            <p:spPr>
              <a:xfrm>
                <a:off x="9980869" y="3738081"/>
                <a:ext cx="1580507" cy="1253447"/>
              </a:xfrm>
              <a:prstGeom prst="roundRect">
                <a:avLst>
                  <a:gd name="adj" fmla="val 4372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Folkehelse-instituttet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32C30"/>
                    </a:solidFill>
                    <a:effectLst/>
                    <a:uLnTx/>
                    <a:uFillTx/>
                    <a:latin typeface="Avenir Next LT Pro"/>
                    <a:ea typeface="+mn-ea"/>
                    <a:cs typeface="+mn-cs"/>
                  </a:rPr>
                  <a:t>(FHI)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435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29642-6600-E144-3C92-F69A8CA03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394" y="210398"/>
            <a:ext cx="11449431" cy="684822"/>
          </a:xfrm>
        </p:spPr>
        <p:txBody>
          <a:bodyPr/>
          <a:lstStyle/>
          <a:p>
            <a:r>
              <a:rPr lang="nb-NO"/>
              <a:t>Mattilsynets samfunnsoppdrag</a:t>
            </a:r>
          </a:p>
        </p:txBody>
      </p:sp>
      <p:sp>
        <p:nvSpPr>
          <p:cNvPr id="34" name="Graphic 19">
            <a:extLst>
              <a:ext uri="{FF2B5EF4-FFF2-40B4-BE49-F238E27FC236}">
                <a16:creationId xmlns:a16="http://schemas.microsoft.com/office/drawing/2014/main" id="{88A3E8B7-4780-D0F2-8295-D374F07DBD3A}"/>
              </a:ext>
            </a:extLst>
          </p:cNvPr>
          <p:cNvSpPr/>
          <p:nvPr/>
        </p:nvSpPr>
        <p:spPr>
          <a:xfrm>
            <a:off x="2177866" y="1602202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6F051F-1236-CAC0-83B5-16695D191270}"/>
              </a:ext>
            </a:extLst>
          </p:cNvPr>
          <p:cNvSpPr txBox="1"/>
          <p:nvPr/>
        </p:nvSpPr>
        <p:spPr>
          <a:xfrm>
            <a:off x="2336499" y="1790000"/>
            <a:ext cx="1522117" cy="61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Sikre helsemessig trygg mat og trygt drikkevann</a:t>
            </a:r>
          </a:p>
        </p:txBody>
      </p:sp>
      <p:sp>
        <p:nvSpPr>
          <p:cNvPr id="36" name="Graphic 43">
            <a:extLst>
              <a:ext uri="{FF2B5EF4-FFF2-40B4-BE49-F238E27FC236}">
                <a16:creationId xmlns:a16="http://schemas.microsoft.com/office/drawing/2014/main" id="{7558F20A-ECCF-2C31-9699-6F655CB00B86}"/>
              </a:ext>
            </a:extLst>
          </p:cNvPr>
          <p:cNvSpPr/>
          <p:nvPr/>
        </p:nvSpPr>
        <p:spPr>
          <a:xfrm>
            <a:off x="10027918" y="1602202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B10821-A0CA-4F80-07EF-0132D02CA36E}"/>
              </a:ext>
            </a:extLst>
          </p:cNvPr>
          <p:cNvSpPr txBox="1"/>
          <p:nvPr/>
        </p:nvSpPr>
        <p:spPr>
          <a:xfrm>
            <a:off x="10186550" y="1790000"/>
            <a:ext cx="1522117" cy="61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Fremme god dyrevelferd og respekt for dyr</a:t>
            </a:r>
          </a:p>
        </p:txBody>
      </p:sp>
      <p:sp>
        <p:nvSpPr>
          <p:cNvPr id="38" name="Graphic 37">
            <a:extLst>
              <a:ext uri="{FF2B5EF4-FFF2-40B4-BE49-F238E27FC236}">
                <a16:creationId xmlns:a16="http://schemas.microsoft.com/office/drawing/2014/main" id="{D0BA9B5B-4EA4-144E-71DD-A48CFFAC1203}"/>
              </a:ext>
            </a:extLst>
          </p:cNvPr>
          <p:cNvSpPr/>
          <p:nvPr/>
        </p:nvSpPr>
        <p:spPr>
          <a:xfrm>
            <a:off x="6102893" y="1602202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88F6E02-C7C0-BDB4-3039-D8117DA1C051}"/>
              </a:ext>
            </a:extLst>
          </p:cNvPr>
          <p:cNvSpPr txBox="1"/>
          <p:nvPr/>
        </p:nvSpPr>
        <p:spPr>
          <a:xfrm>
            <a:off x="6261525" y="1790000"/>
            <a:ext cx="1522117" cy="61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Fremme god helse hos planter,</a:t>
            </a:r>
          </a:p>
          <a:p>
            <a:pPr>
              <a:lnSpc>
                <a:spcPct val="110000"/>
              </a:lnSpc>
            </a:pPr>
            <a:r>
              <a:rPr lang="nb-NO" sz="1050" kern="0"/>
              <a:t>fisk og dyr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5D1271-A8E5-5049-356C-87CA6DFA57FE}"/>
              </a:ext>
            </a:extLst>
          </p:cNvPr>
          <p:cNvSpPr/>
          <p:nvPr/>
        </p:nvSpPr>
        <p:spPr>
          <a:xfrm>
            <a:off x="396038" y="1602202"/>
            <a:ext cx="1782000" cy="1602000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2" name="Picture 51" descr="A cartoon of a person holding a faucet&#10;&#10;AI-generated content may be incorrect.">
            <a:extLst>
              <a:ext uri="{FF2B5EF4-FFF2-40B4-BE49-F238E27FC236}">
                <a16:creationId xmlns:a16="http://schemas.microsoft.com/office/drawing/2014/main" id="{52F28883-EA81-135F-A538-CE5DDB4A3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56" y="1957224"/>
            <a:ext cx="643829" cy="943340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247E7F80-7DDD-224A-F272-317584A813EB}"/>
              </a:ext>
            </a:extLst>
          </p:cNvPr>
          <p:cNvSpPr/>
          <p:nvPr/>
        </p:nvSpPr>
        <p:spPr>
          <a:xfrm>
            <a:off x="4321063" y="1602202"/>
            <a:ext cx="1781558" cy="1602415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8C5BB2F1-89B6-0A32-CA24-73EAB43500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0683" y="1962328"/>
            <a:ext cx="762317" cy="938236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99CAAAF4-7A6A-EF9B-571B-89A642509DC2}"/>
              </a:ext>
            </a:extLst>
          </p:cNvPr>
          <p:cNvSpPr/>
          <p:nvPr/>
        </p:nvSpPr>
        <p:spPr>
          <a:xfrm>
            <a:off x="8246089" y="1602202"/>
            <a:ext cx="1781558" cy="1602415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57" name="Graphic 54">
            <a:extLst>
              <a:ext uri="{FF2B5EF4-FFF2-40B4-BE49-F238E27FC236}">
                <a16:creationId xmlns:a16="http://schemas.microsoft.com/office/drawing/2014/main" id="{42F79896-EF1F-461E-A34E-FCC0FED0EC0B}"/>
              </a:ext>
            </a:extLst>
          </p:cNvPr>
          <p:cNvSpPr/>
          <p:nvPr/>
        </p:nvSpPr>
        <p:spPr>
          <a:xfrm>
            <a:off x="2177866" y="3903958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92452E-E0BF-E400-33B6-A1FD7A9F0309}"/>
              </a:ext>
            </a:extLst>
          </p:cNvPr>
          <p:cNvSpPr txBox="1"/>
          <p:nvPr/>
        </p:nvSpPr>
        <p:spPr>
          <a:xfrm>
            <a:off x="2336499" y="4091756"/>
            <a:ext cx="1522117" cy="972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Fremme helse, kvalitet og forbrukerhensyn langs hele produksjonskjeden</a:t>
            </a:r>
          </a:p>
        </p:txBody>
      </p:sp>
      <p:sp>
        <p:nvSpPr>
          <p:cNvPr id="59" name="Graphic 27">
            <a:extLst>
              <a:ext uri="{FF2B5EF4-FFF2-40B4-BE49-F238E27FC236}">
                <a16:creationId xmlns:a16="http://schemas.microsoft.com/office/drawing/2014/main" id="{D1A08D80-B4FB-F616-DF09-FB786B0DFCAA}"/>
              </a:ext>
            </a:extLst>
          </p:cNvPr>
          <p:cNvSpPr/>
          <p:nvPr/>
        </p:nvSpPr>
        <p:spPr>
          <a:xfrm>
            <a:off x="10004017" y="3902002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854FB77-F6D9-157D-0D6C-73839F3BDE64}"/>
              </a:ext>
            </a:extLst>
          </p:cNvPr>
          <p:cNvSpPr txBox="1"/>
          <p:nvPr/>
        </p:nvSpPr>
        <p:spPr>
          <a:xfrm>
            <a:off x="10162649" y="4089800"/>
            <a:ext cx="1646828" cy="1147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Ta hensyn til</a:t>
            </a:r>
            <a:br>
              <a:rPr lang="nb-NO" sz="1050" kern="0"/>
            </a:br>
            <a:r>
              <a:rPr lang="nb-NO" sz="1050" kern="0"/>
              <a:t>aktørene langs hele matproduksjonskjeden, og bidra til markedsadgang</a:t>
            </a:r>
            <a:br>
              <a:rPr lang="nb-NO" sz="1050" kern="0"/>
            </a:br>
            <a:r>
              <a:rPr lang="nb-NO" sz="1050" kern="0"/>
              <a:t>i utlandet</a:t>
            </a:r>
          </a:p>
        </p:txBody>
      </p:sp>
      <p:sp>
        <p:nvSpPr>
          <p:cNvPr id="61" name="Graphic 59">
            <a:extLst>
              <a:ext uri="{FF2B5EF4-FFF2-40B4-BE49-F238E27FC236}">
                <a16:creationId xmlns:a16="http://schemas.microsoft.com/office/drawing/2014/main" id="{20E6ED6F-8BC5-D079-A21C-01124E50EBA8}"/>
              </a:ext>
            </a:extLst>
          </p:cNvPr>
          <p:cNvSpPr/>
          <p:nvPr/>
        </p:nvSpPr>
        <p:spPr>
          <a:xfrm>
            <a:off x="6102893" y="3903958"/>
            <a:ext cx="1781558" cy="1602657"/>
          </a:xfrm>
          <a:custGeom>
            <a:avLst/>
            <a:gdLst>
              <a:gd name="connsiteX0" fmla="*/ 0 w 1853866"/>
              <a:gd name="connsiteY0" fmla="*/ 0 h 1667704"/>
              <a:gd name="connsiteX1" fmla="*/ 1853866 w 1853866"/>
              <a:gd name="connsiteY1" fmla="*/ 0 h 1667704"/>
              <a:gd name="connsiteX2" fmla="*/ 1853866 w 1853866"/>
              <a:gd name="connsiteY2" fmla="*/ 1448989 h 1667704"/>
              <a:gd name="connsiteX3" fmla="*/ 1610736 w 1853866"/>
              <a:gd name="connsiteY3" fmla="*/ 1667704 h 1667704"/>
              <a:gd name="connsiteX4" fmla="*/ 0 w 1853866"/>
              <a:gd name="connsiteY4" fmla="*/ 1667704 h 1667704"/>
              <a:gd name="connsiteX5" fmla="*/ 0 w 1853866"/>
              <a:gd name="connsiteY5" fmla="*/ 0 h 166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3866" h="1667704">
                <a:moveTo>
                  <a:pt x="0" y="0"/>
                </a:moveTo>
                <a:lnTo>
                  <a:pt x="1853866" y="0"/>
                </a:lnTo>
                <a:lnTo>
                  <a:pt x="1853866" y="1448989"/>
                </a:lnTo>
                <a:cubicBezTo>
                  <a:pt x="1853866" y="1569781"/>
                  <a:pt x="1745012" y="1667704"/>
                  <a:pt x="1610736" y="1667704"/>
                </a:cubicBezTo>
                <a:lnTo>
                  <a:pt x="0" y="166770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573" cap="flat">
            <a:noFill/>
            <a:prstDash val="solid"/>
            <a:miter/>
          </a:ln>
        </p:spPr>
        <p:txBody>
          <a:bodyPr rtlCol="0" anchor="ctr"/>
          <a:lstStyle/>
          <a:p>
            <a:endParaRPr lang="en-NO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AAA1B21-4907-87C4-AE9B-9E0F1FE96A97}"/>
              </a:ext>
            </a:extLst>
          </p:cNvPr>
          <p:cNvSpPr txBox="1"/>
          <p:nvPr/>
        </p:nvSpPr>
        <p:spPr>
          <a:xfrm>
            <a:off x="6261525" y="4091756"/>
            <a:ext cx="1522117" cy="435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nb-NO" sz="1050" kern="0"/>
              <a:t>Ivareta miljøvennlig produksjon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75EAA5F-F152-3B03-7C59-875528E0FDC8}"/>
              </a:ext>
            </a:extLst>
          </p:cNvPr>
          <p:cNvSpPr/>
          <p:nvPr/>
        </p:nvSpPr>
        <p:spPr>
          <a:xfrm>
            <a:off x="396038" y="3902002"/>
            <a:ext cx="1781827" cy="1602657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64" name="Picture 63" descr="A person holding a tube of cream&#10;&#10;AI-generated content may be incorrect.">
            <a:extLst>
              <a:ext uri="{FF2B5EF4-FFF2-40B4-BE49-F238E27FC236}">
                <a16:creationId xmlns:a16="http://schemas.microsoft.com/office/drawing/2014/main" id="{8DF75530-56EC-68AB-B3CD-73E2C58892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19" y="4263940"/>
            <a:ext cx="903575" cy="935135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780F8826-441A-C173-7B32-8F0FE0ACFCB6}"/>
              </a:ext>
            </a:extLst>
          </p:cNvPr>
          <p:cNvSpPr/>
          <p:nvPr/>
        </p:nvSpPr>
        <p:spPr>
          <a:xfrm>
            <a:off x="4321063" y="3902002"/>
            <a:ext cx="1781557" cy="1602414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66" name="Picture 65" descr="A person in overalls and hat standing next to a plant&#10;&#10;AI-generated content may be incorrect.">
            <a:extLst>
              <a:ext uri="{FF2B5EF4-FFF2-40B4-BE49-F238E27FC236}">
                <a16:creationId xmlns:a16="http://schemas.microsoft.com/office/drawing/2014/main" id="{C4C7EE54-152B-628E-3696-4969327EF2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71" y="4264082"/>
            <a:ext cx="1131342" cy="934993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B17C6077-8EEB-1218-F2C1-52D04325C6BD}"/>
              </a:ext>
            </a:extLst>
          </p:cNvPr>
          <p:cNvSpPr/>
          <p:nvPr/>
        </p:nvSpPr>
        <p:spPr>
          <a:xfrm>
            <a:off x="8246089" y="3902002"/>
            <a:ext cx="1781558" cy="1602415"/>
          </a:xfrm>
          <a:prstGeom prst="rect">
            <a:avLst/>
          </a:prstGeom>
          <a:solidFill>
            <a:srgbClr val="DFEE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215C05-AE32-82A5-B5E1-C7609A655E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1197" y="4206670"/>
            <a:ext cx="1131342" cy="9924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D1DFBF-A2A0-D069-2859-F5F0438849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8125" y="1954945"/>
            <a:ext cx="1292808" cy="94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3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252569-1930-28E6-CF0D-09E792AD52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5" cy="686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02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13960-B403-A93A-0903-134C340D2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E3D775C5-5510-024D-66FC-6EF4AF5909B3}"/>
              </a:ext>
            </a:extLst>
          </p:cNvPr>
          <p:cNvSpPr/>
          <p:nvPr/>
        </p:nvSpPr>
        <p:spPr>
          <a:xfrm>
            <a:off x="395416" y="199405"/>
            <a:ext cx="11394965" cy="4113391"/>
          </a:xfrm>
          <a:prstGeom prst="rect">
            <a:avLst/>
          </a:prstGeom>
          <a:solidFill>
            <a:srgbClr val="E2F1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6EE5EDF7-EA20-038D-4226-B7BB9223102C}"/>
              </a:ext>
            </a:extLst>
          </p:cNvPr>
          <p:cNvSpPr/>
          <p:nvPr/>
        </p:nvSpPr>
        <p:spPr>
          <a:xfrm>
            <a:off x="412354" y="4609885"/>
            <a:ext cx="11394965" cy="2080064"/>
          </a:xfrm>
          <a:prstGeom prst="rect">
            <a:avLst/>
          </a:prstGeom>
          <a:solidFill>
            <a:srgbClr val="E7F2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7" name="Rektangel 211">
            <a:extLst>
              <a:ext uri="{FF2B5EF4-FFF2-40B4-BE49-F238E27FC236}">
                <a16:creationId xmlns:a16="http://schemas.microsoft.com/office/drawing/2014/main" id="{710424F5-3292-BC9D-0D34-F1DEC11B7894}"/>
              </a:ext>
            </a:extLst>
          </p:cNvPr>
          <p:cNvSpPr/>
          <p:nvPr/>
        </p:nvSpPr>
        <p:spPr>
          <a:xfrm>
            <a:off x="2561948" y="4817547"/>
            <a:ext cx="1766361" cy="1627199"/>
          </a:xfrm>
          <a:prstGeom prst="rect">
            <a:avLst/>
          </a:prstGeom>
          <a:solidFill>
            <a:srgbClr val="9EC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100" b="0" i="0" u="none" strike="noStrike" kern="1200" cap="none" spc="0" normalizeH="0" baseline="0" noProof="0">
              <a:ln>
                <a:noFill/>
              </a:ln>
              <a:solidFill>
                <a:srgbClr val="032C30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353C166-306C-E8F1-8406-EC085AA771B0}"/>
              </a:ext>
            </a:extLst>
          </p:cNvPr>
          <p:cNvSpPr txBox="1"/>
          <p:nvPr/>
        </p:nvSpPr>
        <p:spPr>
          <a:xfrm>
            <a:off x="2610016" y="5723752"/>
            <a:ext cx="1670225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 Demi"/>
                <a:ea typeface="+mn-ea"/>
                <a:cs typeface="Arial" panose="020B0604020202020204" pitchFamily="34" charset="0"/>
              </a:rPr>
              <a:t>Bård Skjelstad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rPr>
              <a:t>Direktør, tilsynsdivisjon akvakultur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D882901-4DF6-0EFE-A28F-73B52AD309D9}"/>
              </a:ext>
            </a:extLst>
          </p:cNvPr>
          <p:cNvGrpSpPr/>
          <p:nvPr/>
        </p:nvGrpSpPr>
        <p:grpSpPr>
          <a:xfrm>
            <a:off x="8682137" y="4831273"/>
            <a:ext cx="1766361" cy="1627458"/>
            <a:chOff x="8682137" y="4831273"/>
            <a:chExt cx="1766361" cy="1627458"/>
          </a:xfrm>
        </p:grpSpPr>
        <p:sp>
          <p:nvSpPr>
            <p:cNvPr id="81" name="Rektangel 211">
              <a:extLst>
                <a:ext uri="{FF2B5EF4-FFF2-40B4-BE49-F238E27FC236}">
                  <a16:creationId xmlns:a16="http://schemas.microsoft.com/office/drawing/2014/main" id="{69F4DF62-7ACB-D1DE-8D91-3662A9649EDC}"/>
                </a:ext>
              </a:extLst>
            </p:cNvPr>
            <p:cNvSpPr/>
            <p:nvPr/>
          </p:nvSpPr>
          <p:spPr>
            <a:xfrm>
              <a:off x="8682137" y="4831273"/>
              <a:ext cx="1766361" cy="1627458"/>
            </a:xfrm>
            <a:prstGeom prst="rect">
              <a:avLst/>
            </a:prstGeom>
            <a:solidFill>
              <a:srgbClr val="9EC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AE28AC6-08A1-9E3E-40BF-C2A22FC54F10}"/>
                </a:ext>
              </a:extLst>
            </p:cNvPr>
            <p:cNvSpPr txBox="1"/>
            <p:nvPr/>
          </p:nvSpPr>
          <p:spPr>
            <a:xfrm>
              <a:off x="8714031" y="5723752"/>
              <a:ext cx="1702573" cy="5539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Are Tømmerberg Sletta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tilsynsdivisjon planter, fôr og drikkevann</a:t>
              </a:r>
              <a:endParaRPr kumimoji="0" lang="nb-NO" sz="85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9" name="Bilde 8" descr="Et bilde som inneholder Menneskeansikt, mann, klær, smil&#10;&#10;Automatisk generert beskrivelse">
              <a:extLst>
                <a:ext uri="{FF2B5EF4-FFF2-40B4-BE49-F238E27FC236}">
                  <a16:creationId xmlns:a16="http://schemas.microsoft.com/office/drawing/2014/main" id="{C1C67637-64A2-FD0C-38C5-7C7F8B3EE0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72" t="15034" r="63148" b="39870"/>
            <a:stretch/>
          </p:blipFill>
          <p:spPr>
            <a:xfrm>
              <a:off x="9205317" y="4975584"/>
              <a:ext cx="720000" cy="734076"/>
            </a:xfrm>
            <a:prstGeom prst="ellipse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2EFA66E-F115-AF96-00D7-7FC4FBBB5AF0}"/>
              </a:ext>
            </a:extLst>
          </p:cNvPr>
          <p:cNvGrpSpPr/>
          <p:nvPr/>
        </p:nvGrpSpPr>
        <p:grpSpPr>
          <a:xfrm>
            <a:off x="6641108" y="4831403"/>
            <a:ext cx="1766361" cy="1627199"/>
            <a:chOff x="6643079" y="4831403"/>
            <a:chExt cx="1766361" cy="1627199"/>
          </a:xfrm>
        </p:grpSpPr>
        <p:sp>
          <p:nvSpPr>
            <p:cNvPr id="73" name="Rektangel 211">
              <a:extLst>
                <a:ext uri="{FF2B5EF4-FFF2-40B4-BE49-F238E27FC236}">
                  <a16:creationId xmlns:a16="http://schemas.microsoft.com/office/drawing/2014/main" id="{A80AE415-BEB5-A74C-8603-644910086374}"/>
                </a:ext>
              </a:extLst>
            </p:cNvPr>
            <p:cNvSpPr/>
            <p:nvPr/>
          </p:nvSpPr>
          <p:spPr>
            <a:xfrm>
              <a:off x="6643079" y="4831403"/>
              <a:ext cx="1766361" cy="1627199"/>
            </a:xfrm>
            <a:prstGeom prst="rect">
              <a:avLst/>
            </a:prstGeom>
            <a:solidFill>
              <a:srgbClr val="9EC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3F43D3F-F010-5DA2-3E01-11D9C6063C50}"/>
                </a:ext>
              </a:extLst>
            </p:cNvPr>
            <p:cNvSpPr txBox="1"/>
            <p:nvPr/>
          </p:nvSpPr>
          <p:spPr>
            <a:xfrm>
              <a:off x="6739394" y="5723752"/>
              <a:ext cx="1573731" cy="5539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Marit Kolle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tilsynsdivisjon landdyr og slakteri</a:t>
              </a:r>
              <a:endParaRPr kumimoji="0" lang="nb-NO" sz="85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Freeform 58">
              <a:extLst>
                <a:ext uri="{FF2B5EF4-FFF2-40B4-BE49-F238E27FC236}">
                  <a16:creationId xmlns:a16="http://schemas.microsoft.com/office/drawing/2014/main" id="{EC3ADCCA-488A-8F96-D7E1-47032921FC89}"/>
                </a:ext>
              </a:extLst>
            </p:cNvPr>
            <p:cNvSpPr/>
            <p:nvPr/>
          </p:nvSpPr>
          <p:spPr>
            <a:xfrm>
              <a:off x="7166259" y="4975584"/>
              <a:ext cx="770186" cy="720000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4"/>
              <a:srcRect/>
              <a:stretch>
                <a:fillRect l="-78936" t="-28152" r="-81910" b="-46526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AB1223D-1D0D-F2E5-9431-A4A4F66F8BE5}"/>
              </a:ext>
            </a:extLst>
          </p:cNvPr>
          <p:cNvGrpSpPr/>
          <p:nvPr/>
        </p:nvGrpSpPr>
        <p:grpSpPr>
          <a:xfrm>
            <a:off x="5596990" y="482400"/>
            <a:ext cx="1767600" cy="1638062"/>
            <a:chOff x="5626726" y="473359"/>
            <a:chExt cx="1767600" cy="1638062"/>
          </a:xfrm>
        </p:grpSpPr>
        <p:sp>
          <p:nvSpPr>
            <p:cNvPr id="39" name="Rektangel 211">
              <a:extLst>
                <a:ext uri="{FF2B5EF4-FFF2-40B4-BE49-F238E27FC236}">
                  <a16:creationId xmlns:a16="http://schemas.microsoft.com/office/drawing/2014/main" id="{6AB351F5-FCF9-0F61-2C69-652F55250D25}"/>
                </a:ext>
              </a:extLst>
            </p:cNvPr>
            <p:cNvSpPr/>
            <p:nvPr/>
          </p:nvSpPr>
          <p:spPr>
            <a:xfrm>
              <a:off x="5626726" y="473359"/>
              <a:ext cx="1767600" cy="1638062"/>
            </a:xfrm>
            <a:prstGeom prst="rect">
              <a:avLst/>
            </a:prstGeom>
            <a:solidFill>
              <a:srgbClr val="11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EDAE4D5-4717-8A52-F54B-0278162BAB7C}"/>
                </a:ext>
              </a:extLst>
            </p:cNvPr>
            <p:cNvSpPr txBox="1"/>
            <p:nvPr/>
          </p:nvSpPr>
          <p:spPr>
            <a:xfrm>
              <a:off x="5671786" y="1566691"/>
              <a:ext cx="1670046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Ingunn Midttun Godal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Administrerende direktør</a:t>
              </a:r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27DA419E-CCD4-59EF-4217-666361F1E466}"/>
                </a:ext>
              </a:extLst>
            </p:cNvPr>
            <p:cNvSpPr/>
            <p:nvPr/>
          </p:nvSpPr>
          <p:spPr>
            <a:xfrm>
              <a:off x="6150402" y="753271"/>
              <a:ext cx="712814" cy="727506"/>
            </a:xfrm>
            <a:prstGeom prst="ellipse">
              <a:avLst/>
            </a:prstGeom>
            <a:blipFill>
              <a:blip r:embed="rId5"/>
              <a:srcRect/>
              <a:stretch>
                <a:fillRect l="-101884" t="-29940" r="-97639" b="-65707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1EBC78E-3C5B-273A-8339-C3B7E01A66D4}"/>
              </a:ext>
            </a:extLst>
          </p:cNvPr>
          <p:cNvGrpSpPr/>
          <p:nvPr/>
        </p:nvGrpSpPr>
        <p:grpSpPr>
          <a:xfrm>
            <a:off x="1540164" y="2392729"/>
            <a:ext cx="1766361" cy="1638060"/>
            <a:chOff x="1540164" y="2384854"/>
            <a:chExt cx="1766361" cy="1638060"/>
          </a:xfrm>
        </p:grpSpPr>
        <p:sp>
          <p:nvSpPr>
            <p:cNvPr id="51" name="Rektangel 211">
              <a:extLst>
                <a:ext uri="{FF2B5EF4-FFF2-40B4-BE49-F238E27FC236}">
                  <a16:creationId xmlns:a16="http://schemas.microsoft.com/office/drawing/2014/main" id="{BF8A495D-5163-73F1-954D-4DEFED30D1C9}"/>
                </a:ext>
              </a:extLst>
            </p:cNvPr>
            <p:cNvSpPr/>
            <p:nvPr/>
          </p:nvSpPr>
          <p:spPr>
            <a:xfrm>
              <a:off x="1540164" y="2384854"/>
              <a:ext cx="1766361" cy="163806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487D54C3-9F6C-DFC0-3B25-193B7DDE5075}"/>
                </a:ext>
              </a:extLst>
            </p:cNvPr>
            <p:cNvSpPr/>
            <p:nvPr/>
          </p:nvSpPr>
          <p:spPr>
            <a:xfrm>
              <a:off x="2063344" y="2537641"/>
              <a:ext cx="720000" cy="679085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6"/>
              <a:srcRect/>
              <a:stretch>
                <a:fillRect l="-98868" t="-20273" r="-90424" b="-68397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33D3591-CEE4-4FE4-A779-09FD5994651F}"/>
                </a:ext>
              </a:extLst>
            </p:cNvPr>
            <p:cNvSpPr txBox="1"/>
            <p:nvPr/>
          </p:nvSpPr>
          <p:spPr>
            <a:xfrm>
              <a:off x="1636479" y="3349501"/>
              <a:ext cx="1573731" cy="5082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Inge Erlend Næsset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avdeling regelverk og kontroll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12A526E-290B-B5B9-CC1F-0B4B5C7249B6}"/>
              </a:ext>
            </a:extLst>
          </p:cNvPr>
          <p:cNvGrpSpPr/>
          <p:nvPr/>
        </p:nvGrpSpPr>
        <p:grpSpPr>
          <a:xfrm>
            <a:off x="3566719" y="2392728"/>
            <a:ext cx="1766361" cy="1638060"/>
            <a:chOff x="3581587" y="2384853"/>
            <a:chExt cx="1766361" cy="1638060"/>
          </a:xfrm>
        </p:grpSpPr>
        <p:sp>
          <p:nvSpPr>
            <p:cNvPr id="54" name="Rektangel 211">
              <a:extLst>
                <a:ext uri="{FF2B5EF4-FFF2-40B4-BE49-F238E27FC236}">
                  <a16:creationId xmlns:a16="http://schemas.microsoft.com/office/drawing/2014/main" id="{3CB5FD00-7947-F6F9-578D-B60F58CC90DA}"/>
                </a:ext>
              </a:extLst>
            </p:cNvPr>
            <p:cNvSpPr/>
            <p:nvPr/>
          </p:nvSpPr>
          <p:spPr>
            <a:xfrm>
              <a:off x="3581587" y="2384853"/>
              <a:ext cx="1766361" cy="163806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F93A270-EDE5-F2E9-4515-F1651AEFE6BF}"/>
                </a:ext>
              </a:extLst>
            </p:cNvPr>
            <p:cNvSpPr txBox="1"/>
            <p:nvPr/>
          </p:nvSpPr>
          <p:spPr>
            <a:xfrm>
              <a:off x="3677902" y="3349501"/>
              <a:ext cx="1573731" cy="5082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Lena de Faveri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avdeling styring</a:t>
              </a:r>
            </a:p>
          </p:txBody>
        </p: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B9B92743-620D-205D-8882-351BAB84CC00}"/>
                </a:ext>
              </a:extLst>
            </p:cNvPr>
            <p:cNvSpPr/>
            <p:nvPr/>
          </p:nvSpPr>
          <p:spPr>
            <a:xfrm>
              <a:off x="4104767" y="2537641"/>
              <a:ext cx="720000" cy="679085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7"/>
              <a:srcRect/>
              <a:stretch>
                <a:fillRect l="-85396" t="-30963" r="-81582" b="-46454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B8356-022D-4AFE-E7E8-9507436DB784}"/>
              </a:ext>
            </a:extLst>
          </p:cNvPr>
          <p:cNvGrpSpPr/>
          <p:nvPr/>
        </p:nvGrpSpPr>
        <p:grpSpPr>
          <a:xfrm>
            <a:off x="7624784" y="2392727"/>
            <a:ext cx="1766362" cy="1638060"/>
            <a:chOff x="7665671" y="2384852"/>
            <a:chExt cx="1766362" cy="1638060"/>
          </a:xfrm>
        </p:grpSpPr>
        <p:sp>
          <p:nvSpPr>
            <p:cNvPr id="64" name="Rektangel 211">
              <a:extLst>
                <a:ext uri="{FF2B5EF4-FFF2-40B4-BE49-F238E27FC236}">
                  <a16:creationId xmlns:a16="http://schemas.microsoft.com/office/drawing/2014/main" id="{0F65D863-32BF-291B-ADBE-113233BA342C}"/>
                </a:ext>
              </a:extLst>
            </p:cNvPr>
            <p:cNvSpPr/>
            <p:nvPr/>
          </p:nvSpPr>
          <p:spPr>
            <a:xfrm>
              <a:off x="7665672" y="2384852"/>
              <a:ext cx="1766361" cy="163806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2F04F60-859A-FB38-1E71-9CCCA5FA7A02}"/>
                </a:ext>
              </a:extLst>
            </p:cNvPr>
            <p:cNvSpPr txBox="1"/>
            <p:nvPr/>
          </p:nvSpPr>
          <p:spPr>
            <a:xfrm>
              <a:off x="7665671" y="3349501"/>
              <a:ext cx="1766362" cy="5262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Andrea Kilen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avdeling bruker-dialog og kommunikasjon</a:t>
              </a:r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id="{6E8A8B43-D52C-2429-2F34-A26C137A6ACF}"/>
                </a:ext>
              </a:extLst>
            </p:cNvPr>
            <p:cNvSpPr/>
            <p:nvPr/>
          </p:nvSpPr>
          <p:spPr>
            <a:xfrm>
              <a:off x="8188852" y="2537641"/>
              <a:ext cx="720000" cy="720000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8"/>
              <a:srcRect/>
              <a:stretch>
                <a:fillRect l="-93946" t="-26955" r="-78985" b="-53614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8040C3D-C30E-3038-B0E3-C0C789792025}"/>
              </a:ext>
            </a:extLst>
          </p:cNvPr>
          <p:cNvGrpSpPr/>
          <p:nvPr/>
        </p:nvGrpSpPr>
        <p:grpSpPr>
          <a:xfrm>
            <a:off x="9655056" y="2392727"/>
            <a:ext cx="1767600" cy="1638061"/>
            <a:chOff x="9707094" y="2384852"/>
            <a:chExt cx="1767600" cy="1638061"/>
          </a:xfrm>
        </p:grpSpPr>
        <p:sp>
          <p:nvSpPr>
            <p:cNvPr id="48" name="Rektangel 211">
              <a:extLst>
                <a:ext uri="{FF2B5EF4-FFF2-40B4-BE49-F238E27FC236}">
                  <a16:creationId xmlns:a16="http://schemas.microsoft.com/office/drawing/2014/main" id="{E56B8C55-A038-FF6A-0E83-B7A6254B1D57}"/>
                </a:ext>
              </a:extLst>
            </p:cNvPr>
            <p:cNvSpPr/>
            <p:nvPr/>
          </p:nvSpPr>
          <p:spPr>
            <a:xfrm>
              <a:off x="9707094" y="2384852"/>
              <a:ext cx="1767600" cy="163806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CB83666-C0C5-756C-A2E3-635E13830900}"/>
                </a:ext>
              </a:extLst>
            </p:cNvPr>
            <p:cNvSpPr txBox="1"/>
            <p:nvPr/>
          </p:nvSpPr>
          <p:spPr>
            <a:xfrm>
              <a:off x="9804029" y="3349501"/>
              <a:ext cx="1573731" cy="5082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+mn-cs"/>
                </a:rPr>
                <a:t>Fredrik </a:t>
              </a:r>
              <a:r>
                <a:rPr kumimoji="0" lang="nb-NO" sz="1000" b="0" i="0" u="none" strike="noStrike" kern="1200" cap="none" spc="0" normalizeH="0" baseline="0" noProof="1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+mn-cs"/>
                </a:rPr>
                <a:t>Schjold</a:t>
              </a: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+mn-cs"/>
                </a:rPr>
                <a:t> </a:t>
              </a:r>
              <a:endPara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 Dem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avdeling utvikling</a:t>
              </a:r>
            </a:p>
          </p:txBody>
        </p:sp>
        <p:pic>
          <p:nvPicPr>
            <p:cNvPr id="7" name="Bilde 6" descr="Et bilde som inneholder Menneskeansikt, klær, person, vegg&#10;&#10;Automatisk generert beskrivelse">
              <a:extLst>
                <a:ext uri="{FF2B5EF4-FFF2-40B4-BE49-F238E27FC236}">
                  <a16:creationId xmlns:a16="http://schemas.microsoft.com/office/drawing/2014/main" id="{284F8AAA-2217-12C6-3BEF-A0C112310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42" t="5631" r="29918" b="18478"/>
            <a:stretch/>
          </p:blipFill>
          <p:spPr>
            <a:xfrm>
              <a:off x="10229478" y="2537641"/>
              <a:ext cx="722832" cy="720000"/>
            </a:xfrm>
            <a:prstGeom prst="ellipse">
              <a:avLst/>
            </a:prstGeom>
          </p:spPr>
        </p:pic>
      </p:grpSp>
      <p:sp>
        <p:nvSpPr>
          <p:cNvPr id="70" name="Rektangel 211">
            <a:extLst>
              <a:ext uri="{FF2B5EF4-FFF2-40B4-BE49-F238E27FC236}">
                <a16:creationId xmlns:a16="http://schemas.microsoft.com/office/drawing/2014/main" id="{8E19BB6B-7B2F-8028-B3E7-FB9B5F44DA78}"/>
              </a:ext>
            </a:extLst>
          </p:cNvPr>
          <p:cNvSpPr/>
          <p:nvPr/>
        </p:nvSpPr>
        <p:spPr>
          <a:xfrm>
            <a:off x="4602514" y="4831403"/>
            <a:ext cx="1766361" cy="1627199"/>
          </a:xfrm>
          <a:prstGeom prst="rect">
            <a:avLst/>
          </a:prstGeom>
          <a:solidFill>
            <a:srgbClr val="9EC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100" b="0" i="0" u="none" strike="noStrike" kern="1200" cap="none" spc="0" normalizeH="0" baseline="0" noProof="0">
              <a:ln>
                <a:noFill/>
              </a:ln>
              <a:solidFill>
                <a:srgbClr val="032C30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67CB15-0D2D-32F2-A4BF-58A196BFE021}"/>
              </a:ext>
            </a:extLst>
          </p:cNvPr>
          <p:cNvSpPr txBox="1"/>
          <p:nvPr/>
        </p:nvSpPr>
        <p:spPr>
          <a:xfrm>
            <a:off x="4547030" y="5723752"/>
            <a:ext cx="1877328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Toril Eide Kongsrud </a:t>
            </a:r>
            <a:endParaRPr kumimoji="0" lang="nb-NO" sz="1000" b="0" i="0" u="none" strike="noStrike" kern="1200" cap="none" spc="0" normalizeH="0" baseline="0" noProof="0">
              <a:ln>
                <a:noFill/>
              </a:ln>
              <a:solidFill>
                <a:srgbClr val="032C30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rPr>
              <a:t>Direktør, tilsynsdivisjon </a:t>
            </a:r>
            <a:b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rPr>
            </a:br>
            <a:r>
              <a:rPr kumimoji="0" lang="nb-NO" sz="10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Arial" panose="020B0604020202020204" pitchFamily="34" charset="0"/>
              </a:rPr>
              <a:t>mat og grensekontroll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7DE210-8D84-0E4C-C026-66F7224CBFB5}"/>
              </a:ext>
            </a:extLst>
          </p:cNvPr>
          <p:cNvGrpSpPr/>
          <p:nvPr/>
        </p:nvGrpSpPr>
        <p:grpSpPr>
          <a:xfrm>
            <a:off x="5596991" y="2392727"/>
            <a:ext cx="1767599" cy="1638236"/>
            <a:chOff x="5623010" y="2384855"/>
            <a:chExt cx="1767599" cy="1638236"/>
          </a:xfrm>
        </p:grpSpPr>
        <p:sp>
          <p:nvSpPr>
            <p:cNvPr id="23" name="Rektangel 211">
              <a:extLst>
                <a:ext uri="{FF2B5EF4-FFF2-40B4-BE49-F238E27FC236}">
                  <a16:creationId xmlns:a16="http://schemas.microsoft.com/office/drawing/2014/main" id="{D301DF6F-D297-3B48-0934-C9A6E942ED87}"/>
                </a:ext>
              </a:extLst>
            </p:cNvPr>
            <p:cNvSpPr/>
            <p:nvPr/>
          </p:nvSpPr>
          <p:spPr>
            <a:xfrm>
              <a:off x="5623629" y="2384855"/>
              <a:ext cx="1766361" cy="16382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8360C35-C31B-FD03-DB23-5D6D6336E9F1}"/>
                </a:ext>
              </a:extLst>
            </p:cNvPr>
            <p:cNvSpPr txBox="1"/>
            <p:nvPr/>
          </p:nvSpPr>
          <p:spPr>
            <a:xfrm>
              <a:off x="5623010" y="3349501"/>
              <a:ext cx="1767599" cy="5262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 Demi"/>
                  <a:ea typeface="+mn-ea"/>
                  <a:cs typeface="Arial" panose="020B0604020202020204" pitchFamily="34" charset="0"/>
                </a:rPr>
                <a:t>Elisabeth Wilmann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000" b="0" i="0" u="none" strike="noStrike" kern="1200" cap="none" spc="0" normalizeH="0" baseline="0" noProof="0">
                  <a:ln>
                    <a:noFill/>
                  </a:ln>
                  <a:solidFill>
                    <a:srgbClr val="032C30"/>
                  </a:solidFill>
                  <a:effectLst/>
                  <a:uLnTx/>
                  <a:uFillTx/>
                  <a:latin typeface="Avenir Next LT Pro"/>
                  <a:ea typeface="+mn-ea"/>
                  <a:cs typeface="Arial" panose="020B0604020202020204" pitchFamily="34" charset="0"/>
                </a:rPr>
                <a:t>Direktør, avdeling juridisk og internasjonalt arbeid</a:t>
              </a:r>
            </a:p>
          </p:txBody>
        </p: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82AF5885-A194-CEDC-DE70-9ECD6F6C3779}"/>
                </a:ext>
              </a:extLst>
            </p:cNvPr>
            <p:cNvSpPr/>
            <p:nvPr/>
          </p:nvSpPr>
          <p:spPr>
            <a:xfrm>
              <a:off x="6146809" y="2537641"/>
              <a:ext cx="712690" cy="688816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10"/>
              <a:srcRect/>
              <a:stretch>
                <a:fillRect l="-102473" t="-32124" r="-95607" b="-63173"/>
              </a:stretch>
            </a:blipFill>
            <a:ln w="31750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200" b="0" i="0" u="none" strike="noStrike" kern="1200" cap="none" spc="0" normalizeH="0" baseline="0" noProof="0">
                <a:ln>
                  <a:noFill/>
                </a:ln>
                <a:solidFill>
                  <a:srgbClr val="032C3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pic>
        <p:nvPicPr>
          <p:cNvPr id="57" name="Picture 8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06EE4454-4978-113A-3192-1E6984842B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356" y="494174"/>
            <a:ext cx="1767600" cy="306317"/>
          </a:xfrm>
          <a:prstGeom prst="rect">
            <a:avLst/>
          </a:prstGeom>
        </p:spPr>
      </p:pic>
      <p:sp>
        <p:nvSpPr>
          <p:cNvPr id="69" name="TekstSylinder 7">
            <a:extLst>
              <a:ext uri="{FF2B5EF4-FFF2-40B4-BE49-F238E27FC236}">
                <a16:creationId xmlns:a16="http://schemas.microsoft.com/office/drawing/2014/main" id="{6B1BF2F9-AC1F-04FA-9B4C-B65363DCF86D}"/>
              </a:ext>
            </a:extLst>
          </p:cNvPr>
          <p:cNvSpPr txBox="1"/>
          <p:nvPr/>
        </p:nvSpPr>
        <p:spPr>
          <a:xfrm rot="16200000">
            <a:off x="-1261173" y="2025267"/>
            <a:ext cx="4113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>
                <a:latin typeface="+mj-lt"/>
              </a:rPr>
              <a:t>Hovedkontoret</a:t>
            </a:r>
          </a:p>
        </p:txBody>
      </p:sp>
      <p:sp>
        <p:nvSpPr>
          <p:cNvPr id="72" name="TekstSylinder 20">
            <a:extLst>
              <a:ext uri="{FF2B5EF4-FFF2-40B4-BE49-F238E27FC236}">
                <a16:creationId xmlns:a16="http://schemas.microsoft.com/office/drawing/2014/main" id="{98C9BCE8-CA2C-5F8B-9E1A-3C8050423F74}"/>
              </a:ext>
            </a:extLst>
          </p:cNvPr>
          <p:cNvSpPr txBox="1"/>
          <p:nvPr/>
        </p:nvSpPr>
        <p:spPr>
          <a:xfrm rot="16200000">
            <a:off x="-223731" y="5403402"/>
            <a:ext cx="2048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400">
                <a:latin typeface="+mj-lt"/>
              </a:rPr>
              <a:t>Tilsynet</a:t>
            </a:r>
          </a:p>
        </p:txBody>
      </p:sp>
      <p:pic>
        <p:nvPicPr>
          <p:cNvPr id="8" name="Bilde 7" descr="Et bilde som inneholder Menneskeansikt, person, portrett, øyebryn&#10;&#10;Automatisk generert beskrivelse">
            <a:extLst>
              <a:ext uri="{FF2B5EF4-FFF2-40B4-BE49-F238E27FC236}">
                <a16:creationId xmlns:a16="http://schemas.microsoft.com/office/drawing/2014/main" id="{81136916-1CC8-0440-E30C-647C70AD942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00" t="1654" r="-27906" b="7587"/>
          <a:stretch/>
        </p:blipFill>
        <p:spPr>
          <a:xfrm>
            <a:off x="5147969" y="4987186"/>
            <a:ext cx="710834" cy="696795"/>
          </a:xfrm>
          <a:prstGeom prst="ellipse">
            <a:avLst/>
          </a:prstGeom>
          <a:solidFill>
            <a:srgbClr val="CCBFB6"/>
          </a:solidFill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63C0A2F1-5E4B-F712-574D-2E949192A74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9476" y="4976693"/>
            <a:ext cx="712814" cy="71889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3709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70DBE-53A4-B7DC-EDBD-FA170350F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tt linje 3">
            <a:extLst>
              <a:ext uri="{FF2B5EF4-FFF2-40B4-BE49-F238E27FC236}">
                <a16:creationId xmlns:a16="http://schemas.microsoft.com/office/drawing/2014/main" id="{BD558993-B224-F98A-7374-224309D90722}"/>
              </a:ext>
            </a:extLst>
          </p:cNvPr>
          <p:cNvCxnSpPr>
            <a:cxnSpLocks/>
          </p:cNvCxnSpPr>
          <p:nvPr/>
        </p:nvCxnSpPr>
        <p:spPr>
          <a:xfrm>
            <a:off x="165338" y="6120714"/>
            <a:ext cx="11863695" cy="0"/>
          </a:xfrm>
          <a:prstGeom prst="line">
            <a:avLst/>
          </a:prstGeom>
          <a:ln w="12700">
            <a:solidFill>
              <a:schemeClr val="bg1">
                <a:lumMod val="50000"/>
                <a:alpha val="22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e 19">
            <a:extLst>
              <a:ext uri="{FF2B5EF4-FFF2-40B4-BE49-F238E27FC236}">
                <a16:creationId xmlns:a16="http://schemas.microsoft.com/office/drawing/2014/main" id="{C51B68C2-372D-E754-5078-A5CA74FC29FB}"/>
              </a:ext>
            </a:extLst>
          </p:cNvPr>
          <p:cNvGrpSpPr/>
          <p:nvPr/>
        </p:nvGrpSpPr>
        <p:grpSpPr>
          <a:xfrm>
            <a:off x="165338" y="6217648"/>
            <a:ext cx="11861323" cy="500135"/>
            <a:chOff x="165338" y="6217648"/>
            <a:chExt cx="11861323" cy="500135"/>
          </a:xfrm>
        </p:grpSpPr>
        <p:sp>
          <p:nvSpPr>
            <p:cNvPr id="178" name="Rektangel 177">
              <a:extLst>
                <a:ext uri="{FF2B5EF4-FFF2-40B4-BE49-F238E27FC236}">
                  <a16:creationId xmlns:a16="http://schemas.microsoft.com/office/drawing/2014/main" id="{6AD0F0CE-492A-F2BC-0CC8-B21279AAB736}"/>
                </a:ext>
              </a:extLst>
            </p:cNvPr>
            <p:cNvSpPr/>
            <p:nvPr/>
          </p:nvSpPr>
          <p:spPr>
            <a:xfrm>
              <a:off x="165338" y="6217648"/>
              <a:ext cx="11861323" cy="500135"/>
            </a:xfrm>
            <a:prstGeom prst="rect">
              <a:avLst/>
            </a:prstGeom>
            <a:solidFill>
              <a:srgbClr val="E7F2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3" name="TekstSylinder 1">
              <a:extLst>
                <a:ext uri="{FF2B5EF4-FFF2-40B4-BE49-F238E27FC236}">
                  <a16:creationId xmlns:a16="http://schemas.microsoft.com/office/drawing/2014/main" id="{3931A582-4875-3471-FA59-604733782CD0}"/>
                </a:ext>
              </a:extLst>
            </p:cNvPr>
            <p:cNvSpPr txBox="1"/>
            <p:nvPr/>
          </p:nvSpPr>
          <p:spPr>
            <a:xfrm>
              <a:off x="242421" y="6283049"/>
              <a:ext cx="1605171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nb-NO" noProof="1">
                  <a:latin typeface="+mj-lt"/>
                </a:rPr>
                <a:t>Tilsynet</a:t>
              </a:r>
            </a:p>
          </p:txBody>
        </p:sp>
      </p:grpSp>
      <p:grpSp>
        <p:nvGrpSpPr>
          <p:cNvPr id="15" name="Gruppe 14">
            <a:extLst>
              <a:ext uri="{FF2B5EF4-FFF2-40B4-BE49-F238E27FC236}">
                <a16:creationId xmlns:a16="http://schemas.microsoft.com/office/drawing/2014/main" id="{A36C833A-AC72-60D9-690F-3F64AAC47D46}"/>
              </a:ext>
            </a:extLst>
          </p:cNvPr>
          <p:cNvGrpSpPr/>
          <p:nvPr/>
        </p:nvGrpSpPr>
        <p:grpSpPr>
          <a:xfrm>
            <a:off x="152165" y="184229"/>
            <a:ext cx="11874496" cy="5854486"/>
            <a:chOff x="152165" y="184229"/>
            <a:chExt cx="11874496" cy="5854486"/>
          </a:xfrm>
        </p:grpSpPr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576CFE9A-965F-EB3A-1F3F-6236C9447B49}"/>
                </a:ext>
              </a:extLst>
            </p:cNvPr>
            <p:cNvSpPr/>
            <p:nvPr/>
          </p:nvSpPr>
          <p:spPr>
            <a:xfrm>
              <a:off x="152165" y="184229"/>
              <a:ext cx="11874496" cy="5854486"/>
            </a:xfrm>
            <a:prstGeom prst="rect">
              <a:avLst/>
            </a:prstGeom>
            <a:solidFill>
              <a:srgbClr val="F3F8F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8" name="Rektangel 129">
              <a:extLst>
                <a:ext uri="{FF2B5EF4-FFF2-40B4-BE49-F238E27FC236}">
                  <a16:creationId xmlns:a16="http://schemas.microsoft.com/office/drawing/2014/main" id="{C4D082C4-B714-5CD7-F202-D38FF8B15589}"/>
                </a:ext>
              </a:extLst>
            </p:cNvPr>
            <p:cNvSpPr/>
            <p:nvPr/>
          </p:nvSpPr>
          <p:spPr>
            <a:xfrm>
              <a:off x="4582758" y="300245"/>
              <a:ext cx="2936837" cy="601041"/>
            </a:xfrm>
            <a:prstGeom prst="rect">
              <a:avLst/>
            </a:prstGeom>
            <a:solidFill>
              <a:srgbClr val="11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Administrerende direktør</a:t>
              </a:r>
              <a:endParaRPr lang="nb-NO" sz="1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TekstSylinder 1">
              <a:extLst>
                <a:ext uri="{FF2B5EF4-FFF2-40B4-BE49-F238E27FC236}">
                  <a16:creationId xmlns:a16="http://schemas.microsoft.com/office/drawing/2014/main" id="{253E5D31-F9AA-F127-FD76-3CC6865786EE}"/>
                </a:ext>
              </a:extLst>
            </p:cNvPr>
            <p:cNvSpPr txBox="1"/>
            <p:nvPr/>
          </p:nvSpPr>
          <p:spPr>
            <a:xfrm>
              <a:off x="152165" y="202710"/>
              <a:ext cx="1968287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nb-NO" noProof="1">
                  <a:latin typeface="+mj-lt"/>
                </a:rPr>
                <a:t>Hovedkontoret</a:t>
              </a:r>
            </a:p>
          </p:txBody>
        </p:sp>
        <p:sp>
          <p:nvSpPr>
            <p:cNvPr id="28" name="Rektangel 129">
              <a:extLst>
                <a:ext uri="{FF2B5EF4-FFF2-40B4-BE49-F238E27FC236}">
                  <a16:creationId xmlns:a16="http://schemas.microsoft.com/office/drawing/2014/main" id="{2D607C5C-F395-10EE-3CAD-47E022CDC033}"/>
                </a:ext>
              </a:extLst>
            </p:cNvPr>
            <p:cNvSpPr/>
            <p:nvPr/>
          </p:nvSpPr>
          <p:spPr>
            <a:xfrm>
              <a:off x="7329021" y="1082550"/>
              <a:ext cx="2223483" cy="833975"/>
            </a:xfrm>
            <a:prstGeom prst="rect">
              <a:avLst/>
            </a:prstGeom>
            <a:solidFill>
              <a:srgbClr val="9BC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Avdeling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400" noProof="1">
                  <a:solidFill>
                    <a:schemeClr val="tx1"/>
                  </a:solidFill>
                </a:rPr>
                <a:t>utvikling</a:t>
              </a:r>
              <a:endPara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3" name="Rektangel 129">
              <a:extLst>
                <a:ext uri="{FF2B5EF4-FFF2-40B4-BE49-F238E27FC236}">
                  <a16:creationId xmlns:a16="http://schemas.microsoft.com/office/drawing/2014/main" id="{9EA59B6D-9607-01F1-FA66-0DEC1907D382}"/>
                </a:ext>
              </a:extLst>
            </p:cNvPr>
            <p:cNvSpPr/>
            <p:nvPr/>
          </p:nvSpPr>
          <p:spPr>
            <a:xfrm>
              <a:off x="9691221" y="1082550"/>
              <a:ext cx="2223483" cy="833975"/>
            </a:xfrm>
            <a:prstGeom prst="rect">
              <a:avLst/>
            </a:prstGeom>
            <a:solidFill>
              <a:srgbClr val="9BC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0" rIns="36000"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Avdeling </a:t>
              </a:r>
              <a:r>
                <a:rPr lang="nb-NO" sz="1400" noProof="1">
                  <a:solidFill>
                    <a:schemeClr val="tx1"/>
                  </a:solidFill>
                </a:rPr>
                <a:t>brukerdialog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400" noProof="1">
                  <a:solidFill>
                    <a:schemeClr val="tx1"/>
                  </a:solidFill>
                </a:rPr>
                <a:t>og kommunikasjon</a:t>
              </a:r>
              <a:endPara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Rektangel 129">
              <a:extLst>
                <a:ext uri="{FF2B5EF4-FFF2-40B4-BE49-F238E27FC236}">
                  <a16:creationId xmlns:a16="http://schemas.microsoft.com/office/drawing/2014/main" id="{7A0D1BE5-FE18-E51B-1FA2-F3570A0B4E43}"/>
                </a:ext>
              </a:extLst>
            </p:cNvPr>
            <p:cNvSpPr/>
            <p:nvPr/>
          </p:nvSpPr>
          <p:spPr>
            <a:xfrm>
              <a:off x="4966821" y="1082550"/>
              <a:ext cx="2223483" cy="833975"/>
            </a:xfrm>
            <a:prstGeom prst="rect">
              <a:avLst/>
            </a:prstGeom>
            <a:solidFill>
              <a:srgbClr val="9BC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0" rIns="36000"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Avdeling </a:t>
              </a:r>
              <a:r>
                <a:rPr lang="nb-NO" sz="1400" noProof="1">
                  <a:solidFill>
                    <a:schemeClr val="tx1"/>
                  </a:solidFill>
                </a:rPr>
                <a:t>j</a:t>
              </a: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uridisk og internasjonalt </a:t>
              </a:r>
              <a:r>
                <a:rPr lang="nb-NO" sz="1400" noProof="1">
                  <a:solidFill>
                    <a:schemeClr val="tx1"/>
                  </a:solidFill>
                </a:rPr>
                <a:t>arbeid</a:t>
              </a:r>
              <a:endPara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Rektangel 129">
              <a:extLst>
                <a:ext uri="{FF2B5EF4-FFF2-40B4-BE49-F238E27FC236}">
                  <a16:creationId xmlns:a16="http://schemas.microsoft.com/office/drawing/2014/main" id="{AF9608F5-E3A8-57FE-C8B7-CFB35B49E09C}"/>
                </a:ext>
              </a:extLst>
            </p:cNvPr>
            <p:cNvSpPr/>
            <p:nvPr/>
          </p:nvSpPr>
          <p:spPr>
            <a:xfrm>
              <a:off x="2604621" y="1082550"/>
              <a:ext cx="2223483" cy="833975"/>
            </a:xfrm>
            <a:prstGeom prst="rect">
              <a:avLst/>
            </a:prstGeom>
            <a:solidFill>
              <a:srgbClr val="9BC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Avdeling </a:t>
              </a:r>
              <a:r>
                <a:rPr lang="nb-NO" sz="1400" noProof="1">
                  <a:solidFill>
                    <a:schemeClr val="tx1"/>
                  </a:solidFill>
                </a:rPr>
                <a:t>r</a:t>
              </a: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egelverk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og kontroll</a:t>
              </a:r>
            </a:p>
            <a:p>
              <a:pPr algn="ctr">
                <a:defRPr/>
              </a:pPr>
              <a:r>
                <a:rPr lang="nb-NO" sz="1000">
                  <a:solidFill>
                    <a:schemeClr val="tx1"/>
                  </a:solidFill>
                </a:rPr>
                <a:t>Norges sjefsveterinær (CVO)</a:t>
              </a:r>
              <a:endParaRPr lang="nb-NO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Rektangel 129">
              <a:extLst>
                <a:ext uri="{FF2B5EF4-FFF2-40B4-BE49-F238E27FC236}">
                  <a16:creationId xmlns:a16="http://schemas.microsoft.com/office/drawing/2014/main" id="{6C9A7909-24BC-84BD-10DD-A19E59CC12AB}"/>
                </a:ext>
              </a:extLst>
            </p:cNvPr>
            <p:cNvSpPr/>
            <p:nvPr/>
          </p:nvSpPr>
          <p:spPr>
            <a:xfrm>
              <a:off x="242421" y="1082550"/>
              <a:ext cx="2223483" cy="833975"/>
            </a:xfrm>
            <a:prstGeom prst="rect">
              <a:avLst/>
            </a:prstGeom>
            <a:solidFill>
              <a:srgbClr val="9BC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1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Avdeling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b-NO" sz="1400" noProof="1">
                  <a:solidFill>
                    <a:schemeClr val="tx1"/>
                  </a:solidFill>
                </a:rPr>
                <a:t>styring</a:t>
              </a:r>
              <a:endParaRPr kumimoji="0" lang="nb-NO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9" name="Gruppe 8">
              <a:extLst>
                <a:ext uri="{FF2B5EF4-FFF2-40B4-BE49-F238E27FC236}">
                  <a16:creationId xmlns:a16="http://schemas.microsoft.com/office/drawing/2014/main" id="{84EFF3B9-2606-DE1B-AF6F-B7097D17DBF4}"/>
                </a:ext>
              </a:extLst>
            </p:cNvPr>
            <p:cNvGrpSpPr/>
            <p:nvPr/>
          </p:nvGrpSpPr>
          <p:grpSpPr>
            <a:xfrm>
              <a:off x="7851498" y="2094947"/>
              <a:ext cx="1186165" cy="3714904"/>
              <a:chOff x="7945994" y="2127798"/>
              <a:chExt cx="1186165" cy="3714904"/>
            </a:xfrm>
          </p:grpSpPr>
          <p:sp>
            <p:nvSpPr>
              <p:cNvPr id="217" name="Rektangel 129">
                <a:extLst>
                  <a:ext uri="{FF2B5EF4-FFF2-40B4-BE49-F238E27FC236}">
                    <a16:creationId xmlns:a16="http://schemas.microsoft.com/office/drawing/2014/main" id="{24A9C034-96B7-15DD-6560-20D0ED83BB77}"/>
                  </a:ext>
                </a:extLst>
              </p:cNvPr>
              <p:cNvSpPr/>
              <p:nvPr/>
            </p:nvSpPr>
            <p:spPr>
              <a:xfrm>
                <a:off x="7945994" y="2127798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forretnings-utvikling</a:t>
                </a:r>
              </a:p>
            </p:txBody>
          </p:sp>
          <p:sp>
            <p:nvSpPr>
              <p:cNvPr id="218" name="Rektangel 129">
                <a:extLst>
                  <a:ext uri="{FF2B5EF4-FFF2-40B4-BE49-F238E27FC236}">
                    <a16:creationId xmlns:a16="http://schemas.microsoft.com/office/drawing/2014/main" id="{2EE2A222-C8DE-B29B-7641-F2E1CB054EE3}"/>
                  </a:ext>
                </a:extLst>
              </p:cNvPr>
              <p:cNvSpPr/>
              <p:nvPr/>
            </p:nvSpPr>
            <p:spPr>
              <a:xfrm>
                <a:off x="7945994" y="2672143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analyse</a:t>
                </a:r>
              </a:p>
            </p:txBody>
          </p:sp>
          <p:sp>
            <p:nvSpPr>
              <p:cNvPr id="219" name="Rektangel 129">
                <a:extLst>
                  <a:ext uri="{FF2B5EF4-FFF2-40B4-BE49-F238E27FC236}">
                    <a16:creationId xmlns:a16="http://schemas.microsoft.com/office/drawing/2014/main" id="{78C82BBF-A42D-DFFF-C96D-F2516EF2AB48}"/>
                  </a:ext>
                </a:extLst>
              </p:cNvPr>
              <p:cNvSpPr/>
              <p:nvPr/>
            </p:nvSpPr>
            <p:spPr>
              <a:xfrm>
                <a:off x="7945994" y="3210488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brukersenter</a:t>
                </a:r>
              </a:p>
            </p:txBody>
          </p:sp>
          <p:sp>
            <p:nvSpPr>
              <p:cNvPr id="220" name="Rektangel 129">
                <a:extLst>
                  <a:ext uri="{FF2B5EF4-FFF2-40B4-BE49-F238E27FC236}">
                    <a16:creationId xmlns:a16="http://schemas.microsoft.com/office/drawing/2014/main" id="{0415AEFD-C692-1F1D-6C5B-6A6D39A6AC30}"/>
                  </a:ext>
                </a:extLst>
              </p:cNvPr>
              <p:cNvSpPr/>
              <p:nvPr/>
            </p:nvSpPr>
            <p:spPr>
              <a:xfrm>
                <a:off x="7945994" y="3748833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produktutvikling</a:t>
                </a:r>
              </a:p>
            </p:txBody>
          </p:sp>
          <p:sp>
            <p:nvSpPr>
              <p:cNvPr id="221" name="Rektangel 129">
                <a:extLst>
                  <a:ext uri="{FF2B5EF4-FFF2-40B4-BE49-F238E27FC236}">
                    <a16:creationId xmlns:a16="http://schemas.microsoft.com/office/drawing/2014/main" id="{EC41B2EE-D29E-CC2E-A863-21C313DD76EC}"/>
                  </a:ext>
                </a:extLst>
              </p:cNvPr>
              <p:cNvSpPr/>
              <p:nvPr/>
            </p:nvSpPr>
            <p:spPr>
              <a:xfrm>
                <a:off x="7945994" y="4282214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Seksjon plattform og infrastruktur</a:t>
                </a:r>
                <a:endParaRPr lang="nb-NO" sz="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Rektangel 129">
                <a:extLst>
                  <a:ext uri="{FF2B5EF4-FFF2-40B4-BE49-F238E27FC236}">
                    <a16:creationId xmlns:a16="http://schemas.microsoft.com/office/drawing/2014/main" id="{4D563202-E67C-88A5-AB87-F3B5B0D477E9}"/>
                  </a:ext>
                </a:extLst>
              </p:cNvPr>
              <p:cNvSpPr/>
              <p:nvPr/>
            </p:nvSpPr>
            <p:spPr>
              <a:xfrm>
                <a:off x="7945994" y="4819458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utviklerfag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Oslo</a:t>
                </a:r>
              </a:p>
            </p:txBody>
          </p:sp>
          <p:sp>
            <p:nvSpPr>
              <p:cNvPr id="223" name="Rektangel 129">
                <a:extLst>
                  <a:ext uri="{FF2B5EF4-FFF2-40B4-BE49-F238E27FC236}">
                    <a16:creationId xmlns:a16="http://schemas.microsoft.com/office/drawing/2014/main" id="{33C1AEF7-E1CE-952D-BBD5-347F51C42F72}"/>
                  </a:ext>
                </a:extLst>
              </p:cNvPr>
              <p:cNvSpPr/>
              <p:nvPr/>
            </p:nvSpPr>
            <p:spPr>
              <a:xfrm>
                <a:off x="7945994" y="5356702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utviklerfag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Brumunddal</a:t>
                </a:r>
              </a:p>
            </p:txBody>
          </p:sp>
        </p:grpSp>
        <p:grpSp>
          <p:nvGrpSpPr>
            <p:cNvPr id="227" name="Gruppe 226">
              <a:extLst>
                <a:ext uri="{FF2B5EF4-FFF2-40B4-BE49-F238E27FC236}">
                  <a16:creationId xmlns:a16="http://schemas.microsoft.com/office/drawing/2014/main" id="{CA659D73-17B6-FC8A-C9C7-AC8ED99FBFA0}"/>
                </a:ext>
              </a:extLst>
            </p:cNvPr>
            <p:cNvGrpSpPr/>
            <p:nvPr/>
          </p:nvGrpSpPr>
          <p:grpSpPr>
            <a:xfrm>
              <a:off x="5485477" y="2083461"/>
              <a:ext cx="5910569" cy="2651902"/>
              <a:chOff x="6238206" y="1752836"/>
              <a:chExt cx="5104522" cy="2651902"/>
            </a:xfrm>
          </p:grpSpPr>
          <p:sp>
            <p:nvSpPr>
              <p:cNvPr id="224" name="Rektangel 129">
                <a:extLst>
                  <a:ext uri="{FF2B5EF4-FFF2-40B4-BE49-F238E27FC236}">
                    <a16:creationId xmlns:a16="http://schemas.microsoft.com/office/drawing/2014/main" id="{6E1BEC6F-4B65-5E54-1B9A-97861FC405C4}"/>
                  </a:ext>
                </a:extLst>
              </p:cNvPr>
              <p:cNvSpPr/>
              <p:nvPr/>
            </p:nvSpPr>
            <p:spPr>
              <a:xfrm>
                <a:off x="6238206" y="3918738"/>
                <a:ext cx="1024403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lang="nb-NO" sz="800" noProof="1">
                    <a:solidFill>
                      <a:schemeClr val="tx1"/>
                    </a:solidFill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dokumentasjons-forvaltning</a:t>
                </a:r>
              </a:p>
            </p:txBody>
          </p:sp>
          <p:sp>
            <p:nvSpPr>
              <p:cNvPr id="225" name="Rektangel 129">
                <a:extLst>
                  <a:ext uri="{FF2B5EF4-FFF2-40B4-BE49-F238E27FC236}">
                    <a16:creationId xmlns:a16="http://schemas.microsoft.com/office/drawing/2014/main" id="{F28A1FD4-D001-C8FC-F4C1-50F663775A4B}"/>
                  </a:ext>
                </a:extLst>
              </p:cNvPr>
              <p:cNvSpPr/>
              <p:nvPr/>
            </p:nvSpPr>
            <p:spPr>
              <a:xfrm>
                <a:off x="10318325" y="1752836"/>
                <a:ext cx="1024403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brukerdialog</a:t>
                </a:r>
              </a:p>
            </p:txBody>
          </p:sp>
          <p:sp>
            <p:nvSpPr>
              <p:cNvPr id="226" name="Rektangel 129">
                <a:extLst>
                  <a:ext uri="{FF2B5EF4-FFF2-40B4-BE49-F238E27FC236}">
                    <a16:creationId xmlns:a16="http://schemas.microsoft.com/office/drawing/2014/main" id="{F34CE025-3B42-59EF-D0A4-247F8EF6233B}"/>
                  </a:ext>
                </a:extLst>
              </p:cNvPr>
              <p:cNvSpPr/>
              <p:nvPr/>
            </p:nvSpPr>
            <p:spPr>
              <a:xfrm>
                <a:off x="10318325" y="2297556"/>
                <a:ext cx="1024403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kommunikasjon</a:t>
                </a:r>
              </a:p>
            </p:txBody>
          </p:sp>
        </p:grpSp>
        <p:grpSp>
          <p:nvGrpSpPr>
            <p:cNvPr id="10" name="Gruppe 9">
              <a:extLst>
                <a:ext uri="{FF2B5EF4-FFF2-40B4-BE49-F238E27FC236}">
                  <a16:creationId xmlns:a16="http://schemas.microsoft.com/office/drawing/2014/main" id="{7092D39E-32C4-B295-169C-4DA50C29091A}"/>
                </a:ext>
              </a:extLst>
            </p:cNvPr>
            <p:cNvGrpSpPr/>
            <p:nvPr/>
          </p:nvGrpSpPr>
          <p:grpSpPr>
            <a:xfrm>
              <a:off x="3150617" y="2086851"/>
              <a:ext cx="1186167" cy="3707176"/>
              <a:chOff x="3119459" y="2176457"/>
              <a:chExt cx="1186167" cy="3707176"/>
            </a:xfrm>
          </p:grpSpPr>
          <p:sp>
            <p:nvSpPr>
              <p:cNvPr id="234" name="Rektangel 129">
                <a:extLst>
                  <a:ext uri="{FF2B5EF4-FFF2-40B4-BE49-F238E27FC236}">
                    <a16:creationId xmlns:a16="http://schemas.microsoft.com/office/drawing/2014/main" id="{1600BD03-0D93-A890-28C6-894C258A5BFE}"/>
                  </a:ext>
                </a:extLst>
              </p:cNvPr>
              <p:cNvSpPr/>
              <p:nvPr/>
            </p:nvSpPr>
            <p:spPr>
              <a:xfrm>
                <a:off x="3119461" y="2717787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planter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og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innsatsvarer</a:t>
                </a:r>
              </a:p>
            </p:txBody>
          </p:sp>
          <p:sp>
            <p:nvSpPr>
              <p:cNvPr id="235" name="Rektangel 129">
                <a:extLst>
                  <a:ext uri="{FF2B5EF4-FFF2-40B4-BE49-F238E27FC236}">
                    <a16:creationId xmlns:a16="http://schemas.microsoft.com/office/drawing/2014/main" id="{F4D8AB75-A36F-3F2C-4EF1-62731F8B996C}"/>
                  </a:ext>
                </a:extLst>
              </p:cNvPr>
              <p:cNvSpPr/>
              <p:nvPr/>
            </p:nvSpPr>
            <p:spPr>
              <a:xfrm>
                <a:off x="3119460" y="3254181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fiskehelse</a:t>
                </a:r>
                <a:r>
                  <a:rPr lang="nb-NO" sz="800" noProof="1">
                    <a:solidFill>
                      <a:schemeClr val="tx1"/>
                    </a:solidFill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og</a:t>
                </a:r>
                <a:r>
                  <a:rPr lang="nb-NO" sz="800" noProof="1">
                    <a:solidFill>
                      <a:schemeClr val="tx1"/>
                    </a:solidFill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fiskevelferd</a:t>
                </a:r>
              </a:p>
            </p:txBody>
          </p:sp>
          <p:sp>
            <p:nvSpPr>
              <p:cNvPr id="236" name="Rektangel 129">
                <a:extLst>
                  <a:ext uri="{FF2B5EF4-FFF2-40B4-BE49-F238E27FC236}">
                    <a16:creationId xmlns:a16="http://schemas.microsoft.com/office/drawing/2014/main" id="{02E65D96-BF6F-5365-BD6D-DF358BEA3A3C}"/>
                  </a:ext>
                </a:extLst>
              </p:cNvPr>
              <p:cNvSpPr/>
              <p:nvPr/>
            </p:nvSpPr>
            <p:spPr>
              <a:xfrm>
                <a:off x="3119460" y="3789541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dyrehelse</a:t>
                </a:r>
              </a:p>
            </p:txBody>
          </p:sp>
          <p:sp>
            <p:nvSpPr>
              <p:cNvPr id="237" name="Rektangel 129">
                <a:extLst>
                  <a:ext uri="{FF2B5EF4-FFF2-40B4-BE49-F238E27FC236}">
                    <a16:creationId xmlns:a16="http://schemas.microsoft.com/office/drawing/2014/main" id="{C534FD12-F691-443D-B6C5-F02FF07E5AFC}"/>
                  </a:ext>
                </a:extLst>
              </p:cNvPr>
              <p:cNvSpPr/>
              <p:nvPr/>
            </p:nvSpPr>
            <p:spPr>
              <a:xfrm>
                <a:off x="3119460" y="4330871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dyrevelferd</a:t>
                </a:r>
              </a:p>
            </p:txBody>
          </p:sp>
          <p:sp>
            <p:nvSpPr>
              <p:cNvPr id="238" name="Rektangel 129">
                <a:extLst>
                  <a:ext uri="{FF2B5EF4-FFF2-40B4-BE49-F238E27FC236}">
                    <a16:creationId xmlns:a16="http://schemas.microsoft.com/office/drawing/2014/main" id="{97CC5ED2-B251-E41D-9D42-D9E44A12146E}"/>
                  </a:ext>
                </a:extLst>
              </p:cNvPr>
              <p:cNvSpPr/>
              <p:nvPr/>
            </p:nvSpPr>
            <p:spPr>
              <a:xfrm>
                <a:off x="3119460" y="4864252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biologisk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mattrygghet</a:t>
                </a:r>
              </a:p>
            </p:txBody>
          </p:sp>
          <p:sp>
            <p:nvSpPr>
              <p:cNvPr id="239" name="Rektangel 129">
                <a:extLst>
                  <a:ext uri="{FF2B5EF4-FFF2-40B4-BE49-F238E27FC236}">
                    <a16:creationId xmlns:a16="http://schemas.microsoft.com/office/drawing/2014/main" id="{B800B2CD-74C3-8EFC-D1E1-F5BDD891C2F7}"/>
                  </a:ext>
                </a:extLst>
              </p:cNvPr>
              <p:cNvSpPr/>
              <p:nvPr/>
            </p:nvSpPr>
            <p:spPr>
              <a:xfrm>
                <a:off x="3119460" y="5397633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kjemisk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mattrygghet</a:t>
                </a:r>
              </a:p>
            </p:txBody>
          </p:sp>
          <p:sp>
            <p:nvSpPr>
              <p:cNvPr id="5" name="Rektangel 129">
                <a:extLst>
                  <a:ext uri="{FF2B5EF4-FFF2-40B4-BE49-F238E27FC236}">
                    <a16:creationId xmlns:a16="http://schemas.microsoft.com/office/drawing/2014/main" id="{AADFA639-5C8B-279B-CFC8-0AD8DF7CB53E}"/>
                  </a:ext>
                </a:extLst>
              </p:cNvPr>
              <p:cNvSpPr/>
              <p:nvPr/>
            </p:nvSpPr>
            <p:spPr>
              <a:xfrm>
                <a:off x="3119459" y="2176457"/>
                <a:ext cx="1186165" cy="490936"/>
              </a:xfrm>
              <a:prstGeom prst="rect">
                <a:avLst/>
              </a:prstGeom>
              <a:solidFill>
                <a:srgbClr val="FAF6F3"/>
              </a:solidFill>
              <a:ln>
                <a:solidFill>
                  <a:srgbClr val="D3E8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Sjefsveterinær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(CVO)</a:t>
                </a:r>
              </a:p>
            </p:txBody>
          </p: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8CB39BFB-6A9D-0506-DA0F-EE6AA5BC781E}"/>
                </a:ext>
              </a:extLst>
            </p:cNvPr>
            <p:cNvGrpSpPr/>
            <p:nvPr/>
          </p:nvGrpSpPr>
          <p:grpSpPr>
            <a:xfrm>
              <a:off x="5485478" y="2076907"/>
              <a:ext cx="1186165" cy="2111181"/>
              <a:chOff x="5540159" y="2491950"/>
              <a:chExt cx="1186165" cy="2111181"/>
            </a:xfrm>
          </p:grpSpPr>
          <p:sp>
            <p:nvSpPr>
              <p:cNvPr id="230" name="Rektangel 129">
                <a:extLst>
                  <a:ext uri="{FF2B5EF4-FFF2-40B4-BE49-F238E27FC236}">
                    <a16:creationId xmlns:a16="http://schemas.microsoft.com/office/drawing/2014/main" id="{E364ED83-1B6C-FA3C-6273-4FABC36DF26C}"/>
                  </a:ext>
                </a:extLst>
              </p:cNvPr>
              <p:cNvSpPr/>
              <p:nvPr/>
            </p:nvSpPr>
            <p:spPr>
              <a:xfrm>
                <a:off x="5540159" y="3039405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rettslige</a:t>
                </a:r>
                <a:r>
                  <a:rPr lang="nb-NO" sz="800" noProof="1">
                    <a:solidFill>
                      <a:schemeClr val="tx1"/>
                    </a:solidFill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prosesser</a:t>
                </a:r>
              </a:p>
            </p:txBody>
          </p:sp>
          <p:sp>
            <p:nvSpPr>
              <p:cNvPr id="231" name="Rektangel 129">
                <a:extLst>
                  <a:ext uri="{FF2B5EF4-FFF2-40B4-BE49-F238E27FC236}">
                    <a16:creationId xmlns:a16="http://schemas.microsoft.com/office/drawing/2014/main" id="{17292C42-D4CA-28E9-D48C-C133479A4476}"/>
                  </a:ext>
                </a:extLst>
              </p:cNvPr>
              <p:cNvSpPr/>
              <p:nvPr/>
            </p:nvSpPr>
            <p:spPr>
              <a:xfrm>
                <a:off x="5540159" y="3578268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grensekontroll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og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kriminalitet</a:t>
                </a:r>
              </a:p>
            </p:txBody>
          </p:sp>
          <p:sp>
            <p:nvSpPr>
              <p:cNvPr id="232" name="Rektangel 129">
                <a:extLst>
                  <a:ext uri="{FF2B5EF4-FFF2-40B4-BE49-F238E27FC236}">
                    <a16:creationId xmlns:a16="http://schemas.microsoft.com/office/drawing/2014/main" id="{DEBD23DF-1A79-5565-198F-07DA96BECCA3}"/>
                  </a:ext>
                </a:extLst>
              </p:cNvPr>
              <p:cNvSpPr/>
              <p:nvPr/>
            </p:nvSpPr>
            <p:spPr>
              <a:xfrm>
                <a:off x="5540159" y="4117131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internasjonalt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samarbeid</a:t>
                </a:r>
              </a:p>
            </p:txBody>
          </p:sp>
          <p:sp>
            <p:nvSpPr>
              <p:cNvPr id="6" name="Rektangel 129">
                <a:extLst>
                  <a:ext uri="{FF2B5EF4-FFF2-40B4-BE49-F238E27FC236}">
                    <a16:creationId xmlns:a16="http://schemas.microsoft.com/office/drawing/2014/main" id="{A2D15A4A-1028-FC0C-77D0-B845B142CCD5}"/>
                  </a:ext>
                </a:extLst>
              </p:cNvPr>
              <p:cNvSpPr/>
              <p:nvPr/>
            </p:nvSpPr>
            <p:spPr>
              <a:xfrm>
                <a:off x="5540159" y="2491950"/>
                <a:ext cx="1186165" cy="486000"/>
              </a:xfrm>
              <a:prstGeom prst="rect">
                <a:avLst/>
              </a:prstGeom>
              <a:solidFill>
                <a:srgbClr val="FAF6F3"/>
              </a:solidFill>
              <a:ln>
                <a:solidFill>
                  <a:srgbClr val="D3E8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Klagesaksenhet</a:t>
                </a:r>
              </a:p>
            </p:txBody>
          </p: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1236012C-22AC-2922-8CC0-DD315660932E}"/>
                </a:ext>
              </a:extLst>
            </p:cNvPr>
            <p:cNvGrpSpPr/>
            <p:nvPr/>
          </p:nvGrpSpPr>
          <p:grpSpPr>
            <a:xfrm>
              <a:off x="761075" y="2086851"/>
              <a:ext cx="1186167" cy="2640484"/>
              <a:chOff x="1696177" y="3046878"/>
              <a:chExt cx="1186167" cy="2640484"/>
            </a:xfrm>
          </p:grpSpPr>
          <p:sp>
            <p:nvSpPr>
              <p:cNvPr id="240" name="Rektangel 129">
                <a:extLst>
                  <a:ext uri="{FF2B5EF4-FFF2-40B4-BE49-F238E27FC236}">
                    <a16:creationId xmlns:a16="http://schemas.microsoft.com/office/drawing/2014/main" id="{6950CE50-1219-8CB8-B70A-312520A8A01C}"/>
                  </a:ext>
                </a:extLst>
              </p:cNvPr>
              <p:cNvSpPr/>
              <p:nvPr/>
            </p:nvSpPr>
            <p:spPr>
              <a:xfrm>
                <a:off x="1696177" y="3046878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virksomhetsstyring</a:t>
                </a:r>
              </a:p>
            </p:txBody>
          </p:sp>
          <p:sp>
            <p:nvSpPr>
              <p:cNvPr id="241" name="Rektangel 129">
                <a:extLst>
                  <a:ext uri="{FF2B5EF4-FFF2-40B4-BE49-F238E27FC236}">
                    <a16:creationId xmlns:a16="http://schemas.microsoft.com/office/drawing/2014/main" id="{2956E2E6-7595-2AD1-7381-D1C632341657}"/>
                  </a:ext>
                </a:extLst>
              </p:cNvPr>
              <p:cNvSpPr/>
              <p:nvPr/>
            </p:nvSpPr>
            <p:spPr>
              <a:xfrm>
                <a:off x="1696177" y="3585499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algn="ctr"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økonomi</a:t>
                </a:r>
              </a:p>
            </p:txBody>
          </p:sp>
          <p:sp>
            <p:nvSpPr>
              <p:cNvPr id="242" name="Rektangel 129">
                <a:extLst>
                  <a:ext uri="{FF2B5EF4-FFF2-40B4-BE49-F238E27FC236}">
                    <a16:creationId xmlns:a16="http://schemas.microsoft.com/office/drawing/2014/main" id="{2C0447B9-B1A6-B6CD-78F4-F63CD92EE0DA}"/>
                  </a:ext>
                </a:extLst>
              </p:cNvPr>
              <p:cNvSpPr/>
              <p:nvPr/>
            </p:nvSpPr>
            <p:spPr>
              <a:xfrm>
                <a:off x="1696178" y="4124120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HR</a:t>
                </a:r>
              </a:p>
            </p:txBody>
          </p:sp>
          <p:sp>
            <p:nvSpPr>
              <p:cNvPr id="243" name="Rektangel 129">
                <a:extLst>
                  <a:ext uri="{FF2B5EF4-FFF2-40B4-BE49-F238E27FC236}">
                    <a16:creationId xmlns:a16="http://schemas.microsoft.com/office/drawing/2014/main" id="{55266B86-B56B-EFCB-A8C7-5D2684F6008A}"/>
                  </a:ext>
                </a:extLst>
              </p:cNvPr>
              <p:cNvSpPr/>
              <p:nvPr/>
            </p:nvSpPr>
            <p:spPr>
              <a:xfrm>
                <a:off x="1696178" y="4663174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anskaffelser</a:t>
                </a:r>
              </a:p>
            </p:txBody>
          </p:sp>
          <p:sp>
            <p:nvSpPr>
              <p:cNvPr id="244" name="Rektangel 129">
                <a:extLst>
                  <a:ext uri="{FF2B5EF4-FFF2-40B4-BE49-F238E27FC236}">
                    <a16:creationId xmlns:a16="http://schemas.microsoft.com/office/drawing/2014/main" id="{EF696D66-B168-9F66-144A-2A091BA06DEA}"/>
                  </a:ext>
                </a:extLst>
              </p:cNvPr>
              <p:cNvSpPr/>
              <p:nvPr/>
            </p:nvSpPr>
            <p:spPr>
              <a:xfrm>
                <a:off x="1696179" y="5201362"/>
                <a:ext cx="1186165" cy="486000"/>
              </a:xfrm>
              <a:prstGeom prst="rect">
                <a:avLst/>
              </a:prstGeom>
              <a:solidFill>
                <a:srgbClr val="D3E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nb-NO" sz="800" noProof="1">
                    <a:solidFill>
                      <a:schemeClr val="tx1"/>
                    </a:solidFill>
                  </a:rPr>
                  <a:t>Seksjon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samfunnssikkerhet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og</a:t>
                </a:r>
                <a:r>
                  <a:rPr kumimoji="0" lang="nb-NO" sz="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lang="nb-NO" sz="800" noProof="1">
                    <a:solidFill>
                      <a:schemeClr val="tx1"/>
                    </a:solidFill>
                  </a:rPr>
                  <a:t>beredskap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4595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Mattilsynet">
      <a:dk1>
        <a:srgbClr val="032C30"/>
      </a:dk1>
      <a:lt1>
        <a:sysClr val="window" lastClr="FFFFFF"/>
      </a:lt1>
      <a:dk2>
        <a:srgbClr val="FAF6F3"/>
      </a:dk2>
      <a:lt2>
        <a:srgbClr val="E2F1DF"/>
      </a:lt2>
      <a:accent1>
        <a:srgbClr val="054449"/>
      </a:accent1>
      <a:accent2>
        <a:srgbClr val="68B096"/>
      </a:accent2>
      <a:accent3>
        <a:srgbClr val="F9C4AA"/>
      </a:accent3>
      <a:accent4>
        <a:srgbClr val="9CCAE2"/>
      </a:accent4>
      <a:accent5>
        <a:srgbClr val="E7F2F8"/>
      </a:accent5>
      <a:accent6>
        <a:srgbClr val="F9CC76"/>
      </a:accent6>
      <a:hlink>
        <a:srgbClr val="0563C1"/>
      </a:hlink>
      <a:folHlink>
        <a:srgbClr val="954F72"/>
      </a:folHlink>
    </a:clrScheme>
    <a:fontScheme name="Mattilsynet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Hovedfarge - 054449">
      <a:srgbClr val="054449"/>
    </a:custClr>
    <a:custClr name="Grønn - 68B096">
      <a:srgbClr val="68B096"/>
    </a:custClr>
    <a:custClr name="Grønn - E2F1DF">
      <a:srgbClr val="E2F1DF"/>
    </a:custClr>
    <a:custClr name="Blå - 153F7B">
      <a:srgbClr val="153F7B"/>
    </a:custClr>
    <a:custClr name="Blå - 9CCAE2">
      <a:srgbClr val="9CCAE2"/>
    </a:custClr>
    <a:custClr name="Blå - E7F2F8">
      <a:srgbClr val="E7F2F8"/>
    </a:custClr>
    <a:custClr name="Lys rød - F9C4AA">
      <a:srgbClr val="F9C4AA"/>
    </a:custClr>
    <a:custClr name="Lys rød - FFECE2">
      <a:srgbClr val="FFECE2"/>
    </a:custClr>
    <a:custClr name="Lys oransje - F9CC76">
      <a:srgbClr val="F9CC76"/>
    </a:custClr>
    <a:custClr name="Lys oransje - F8DE9C">
      <a:srgbClr val="F8DE9C"/>
    </a:custClr>
    <a:custClr name="Brun - CDA688">
      <a:srgbClr val="CDA688"/>
    </a:custClr>
    <a:custClr name="Beige - FAF6F3">
      <a:srgbClr val="FAF6F3"/>
    </a:custClr>
  </a:custClrLst>
  <a:extLst>
    <a:ext uri="{05A4C25C-085E-4340-85A3-A5531E510DB2}">
      <thm15:themeFamily xmlns:thm15="http://schemas.microsoft.com/office/thememl/2012/main" name="240508 MT PPT.pptx" id="{4F3CD68B-D75D-4A41-BEF7-6AAA8F75368E}" vid="{3213A7B2-F0F6-4CA9-812B-6A2B9D475C56}"/>
    </a:ext>
  </a:extLst>
</a:theme>
</file>

<file path=ppt/theme/theme2.xml><?xml version="1.0" encoding="utf-8"?>
<a:theme xmlns:a="http://schemas.openxmlformats.org/drawingml/2006/main" name="1_Office-tema">
  <a:themeElements>
    <a:clrScheme name="Mattilsynet">
      <a:dk1>
        <a:srgbClr val="032C30"/>
      </a:dk1>
      <a:lt1>
        <a:sysClr val="window" lastClr="FFFFFF"/>
      </a:lt1>
      <a:dk2>
        <a:srgbClr val="FAF6F3"/>
      </a:dk2>
      <a:lt2>
        <a:srgbClr val="E2F1DF"/>
      </a:lt2>
      <a:accent1>
        <a:srgbClr val="054449"/>
      </a:accent1>
      <a:accent2>
        <a:srgbClr val="68B096"/>
      </a:accent2>
      <a:accent3>
        <a:srgbClr val="F9C4AA"/>
      </a:accent3>
      <a:accent4>
        <a:srgbClr val="9CCAE2"/>
      </a:accent4>
      <a:accent5>
        <a:srgbClr val="E7F2F8"/>
      </a:accent5>
      <a:accent6>
        <a:srgbClr val="F9CC76"/>
      </a:accent6>
      <a:hlink>
        <a:srgbClr val="0563C1"/>
      </a:hlink>
      <a:folHlink>
        <a:srgbClr val="954F72"/>
      </a:folHlink>
    </a:clrScheme>
    <a:fontScheme name="Mattilsynet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Hovedfarge - 054449">
      <a:srgbClr val="054449"/>
    </a:custClr>
    <a:custClr name="Grønn - 68B096">
      <a:srgbClr val="68B096"/>
    </a:custClr>
    <a:custClr name="Grønn - E2F1DF">
      <a:srgbClr val="E2F1DF"/>
    </a:custClr>
    <a:custClr name="Blå - 153F7B">
      <a:srgbClr val="153F7B"/>
    </a:custClr>
    <a:custClr name="Blå - 9CCAE2">
      <a:srgbClr val="9CCAE2"/>
    </a:custClr>
    <a:custClr name="Blå - E7F2F8">
      <a:srgbClr val="E7F2F8"/>
    </a:custClr>
    <a:custClr name="Lys rød - F9C4AA">
      <a:srgbClr val="F9C4AA"/>
    </a:custClr>
    <a:custClr name="Lys rød - FFECE2">
      <a:srgbClr val="FFECE2"/>
    </a:custClr>
    <a:custClr name="Lys oransje - F9CC76">
      <a:srgbClr val="F9CC76"/>
    </a:custClr>
    <a:custClr name="Lys oransje - F8DE9C">
      <a:srgbClr val="F8DE9C"/>
    </a:custClr>
    <a:custClr name="Brun - CDA688">
      <a:srgbClr val="CDA688"/>
    </a:custClr>
    <a:custClr name="Beige - FAF6F3">
      <a:srgbClr val="FAF6F3"/>
    </a:custClr>
  </a:custClrLst>
  <a:extLst>
    <a:ext uri="{05A4C25C-085E-4340-85A3-A5531E510DB2}">
      <thm15:themeFamily xmlns:thm15="http://schemas.microsoft.com/office/thememl/2012/main" name="Presentasjon1" id="{936A59CB-0875-431D-9449-B10C738ABF94}" vid="{0714C03C-9245-485D-96FD-B45EF2E04C0D}"/>
    </a:ext>
  </a:extLst>
</a:theme>
</file>

<file path=ppt/theme/theme3.xml><?xml version="1.0" encoding="utf-8"?>
<a:theme xmlns:a="http://schemas.openxmlformats.org/drawingml/2006/main" name="2_Office-tema">
  <a:themeElements>
    <a:clrScheme name="Mattilsynet">
      <a:dk1>
        <a:srgbClr val="032C30"/>
      </a:dk1>
      <a:lt1>
        <a:sysClr val="window" lastClr="FFFFFF"/>
      </a:lt1>
      <a:dk2>
        <a:srgbClr val="FAF6F3"/>
      </a:dk2>
      <a:lt2>
        <a:srgbClr val="E2F1DF"/>
      </a:lt2>
      <a:accent1>
        <a:srgbClr val="054449"/>
      </a:accent1>
      <a:accent2>
        <a:srgbClr val="68B096"/>
      </a:accent2>
      <a:accent3>
        <a:srgbClr val="F9C4AA"/>
      </a:accent3>
      <a:accent4>
        <a:srgbClr val="9CCAE2"/>
      </a:accent4>
      <a:accent5>
        <a:srgbClr val="E7F2F8"/>
      </a:accent5>
      <a:accent6>
        <a:srgbClr val="F9CC76"/>
      </a:accent6>
      <a:hlink>
        <a:srgbClr val="0563C1"/>
      </a:hlink>
      <a:folHlink>
        <a:srgbClr val="954F72"/>
      </a:folHlink>
    </a:clrScheme>
    <a:fontScheme name="Mattilsynet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Hovedfarge - 054449">
      <a:srgbClr val="054449"/>
    </a:custClr>
    <a:custClr name="Grønn - 68B096">
      <a:srgbClr val="68B096"/>
    </a:custClr>
    <a:custClr name="Grønn - E2F1DF">
      <a:srgbClr val="E2F1DF"/>
    </a:custClr>
    <a:custClr name="Blå - 153F7B">
      <a:srgbClr val="153F7B"/>
    </a:custClr>
    <a:custClr name="Blå - 9CCAE2">
      <a:srgbClr val="9CCAE2"/>
    </a:custClr>
    <a:custClr name="Blå - E7F2F8">
      <a:srgbClr val="E7F2F8"/>
    </a:custClr>
    <a:custClr name="Lys rød - F9C4AA">
      <a:srgbClr val="F9C4AA"/>
    </a:custClr>
    <a:custClr name="Lys rød - FFECE2">
      <a:srgbClr val="FFECE2"/>
    </a:custClr>
    <a:custClr name="Lys oransje - F9CC76">
      <a:srgbClr val="F9CC76"/>
    </a:custClr>
    <a:custClr name="Lys oransje - F8DE9C">
      <a:srgbClr val="F8DE9C"/>
    </a:custClr>
    <a:custClr name="Brun - CDA688">
      <a:srgbClr val="CDA688"/>
    </a:custClr>
    <a:custClr name="Beige - FAF6F3">
      <a:srgbClr val="FAF6F3"/>
    </a:custClr>
  </a:custClrLst>
  <a:extLst>
    <a:ext uri="{05A4C25C-085E-4340-85A3-A5531E510DB2}">
      <thm15:themeFamily xmlns:thm15="http://schemas.microsoft.com/office/thememl/2012/main" name="240508 MT PPT.pptx" id="{4F3CD68B-D75D-4A41-BEF7-6AAA8F75368E}" vid="{3213A7B2-F0F6-4CA9-812B-6A2B9D475C56}"/>
    </a:ext>
  </a:extLst>
</a:theme>
</file>

<file path=ppt/theme/theme4.xml><?xml version="1.0" encoding="utf-8"?>
<a:theme xmlns:a="http://schemas.openxmlformats.org/drawingml/2006/main" name="3_Office-tema">
  <a:themeElements>
    <a:clrScheme name="Mattilsynet">
      <a:dk1>
        <a:srgbClr val="032C30"/>
      </a:dk1>
      <a:lt1>
        <a:sysClr val="window" lastClr="FFFFFF"/>
      </a:lt1>
      <a:dk2>
        <a:srgbClr val="FAF6F3"/>
      </a:dk2>
      <a:lt2>
        <a:srgbClr val="E2F1DF"/>
      </a:lt2>
      <a:accent1>
        <a:srgbClr val="054449"/>
      </a:accent1>
      <a:accent2>
        <a:srgbClr val="68B096"/>
      </a:accent2>
      <a:accent3>
        <a:srgbClr val="F9C4AA"/>
      </a:accent3>
      <a:accent4>
        <a:srgbClr val="9CCAE2"/>
      </a:accent4>
      <a:accent5>
        <a:srgbClr val="E7F2F8"/>
      </a:accent5>
      <a:accent6>
        <a:srgbClr val="F9CC76"/>
      </a:accent6>
      <a:hlink>
        <a:srgbClr val="0563C1"/>
      </a:hlink>
      <a:folHlink>
        <a:srgbClr val="954F72"/>
      </a:folHlink>
    </a:clrScheme>
    <a:fontScheme name="Mattilsynet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Hovedfarge - 054449">
      <a:srgbClr val="054449"/>
    </a:custClr>
    <a:custClr name="Grønn - 68B096">
      <a:srgbClr val="68B096"/>
    </a:custClr>
    <a:custClr name="Grønn - E2F1DF">
      <a:srgbClr val="E2F1DF"/>
    </a:custClr>
    <a:custClr name="Blå - 153F7B">
      <a:srgbClr val="153F7B"/>
    </a:custClr>
    <a:custClr name="Blå - 9CCAE2">
      <a:srgbClr val="9CCAE2"/>
    </a:custClr>
    <a:custClr name="Blå - E7F2F8">
      <a:srgbClr val="E7F2F8"/>
    </a:custClr>
    <a:custClr name="Lys rød - F9C4AA">
      <a:srgbClr val="F9C4AA"/>
    </a:custClr>
    <a:custClr name="Lys rød - FFECE2">
      <a:srgbClr val="FFECE2"/>
    </a:custClr>
    <a:custClr name="Lys oransje - F9CC76">
      <a:srgbClr val="F9CC76"/>
    </a:custClr>
    <a:custClr name="Lys oransje - F8DE9C">
      <a:srgbClr val="F8DE9C"/>
    </a:custClr>
    <a:custClr name="Brun - CDA688">
      <a:srgbClr val="CDA688"/>
    </a:custClr>
    <a:custClr name="Beige - FAF6F3">
      <a:srgbClr val="FAF6F3"/>
    </a:custClr>
  </a:custClrLst>
  <a:extLst>
    <a:ext uri="{05A4C25C-085E-4340-85A3-A5531E510DB2}">
      <thm15:themeFamily xmlns:thm15="http://schemas.microsoft.com/office/thememl/2012/main" name="Presentasjon1" id="{936A59CB-0875-431D-9449-B10C738ABF94}" vid="{0714C03C-9245-485D-96FD-B45EF2E04C0D}"/>
    </a:ext>
  </a:extLst>
</a:theme>
</file>

<file path=ppt/theme/theme5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A0568EB61D6364DB17119242A30BD0F" ma:contentTypeVersion="4" ma:contentTypeDescription="Opprett et nytt dokument." ma:contentTypeScope="" ma:versionID="34b795a303cfad34604c614d1b1d71e7">
  <xsd:schema xmlns:xsd="http://www.w3.org/2001/XMLSchema" xmlns:xs="http://www.w3.org/2001/XMLSchema" xmlns:p="http://schemas.microsoft.com/office/2006/metadata/properties" xmlns:ns2="5988ce0d-9ffb-4eb8-82c8-ca789447b81e" targetNamespace="http://schemas.microsoft.com/office/2006/metadata/properties" ma:root="true" ma:fieldsID="106ebb8f0564c8db9cbe8bc4602d37f4" ns2:_="">
    <xsd:import namespace="5988ce0d-9ffb-4eb8-82c8-ca789447b8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88ce0d-9ffb-4eb8-82c8-ca789447b8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EE637-BC03-49EE-8419-7F60D6E40C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A30311-6B44-43F3-99F1-3BC0943C855B}">
  <ds:schemaRefs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5988ce0d-9ffb-4eb8-82c8-ca789447b81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2C4AED1-ACFA-4BE4-8626-CE5334F50C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88ce0d-9ffb-4eb8-82c8-ca789447b8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240508 MT PPT</Template>
  <TotalTime>13</TotalTime>
  <Words>872</Words>
  <Application>Microsoft Office PowerPoint</Application>
  <PresentationFormat>Widescreen</PresentationFormat>
  <Paragraphs>231</Paragraphs>
  <Slides>14</Slides>
  <Notes>13</Notes>
  <HiddenSlides>0</HiddenSlides>
  <MMClips>0</MMClips>
  <ScaleCrop>false</ScaleCrop>
  <HeadingPairs>
    <vt:vector size="6" baseType="variant">
      <vt:variant>
        <vt:lpstr>Brukte skrifter</vt:lpstr>
      </vt:variant>
      <vt:variant>
        <vt:i4>9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14</vt:i4>
      </vt:variant>
    </vt:vector>
  </HeadingPairs>
  <TitlesOfParts>
    <vt:vector size="27" baseType="lpstr">
      <vt:lpstr>Aptos</vt:lpstr>
      <vt:lpstr>Arial</vt:lpstr>
      <vt:lpstr>Avenir Next LT Pro</vt:lpstr>
      <vt:lpstr>Avenir Next LT Pro Demi</vt:lpstr>
      <vt:lpstr>Calibri</vt:lpstr>
      <vt:lpstr>Courier New</vt:lpstr>
      <vt:lpstr>DM Sans</vt:lpstr>
      <vt:lpstr>Helvetica</vt:lpstr>
      <vt:lpstr>Segoe UI</vt:lpstr>
      <vt:lpstr>Office-tema</vt:lpstr>
      <vt:lpstr>1_Office-tema</vt:lpstr>
      <vt:lpstr>2_Office-tema</vt:lpstr>
      <vt:lpstr>3_Office-tema</vt:lpstr>
      <vt:lpstr>Dette er Mattilsynet</vt:lpstr>
      <vt:lpstr>Sammen trygger vi framtiden for mennesker, dyr og natur</vt:lpstr>
      <vt:lpstr>Mattilsynet kort fortalt</vt:lpstr>
      <vt:lpstr>Overordnet styring av Mattilsynet</vt:lpstr>
      <vt:lpstr>PowerPoint-presentasjon</vt:lpstr>
      <vt:lpstr>Mattilsynets samfunnsoppdrag</vt:lpstr>
      <vt:lpstr>PowerPoint-presentasjon</vt:lpstr>
      <vt:lpstr>PowerPoint-presentasjon</vt:lpstr>
      <vt:lpstr>PowerPoint-presentasjon</vt:lpstr>
      <vt:lpstr>PowerPoint-presentasjon</vt:lpstr>
      <vt:lpstr>Vi endrer og utvikler oss for å få til mest mulig  </vt:lpstr>
      <vt:lpstr>PowerPoint-presentasjon</vt:lpstr>
      <vt:lpstr>Organisasjonsutvikling – forventede effekter</vt:lpstr>
      <vt:lpstr>PowerPoint-presentasjon</vt:lpstr>
    </vt:vector>
  </TitlesOfParts>
  <Company>Mattilsynet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Dette er  Mattilsynet </dc:title>
  <dc:creator>Svein Strand</dc:creator>
  <cp:lastModifiedBy>Gitte Ruud Østhus</cp:lastModifiedBy>
  <cp:revision>3</cp:revision>
  <dcterms:created xsi:type="dcterms:W3CDTF">2024-06-06T07:43:47Z</dcterms:created>
  <dcterms:modified xsi:type="dcterms:W3CDTF">2026-06-26T10:24:43Z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0x0101007A0568EB61D6364DB17119242A30BD0F</vt:lpwstr>
  </property>
  <property fmtid="{D5CDD505-2E9C-101B-9397-08002B2CF9AE}" pid="3" name="MediaServiceImageTags">
    <vt:lpwstr/>
  </property>
</Properties>
</file>