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Layouts/slideLayout2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7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650" r:id="rId2"/>
    <p:sldMasterId id="2147483658" r:id="rId3"/>
    <p:sldMasterId id="2147483727" r:id="rId4"/>
    <p:sldMasterId id="2147483751" r:id="rId5"/>
    <p:sldMasterId id="2147483706" r:id="rId6"/>
  </p:sldMasterIdLst>
  <p:notesMasterIdLst>
    <p:notesMasterId r:id="rId41"/>
  </p:notesMasterIdLst>
  <p:sldIdLst>
    <p:sldId id="271" r:id="rId7"/>
    <p:sldId id="272" r:id="rId8"/>
    <p:sldId id="270" r:id="rId9"/>
    <p:sldId id="260" r:id="rId10"/>
    <p:sldId id="261" r:id="rId11"/>
    <p:sldId id="262" r:id="rId12"/>
    <p:sldId id="263" r:id="rId13"/>
    <p:sldId id="301" r:id="rId14"/>
    <p:sldId id="264" r:id="rId15"/>
    <p:sldId id="265" r:id="rId16"/>
    <p:sldId id="266" r:id="rId17"/>
    <p:sldId id="269" r:id="rId18"/>
    <p:sldId id="298" r:id="rId19"/>
    <p:sldId id="299" r:id="rId20"/>
    <p:sldId id="300" r:id="rId21"/>
    <p:sldId id="273" r:id="rId22"/>
    <p:sldId id="274" r:id="rId23"/>
    <p:sldId id="275" r:id="rId24"/>
    <p:sldId id="276" r:id="rId25"/>
    <p:sldId id="277" r:id="rId26"/>
    <p:sldId id="302" r:id="rId27"/>
    <p:sldId id="303" r:id="rId28"/>
    <p:sldId id="280" r:id="rId29"/>
    <p:sldId id="281" r:id="rId30"/>
    <p:sldId id="282" r:id="rId31"/>
    <p:sldId id="283" r:id="rId32"/>
    <p:sldId id="284" r:id="rId33"/>
    <p:sldId id="285" r:id="rId34"/>
    <p:sldId id="259" r:id="rId35"/>
    <p:sldId id="287" r:id="rId36"/>
    <p:sldId id="288" r:id="rId37"/>
    <p:sldId id="289" r:id="rId38"/>
    <p:sldId id="290" r:id="rId39"/>
    <p:sldId id="291" r:id="rId40"/>
  </p:sldIdLst>
  <p:sldSz cx="12192000" cy="6858000"/>
  <p:notesSz cx="6858000" cy="9144000"/>
  <p:embeddedFontLst>
    <p:embeddedFont>
      <p:font typeface="Open Sans" panose="020B0606030504020204" pitchFamily="34" charset="0"/>
      <p:regular r:id="rId42"/>
      <p:bold r:id="rId43"/>
      <p:italic r:id="rId44"/>
      <p:boldItalic r:id="rId45"/>
    </p:embeddedFont>
    <p:embeddedFont>
      <p:font typeface="Open Sans SemiBold" panose="020B0706030804020204" pitchFamily="34" charset="0"/>
      <p:bold r:id="rId46"/>
      <p:boldItalic r:id="rId47"/>
    </p:embeddedFont>
  </p:embeddedFont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3B3A"/>
    <a:srgbClr val="6E8DE7"/>
    <a:srgbClr val="4B0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558"/>
  </p:normalViewPr>
  <p:slideViewPr>
    <p:cSldViewPr snapToGrid="0" showGuides="1">
      <p:cViewPr varScale="1">
        <p:scale>
          <a:sx n="150" d="100"/>
          <a:sy n="150" d="100"/>
        </p:scale>
        <p:origin x="2040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font" Target="fonts/font4.fntdata"/><Relationship Id="rId53" Type="http://schemas.openxmlformats.org/officeDocument/2006/relationships/customXml" Target="../customXml/item2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font" Target="fonts/font3.fntdata"/><Relationship Id="rId52" Type="http://schemas.openxmlformats.org/officeDocument/2006/relationships/customXml" Target="../customXml/item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font" Target="fonts/font2.fntdata"/><Relationship Id="rId48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font" Target="fonts/font5.fntdata"/><Relationship Id="rId20" Type="http://schemas.openxmlformats.org/officeDocument/2006/relationships/slide" Target="slides/slide14.xml"/><Relationship Id="rId41" Type="http://schemas.openxmlformats.org/officeDocument/2006/relationships/notesMaster" Target="notesMasters/notesMaster1.xml"/><Relationship Id="rId54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0F556-2B4B-9E45-AD47-316A7467FDD1}" type="datetimeFigureOut">
              <a:rPr lang="nb-NO" smtClean="0"/>
              <a:t>27.05.2026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F11D5-4E4D-DB41-80EC-F4A86F13E0D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66126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7.sv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7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– blå bakgru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blå, Elektrisk blå, skjermbilde, Majorelle-blå&#10;&#10;KI-generert innhold kan være feil.">
            <a:extLst>
              <a:ext uri="{FF2B5EF4-FFF2-40B4-BE49-F238E27FC236}">
                <a16:creationId xmlns:a16="http://schemas.microsoft.com/office/drawing/2014/main" id="{FFF70639-047E-85F8-69BB-6E92BE60E7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25825244-5548-0D27-BFCD-F262ED54A580}"/>
              </a:ext>
            </a:extLst>
          </p:cNvPr>
          <p:cNvSpPr/>
          <p:nvPr userDrawn="1"/>
        </p:nvSpPr>
        <p:spPr>
          <a:xfrm>
            <a:off x="9760449" y="0"/>
            <a:ext cx="2431551" cy="6858000"/>
          </a:xfrm>
          <a:prstGeom prst="rect">
            <a:avLst/>
          </a:prstGeom>
          <a:gradFill>
            <a:gsLst>
              <a:gs pos="0">
                <a:schemeClr val="tx2">
                  <a:alpha val="0"/>
                </a:schemeClr>
              </a:gs>
              <a:gs pos="81000">
                <a:schemeClr val="tx2"/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CCD3507E-C773-D273-F192-1FFCD26B7346}"/>
              </a:ext>
            </a:extLst>
          </p:cNvPr>
          <p:cNvSpPr/>
          <p:nvPr userDrawn="1"/>
        </p:nvSpPr>
        <p:spPr>
          <a:xfrm>
            <a:off x="0" y="0"/>
            <a:ext cx="12192000" cy="8630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20" name="Tittel 2">
            <a:extLst>
              <a:ext uri="{FF2B5EF4-FFF2-40B4-BE49-F238E27FC236}">
                <a16:creationId xmlns:a16="http://schemas.microsoft.com/office/drawing/2014/main" id="{B5BB5619-59DD-F5C3-B7FC-48DAA8F16C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2034000"/>
            <a:ext cx="6120000" cy="2160000"/>
          </a:xfrm>
          <a:prstGeom prst="rect">
            <a:avLst/>
          </a:prstGeom>
          <a:solidFill>
            <a:schemeClr val="tx2">
              <a:alpha val="80000"/>
            </a:schemeClr>
          </a:solidFill>
        </p:spPr>
        <p:txBody>
          <a:bodyPr lIns="756000" tIns="0" rIns="360000" bIns="0" anchor="ctr"/>
          <a:lstStyle>
            <a:lvl1pPr>
              <a:lnSpc>
                <a:spcPct val="110000"/>
              </a:lnSpc>
              <a:defRPr sz="3400" b="1" i="0">
                <a:solidFill>
                  <a:schemeClr val="bg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</a:lstStyle>
          <a:p>
            <a:r>
              <a:rPr lang="nb-NO" dirty="0"/>
              <a:t>Tittel på maks tre linjer</a:t>
            </a:r>
          </a:p>
        </p:txBody>
      </p:sp>
      <p:sp>
        <p:nvSpPr>
          <p:cNvPr id="21" name="Plassholder for tekst 9">
            <a:extLst>
              <a:ext uri="{FF2B5EF4-FFF2-40B4-BE49-F238E27FC236}">
                <a16:creationId xmlns:a16="http://schemas.microsoft.com/office/drawing/2014/main" id="{DB490CE5-0362-51C7-8F2F-26BCA55F33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1" y="4194000"/>
            <a:ext cx="6120000" cy="338400"/>
          </a:xfrm>
          <a:prstGeom prst="rect">
            <a:avLst/>
          </a:prstGeom>
          <a:solidFill>
            <a:schemeClr val="tx2"/>
          </a:solidFill>
        </p:spPr>
        <p:txBody>
          <a:bodyPr tIns="108000" rIns="144000" bIns="0" anchor="t" anchorCtr="0"/>
          <a:lstStyle>
            <a:lvl1pPr algn="r">
              <a:buNone/>
              <a:defRPr sz="16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nb-NO" dirty="0"/>
              <a:t>Navn på foredragsholder</a:t>
            </a:r>
          </a:p>
        </p:txBody>
      </p:sp>
      <p:sp>
        <p:nvSpPr>
          <p:cNvPr id="22" name="Plassholder for tekst 9">
            <a:extLst>
              <a:ext uri="{FF2B5EF4-FFF2-40B4-BE49-F238E27FC236}">
                <a16:creationId xmlns:a16="http://schemas.microsoft.com/office/drawing/2014/main" id="{9F5CC7C3-171D-4A8A-A90A-FE47EE3D97E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4532400"/>
            <a:ext cx="6120000" cy="338400"/>
          </a:xfrm>
          <a:prstGeom prst="rect">
            <a:avLst/>
          </a:prstGeom>
          <a:solidFill>
            <a:schemeClr val="tx2"/>
          </a:solidFill>
        </p:spPr>
        <p:txBody>
          <a:bodyPr tIns="46800" rIns="144000" bIns="57600" anchor="ctr" anchorCtr="0"/>
          <a:lstStyle>
            <a:lvl1pPr algn="r">
              <a:buNone/>
              <a:defRPr sz="11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nb-NO" dirty="0"/>
              <a:t>Sted og dato</a:t>
            </a:r>
          </a:p>
        </p:txBody>
      </p:sp>
      <p:pic>
        <p:nvPicPr>
          <p:cNvPr id="6" name="Grafikk 5">
            <a:extLst>
              <a:ext uri="{FF2B5EF4-FFF2-40B4-BE49-F238E27FC236}">
                <a16:creationId xmlns:a16="http://schemas.microsoft.com/office/drawing/2014/main" id="{C6B8E28C-E821-A2F0-61DB-CAB6324BBE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6502"/>
          <a:stretch>
            <a:fillRect/>
          </a:stretch>
        </p:blipFill>
        <p:spPr>
          <a:xfrm>
            <a:off x="6931068" y="1227384"/>
            <a:ext cx="5260932" cy="5630616"/>
          </a:xfrm>
          <a:prstGeom prst="rect">
            <a:avLst/>
          </a:prstGeom>
        </p:spPr>
      </p:pic>
      <p:pic>
        <p:nvPicPr>
          <p:cNvPr id="2" name="Grafikk 11">
            <a:extLst>
              <a:ext uri="{FF2B5EF4-FFF2-40B4-BE49-F238E27FC236}">
                <a16:creationId xmlns:a16="http://schemas.microsoft.com/office/drawing/2014/main" id="{B6AEB1A1-773C-040A-FB2E-780D16C01DF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358775" y="167927"/>
            <a:ext cx="1176202" cy="48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26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uiExpand="1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k 10">
            <a:extLst>
              <a:ext uri="{FF2B5EF4-FFF2-40B4-BE49-F238E27FC236}">
                <a16:creationId xmlns:a16="http://schemas.microsoft.com/office/drawing/2014/main" id="{66C713BB-52DB-0C4C-3921-22A64C1755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0745"/>
          <a:stretch>
            <a:fillRect/>
          </a:stretch>
        </p:blipFill>
        <p:spPr>
          <a:xfrm>
            <a:off x="9774238" y="0"/>
            <a:ext cx="2417762" cy="3259753"/>
          </a:xfrm>
          <a:prstGeom prst="rect">
            <a:avLst/>
          </a:prstGeom>
        </p:spPr>
      </p:pic>
      <p:sp>
        <p:nvSpPr>
          <p:cNvPr id="12" name="Plassholder for tekst 5">
            <a:extLst>
              <a:ext uri="{FF2B5EF4-FFF2-40B4-BE49-F238E27FC236}">
                <a16:creationId xmlns:a16="http://schemas.microsoft.com/office/drawing/2014/main" id="{E7680AC6-F13A-0506-DB47-58B7152CA2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49178" y="1861457"/>
            <a:ext cx="7697960" cy="2607235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buNone/>
              <a:defRPr sz="3100" b="0" i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 err="1"/>
              <a:t>Sitatmal</a:t>
            </a:r>
            <a:r>
              <a:rPr lang="nb-NO" dirty="0"/>
              <a:t>. Denne siden kan brukes til</a:t>
            </a:r>
            <a:br>
              <a:rPr lang="nb-NO" dirty="0"/>
            </a:br>
            <a:r>
              <a:rPr lang="nb-NO" dirty="0"/>
              <a:t>et utsagn eller utheving av viktig tekst.</a:t>
            </a:r>
          </a:p>
        </p:txBody>
      </p:sp>
    </p:spTree>
    <p:extLst>
      <p:ext uri="{BB962C8B-B14F-4D97-AF65-F5344CB8AC3E}">
        <p14:creationId xmlns:p14="http://schemas.microsoft.com/office/powerpoint/2010/main" val="1846745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03D148-5A49-9C03-91E5-1DF897F71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480526"/>
            <a:ext cx="11055350" cy="1055198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</a:lstStyle>
          <a:p>
            <a:r>
              <a:rPr lang="nb-NO" dirty="0"/>
              <a:t>Klikk for å redigere tittel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53209F5-D764-75B6-B94E-805587F51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1863969"/>
            <a:ext cx="8299450" cy="4428000"/>
          </a:xfrm>
          <a:prstGeom prst="rect">
            <a:avLst/>
          </a:prstGeom>
        </p:spPr>
        <p:txBody>
          <a:bodyPr/>
          <a:lstStyle>
            <a:lvl2pPr marL="432000"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57BFCCC4-7E33-B063-D85E-74718D9884A2}"/>
              </a:ext>
            </a:extLst>
          </p:cNvPr>
          <p:cNvSpPr txBox="1"/>
          <p:nvPr userDrawn="1"/>
        </p:nvSpPr>
        <p:spPr>
          <a:xfrm>
            <a:off x="7326923" y="7737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188116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5E4B971-5C31-9E7E-501C-B484E3C556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74674" y="1863969"/>
            <a:ext cx="5345479" cy="442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AE74888C-4584-FD27-262B-CAD108BC9B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7015" y="1863969"/>
            <a:ext cx="5323010" cy="442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EC54B450-0506-2B73-32D2-D948CFC5F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480526"/>
            <a:ext cx="11055350" cy="1055198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</a:lstStyle>
          <a:p>
            <a:r>
              <a:rPr lang="nb-NO" dirty="0"/>
              <a:t>Klikk for å redigere tittel</a:t>
            </a:r>
          </a:p>
        </p:txBody>
      </p:sp>
    </p:spTree>
    <p:extLst>
      <p:ext uri="{BB962C8B-B14F-4D97-AF65-F5344CB8AC3E}">
        <p14:creationId xmlns:p14="http://schemas.microsoft.com/office/powerpoint/2010/main" val="714943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bokser u/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tel 1">
            <a:extLst>
              <a:ext uri="{FF2B5EF4-FFF2-40B4-BE49-F238E27FC236}">
                <a16:creationId xmlns:a16="http://schemas.microsoft.com/office/drawing/2014/main" id="{B389F26E-0163-0790-D8C4-421D1B103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480526"/>
            <a:ext cx="11055350" cy="1055198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</a:lstStyle>
          <a:p>
            <a:r>
              <a:rPr lang="nb-NO" dirty="0"/>
              <a:t>Klikk for å redigere tittel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F2ECE3AE-4EF4-6541-DF1B-85241872C5B7}"/>
              </a:ext>
            </a:extLst>
          </p:cNvPr>
          <p:cNvSpPr/>
          <p:nvPr userDrawn="1"/>
        </p:nvSpPr>
        <p:spPr>
          <a:xfrm>
            <a:off x="689429" y="2177143"/>
            <a:ext cx="682171" cy="40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tekst 21">
            <a:extLst>
              <a:ext uri="{FF2B5EF4-FFF2-40B4-BE49-F238E27FC236}">
                <a16:creationId xmlns:a16="http://schemas.microsoft.com/office/drawing/2014/main" id="{F8A62304-63AF-2945-4EE7-F0EC027DE98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8325" y="1943101"/>
            <a:ext cx="3406775" cy="1079499"/>
          </a:xfrm>
          <a:custGeom>
            <a:avLst/>
            <a:gdLst>
              <a:gd name="csX0" fmla="*/ 436317 w 3406775"/>
              <a:gd name="csY0" fmla="*/ 358255 h 1079499"/>
              <a:gd name="csX1" fmla="*/ 425505 w 3406775"/>
              <a:gd name="csY1" fmla="*/ 369067 h 1079499"/>
              <a:gd name="csX2" fmla="*/ 425505 w 3406775"/>
              <a:gd name="csY2" fmla="*/ 451382 h 1079499"/>
              <a:gd name="csX3" fmla="*/ 400688 w 3406775"/>
              <a:gd name="csY3" fmla="*/ 426564 h 1079499"/>
              <a:gd name="csX4" fmla="*/ 385453 w 3406775"/>
              <a:gd name="csY4" fmla="*/ 426564 h 1079499"/>
              <a:gd name="csX5" fmla="*/ 385453 w 3406775"/>
              <a:gd name="csY5" fmla="*/ 441799 h 1079499"/>
              <a:gd name="csX6" fmla="*/ 428700 w 3406775"/>
              <a:gd name="csY6" fmla="*/ 485045 h 1079499"/>
              <a:gd name="csX7" fmla="*/ 443934 w 3406775"/>
              <a:gd name="csY7" fmla="*/ 485045 h 1079499"/>
              <a:gd name="csX8" fmla="*/ 487180 w 3406775"/>
              <a:gd name="csY8" fmla="*/ 441799 h 1079499"/>
              <a:gd name="csX9" fmla="*/ 487180 w 3406775"/>
              <a:gd name="csY9" fmla="*/ 426564 h 1079499"/>
              <a:gd name="csX10" fmla="*/ 471946 w 3406775"/>
              <a:gd name="csY10" fmla="*/ 426564 h 1079499"/>
              <a:gd name="csX11" fmla="*/ 447128 w 3406775"/>
              <a:gd name="csY11" fmla="*/ 451382 h 1079499"/>
              <a:gd name="csX12" fmla="*/ 447128 w 3406775"/>
              <a:gd name="csY12" fmla="*/ 369067 h 1079499"/>
              <a:gd name="csX13" fmla="*/ 436317 w 3406775"/>
              <a:gd name="csY13" fmla="*/ 358255 h 1079499"/>
              <a:gd name="csX14" fmla="*/ 436071 w 3406775"/>
              <a:gd name="csY14" fmla="*/ 304197 h 1079499"/>
              <a:gd name="csX15" fmla="*/ 555244 w 3406775"/>
              <a:gd name="csY15" fmla="*/ 423370 h 1079499"/>
              <a:gd name="csX16" fmla="*/ 436071 w 3406775"/>
              <a:gd name="csY16" fmla="*/ 542543 h 1079499"/>
              <a:gd name="csX17" fmla="*/ 316898 w 3406775"/>
              <a:gd name="csY17" fmla="*/ 423370 h 1079499"/>
              <a:gd name="csX18" fmla="*/ 436071 w 3406775"/>
              <a:gd name="csY18" fmla="*/ 304197 h 1079499"/>
              <a:gd name="csX19" fmla="*/ 436071 w 3406775"/>
              <a:gd name="csY19" fmla="*/ 282574 h 1079499"/>
              <a:gd name="csX20" fmla="*/ 295275 w 3406775"/>
              <a:gd name="csY20" fmla="*/ 423370 h 1079499"/>
              <a:gd name="csX21" fmla="*/ 436071 w 3406775"/>
              <a:gd name="csY21" fmla="*/ 564166 h 1079499"/>
              <a:gd name="csX22" fmla="*/ 576867 w 3406775"/>
              <a:gd name="csY22" fmla="*/ 423370 h 1079499"/>
              <a:gd name="csX23" fmla="*/ 436071 w 3406775"/>
              <a:gd name="csY23" fmla="*/ 282574 h 1079499"/>
              <a:gd name="csX24" fmla="*/ 0 w 3406775"/>
              <a:gd name="csY24" fmla="*/ 0 h 1079499"/>
              <a:gd name="csX25" fmla="*/ 3406775 w 3406775"/>
              <a:gd name="csY25" fmla="*/ 0 h 1079499"/>
              <a:gd name="csX26" fmla="*/ 3406775 w 3406775"/>
              <a:gd name="csY26" fmla="*/ 1079499 h 1079499"/>
              <a:gd name="csX27" fmla="*/ 0 w 3406775"/>
              <a:gd name="csY27" fmla="*/ 1079499 h 107949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</a:cxnLst>
            <a:rect l="l" t="t" r="r" b="b"/>
            <a:pathLst>
              <a:path w="3406775" h="1079499">
                <a:moveTo>
                  <a:pt x="436317" y="358255"/>
                </a:moveTo>
                <a:cubicBezTo>
                  <a:pt x="430420" y="358255"/>
                  <a:pt x="425505" y="363169"/>
                  <a:pt x="425505" y="369067"/>
                </a:cubicBezTo>
                <a:lnTo>
                  <a:pt x="425505" y="451382"/>
                </a:lnTo>
                <a:lnTo>
                  <a:pt x="400688" y="426564"/>
                </a:lnTo>
                <a:cubicBezTo>
                  <a:pt x="396511" y="422387"/>
                  <a:pt x="389630" y="422387"/>
                  <a:pt x="385453" y="426564"/>
                </a:cubicBezTo>
                <a:cubicBezTo>
                  <a:pt x="381276" y="430742"/>
                  <a:pt x="381276" y="437622"/>
                  <a:pt x="385453" y="441799"/>
                </a:cubicBezTo>
                <a:lnTo>
                  <a:pt x="428700" y="485045"/>
                </a:lnTo>
                <a:cubicBezTo>
                  <a:pt x="432877" y="489222"/>
                  <a:pt x="439757" y="489222"/>
                  <a:pt x="443934" y="485045"/>
                </a:cubicBezTo>
                <a:lnTo>
                  <a:pt x="487180" y="441799"/>
                </a:lnTo>
                <a:cubicBezTo>
                  <a:pt x="491357" y="437622"/>
                  <a:pt x="491357" y="430742"/>
                  <a:pt x="487180" y="426564"/>
                </a:cubicBezTo>
                <a:cubicBezTo>
                  <a:pt x="483003" y="422387"/>
                  <a:pt x="476123" y="422387"/>
                  <a:pt x="471946" y="426564"/>
                </a:cubicBezTo>
                <a:lnTo>
                  <a:pt x="447128" y="451382"/>
                </a:lnTo>
                <a:lnTo>
                  <a:pt x="447128" y="369067"/>
                </a:lnTo>
                <a:cubicBezTo>
                  <a:pt x="447128" y="363169"/>
                  <a:pt x="442214" y="358255"/>
                  <a:pt x="436317" y="358255"/>
                </a:cubicBezTo>
                <a:close/>
                <a:moveTo>
                  <a:pt x="436071" y="304197"/>
                </a:moveTo>
                <a:cubicBezTo>
                  <a:pt x="501923" y="304197"/>
                  <a:pt x="555244" y="357518"/>
                  <a:pt x="555244" y="423370"/>
                </a:cubicBezTo>
                <a:cubicBezTo>
                  <a:pt x="555244" y="489222"/>
                  <a:pt x="501923" y="542543"/>
                  <a:pt x="436071" y="542543"/>
                </a:cubicBezTo>
                <a:cubicBezTo>
                  <a:pt x="370219" y="542543"/>
                  <a:pt x="316898" y="489222"/>
                  <a:pt x="316898" y="423370"/>
                </a:cubicBezTo>
                <a:cubicBezTo>
                  <a:pt x="316898" y="357518"/>
                  <a:pt x="370219" y="304197"/>
                  <a:pt x="436071" y="304197"/>
                </a:cubicBezTo>
                <a:close/>
                <a:moveTo>
                  <a:pt x="436071" y="282574"/>
                </a:moveTo>
                <a:cubicBezTo>
                  <a:pt x="358424" y="282574"/>
                  <a:pt x="295275" y="345723"/>
                  <a:pt x="295275" y="423370"/>
                </a:cubicBezTo>
                <a:cubicBezTo>
                  <a:pt x="295275" y="501017"/>
                  <a:pt x="358424" y="564166"/>
                  <a:pt x="436071" y="564166"/>
                </a:cubicBezTo>
                <a:cubicBezTo>
                  <a:pt x="513718" y="564166"/>
                  <a:pt x="576867" y="501017"/>
                  <a:pt x="576867" y="423370"/>
                </a:cubicBezTo>
                <a:cubicBezTo>
                  <a:pt x="576867" y="345723"/>
                  <a:pt x="513963" y="282574"/>
                  <a:pt x="436071" y="282574"/>
                </a:cubicBezTo>
                <a:close/>
                <a:moveTo>
                  <a:pt x="0" y="0"/>
                </a:moveTo>
                <a:lnTo>
                  <a:pt x="3406775" y="0"/>
                </a:lnTo>
                <a:lnTo>
                  <a:pt x="3406775" y="1079499"/>
                </a:lnTo>
                <a:lnTo>
                  <a:pt x="0" y="10794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324000" tIns="360000" bIns="72000" anchor="b">
            <a:noAutofit/>
          </a:bodyPr>
          <a:lstStyle>
            <a:lvl1pPr marL="0" indent="0">
              <a:lnSpc>
                <a:spcPct val="120000"/>
              </a:lnSpc>
              <a:buNone/>
              <a:defRPr sz="1700" b="1" i="0"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8" name="Plassholder for tekst 25">
            <a:extLst>
              <a:ext uri="{FF2B5EF4-FFF2-40B4-BE49-F238E27FC236}">
                <a16:creationId xmlns:a16="http://schemas.microsoft.com/office/drawing/2014/main" id="{5F886F49-42F6-7276-A5D5-87D1AD4DC7E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8325" y="3015343"/>
            <a:ext cx="3406775" cy="3093357"/>
          </a:xfrm>
          <a:prstGeom prst="rect">
            <a:avLst/>
          </a:prstGeom>
          <a:solidFill>
            <a:schemeClr val="bg2"/>
          </a:solidFill>
        </p:spPr>
        <p:txBody>
          <a:bodyPr lIns="324000" tIns="0" rIns="288000" bIns="360000" anchor="t">
            <a:normAutofit/>
          </a:bodyPr>
          <a:lstStyle>
            <a:lvl1pPr marL="0" indent="0">
              <a:lnSpc>
                <a:spcPct val="120000"/>
              </a:lnSpc>
              <a:buNone/>
              <a:defRPr sz="1700" b="0" i="0"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Klikk for å skrive tekst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B6A0A138-0F12-9B76-8F52-60487D373AF5}"/>
              </a:ext>
            </a:extLst>
          </p:cNvPr>
          <p:cNvSpPr/>
          <p:nvPr userDrawn="1"/>
        </p:nvSpPr>
        <p:spPr>
          <a:xfrm>
            <a:off x="8330050" y="2177143"/>
            <a:ext cx="682171" cy="40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Plassholder for tekst 24">
            <a:extLst>
              <a:ext uri="{FF2B5EF4-FFF2-40B4-BE49-F238E27FC236}">
                <a16:creationId xmlns:a16="http://schemas.microsoft.com/office/drawing/2014/main" id="{AFB24334-2909-A573-9172-AA007FDD46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07475" y="1943101"/>
            <a:ext cx="3406775" cy="1079499"/>
          </a:xfrm>
          <a:custGeom>
            <a:avLst/>
            <a:gdLst>
              <a:gd name="csX0" fmla="*/ 436317 w 3406775"/>
              <a:gd name="csY0" fmla="*/ 358255 h 1079499"/>
              <a:gd name="csX1" fmla="*/ 425505 w 3406775"/>
              <a:gd name="csY1" fmla="*/ 369067 h 1079499"/>
              <a:gd name="csX2" fmla="*/ 425505 w 3406775"/>
              <a:gd name="csY2" fmla="*/ 451382 h 1079499"/>
              <a:gd name="csX3" fmla="*/ 400688 w 3406775"/>
              <a:gd name="csY3" fmla="*/ 426564 h 1079499"/>
              <a:gd name="csX4" fmla="*/ 385453 w 3406775"/>
              <a:gd name="csY4" fmla="*/ 426564 h 1079499"/>
              <a:gd name="csX5" fmla="*/ 385453 w 3406775"/>
              <a:gd name="csY5" fmla="*/ 441799 h 1079499"/>
              <a:gd name="csX6" fmla="*/ 428700 w 3406775"/>
              <a:gd name="csY6" fmla="*/ 485045 h 1079499"/>
              <a:gd name="csX7" fmla="*/ 443934 w 3406775"/>
              <a:gd name="csY7" fmla="*/ 485045 h 1079499"/>
              <a:gd name="csX8" fmla="*/ 487180 w 3406775"/>
              <a:gd name="csY8" fmla="*/ 441799 h 1079499"/>
              <a:gd name="csX9" fmla="*/ 487180 w 3406775"/>
              <a:gd name="csY9" fmla="*/ 426564 h 1079499"/>
              <a:gd name="csX10" fmla="*/ 471946 w 3406775"/>
              <a:gd name="csY10" fmla="*/ 426564 h 1079499"/>
              <a:gd name="csX11" fmla="*/ 447128 w 3406775"/>
              <a:gd name="csY11" fmla="*/ 451382 h 1079499"/>
              <a:gd name="csX12" fmla="*/ 447128 w 3406775"/>
              <a:gd name="csY12" fmla="*/ 369067 h 1079499"/>
              <a:gd name="csX13" fmla="*/ 436317 w 3406775"/>
              <a:gd name="csY13" fmla="*/ 358255 h 1079499"/>
              <a:gd name="csX14" fmla="*/ 436071 w 3406775"/>
              <a:gd name="csY14" fmla="*/ 304197 h 1079499"/>
              <a:gd name="csX15" fmla="*/ 555244 w 3406775"/>
              <a:gd name="csY15" fmla="*/ 423370 h 1079499"/>
              <a:gd name="csX16" fmla="*/ 436071 w 3406775"/>
              <a:gd name="csY16" fmla="*/ 542543 h 1079499"/>
              <a:gd name="csX17" fmla="*/ 316898 w 3406775"/>
              <a:gd name="csY17" fmla="*/ 423370 h 1079499"/>
              <a:gd name="csX18" fmla="*/ 436071 w 3406775"/>
              <a:gd name="csY18" fmla="*/ 304197 h 1079499"/>
              <a:gd name="csX19" fmla="*/ 436071 w 3406775"/>
              <a:gd name="csY19" fmla="*/ 282574 h 1079499"/>
              <a:gd name="csX20" fmla="*/ 295275 w 3406775"/>
              <a:gd name="csY20" fmla="*/ 423370 h 1079499"/>
              <a:gd name="csX21" fmla="*/ 436071 w 3406775"/>
              <a:gd name="csY21" fmla="*/ 564166 h 1079499"/>
              <a:gd name="csX22" fmla="*/ 576867 w 3406775"/>
              <a:gd name="csY22" fmla="*/ 423370 h 1079499"/>
              <a:gd name="csX23" fmla="*/ 436071 w 3406775"/>
              <a:gd name="csY23" fmla="*/ 282574 h 1079499"/>
              <a:gd name="csX24" fmla="*/ 0 w 3406775"/>
              <a:gd name="csY24" fmla="*/ 0 h 1079499"/>
              <a:gd name="csX25" fmla="*/ 3406775 w 3406775"/>
              <a:gd name="csY25" fmla="*/ 0 h 1079499"/>
              <a:gd name="csX26" fmla="*/ 3406775 w 3406775"/>
              <a:gd name="csY26" fmla="*/ 1079499 h 1079499"/>
              <a:gd name="csX27" fmla="*/ 0 w 3406775"/>
              <a:gd name="csY27" fmla="*/ 1079499 h 107949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</a:cxnLst>
            <a:rect l="l" t="t" r="r" b="b"/>
            <a:pathLst>
              <a:path w="3406775" h="1079499">
                <a:moveTo>
                  <a:pt x="436317" y="358255"/>
                </a:moveTo>
                <a:cubicBezTo>
                  <a:pt x="430420" y="358255"/>
                  <a:pt x="425505" y="363169"/>
                  <a:pt x="425505" y="369067"/>
                </a:cubicBezTo>
                <a:lnTo>
                  <a:pt x="425505" y="451382"/>
                </a:lnTo>
                <a:lnTo>
                  <a:pt x="400688" y="426564"/>
                </a:lnTo>
                <a:cubicBezTo>
                  <a:pt x="396511" y="422387"/>
                  <a:pt x="389630" y="422387"/>
                  <a:pt x="385453" y="426564"/>
                </a:cubicBezTo>
                <a:cubicBezTo>
                  <a:pt x="381276" y="430742"/>
                  <a:pt x="381276" y="437622"/>
                  <a:pt x="385453" y="441799"/>
                </a:cubicBezTo>
                <a:lnTo>
                  <a:pt x="428700" y="485045"/>
                </a:lnTo>
                <a:cubicBezTo>
                  <a:pt x="432877" y="489222"/>
                  <a:pt x="439757" y="489222"/>
                  <a:pt x="443934" y="485045"/>
                </a:cubicBezTo>
                <a:lnTo>
                  <a:pt x="487180" y="441799"/>
                </a:lnTo>
                <a:cubicBezTo>
                  <a:pt x="491357" y="437622"/>
                  <a:pt x="491357" y="430742"/>
                  <a:pt x="487180" y="426564"/>
                </a:cubicBezTo>
                <a:cubicBezTo>
                  <a:pt x="483003" y="422387"/>
                  <a:pt x="476123" y="422387"/>
                  <a:pt x="471946" y="426564"/>
                </a:cubicBezTo>
                <a:lnTo>
                  <a:pt x="447128" y="451382"/>
                </a:lnTo>
                <a:lnTo>
                  <a:pt x="447128" y="369067"/>
                </a:lnTo>
                <a:cubicBezTo>
                  <a:pt x="447128" y="363169"/>
                  <a:pt x="442214" y="358255"/>
                  <a:pt x="436317" y="358255"/>
                </a:cubicBezTo>
                <a:close/>
                <a:moveTo>
                  <a:pt x="436071" y="304197"/>
                </a:moveTo>
                <a:cubicBezTo>
                  <a:pt x="501923" y="304197"/>
                  <a:pt x="555244" y="357518"/>
                  <a:pt x="555244" y="423370"/>
                </a:cubicBezTo>
                <a:cubicBezTo>
                  <a:pt x="555244" y="489222"/>
                  <a:pt x="501923" y="542543"/>
                  <a:pt x="436071" y="542543"/>
                </a:cubicBezTo>
                <a:cubicBezTo>
                  <a:pt x="370219" y="542543"/>
                  <a:pt x="316898" y="489222"/>
                  <a:pt x="316898" y="423370"/>
                </a:cubicBezTo>
                <a:cubicBezTo>
                  <a:pt x="316898" y="357518"/>
                  <a:pt x="370219" y="304197"/>
                  <a:pt x="436071" y="304197"/>
                </a:cubicBezTo>
                <a:close/>
                <a:moveTo>
                  <a:pt x="436071" y="282574"/>
                </a:moveTo>
                <a:cubicBezTo>
                  <a:pt x="358424" y="282574"/>
                  <a:pt x="295275" y="345723"/>
                  <a:pt x="295275" y="423370"/>
                </a:cubicBezTo>
                <a:cubicBezTo>
                  <a:pt x="295275" y="501017"/>
                  <a:pt x="358424" y="564166"/>
                  <a:pt x="436071" y="564166"/>
                </a:cubicBezTo>
                <a:cubicBezTo>
                  <a:pt x="513718" y="564166"/>
                  <a:pt x="576867" y="501017"/>
                  <a:pt x="576867" y="423370"/>
                </a:cubicBezTo>
                <a:cubicBezTo>
                  <a:pt x="576867" y="345723"/>
                  <a:pt x="513963" y="282574"/>
                  <a:pt x="436071" y="282574"/>
                </a:cubicBezTo>
                <a:close/>
                <a:moveTo>
                  <a:pt x="0" y="0"/>
                </a:moveTo>
                <a:lnTo>
                  <a:pt x="3406775" y="0"/>
                </a:lnTo>
                <a:lnTo>
                  <a:pt x="3406775" y="1079499"/>
                </a:lnTo>
                <a:lnTo>
                  <a:pt x="0" y="10794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324000" tIns="360000" bIns="72000" anchor="b">
            <a:noAutofit/>
          </a:bodyPr>
          <a:lstStyle>
            <a:lvl1pPr marL="0" indent="0">
              <a:lnSpc>
                <a:spcPct val="120000"/>
              </a:lnSpc>
              <a:buNone/>
              <a:defRPr sz="1700" b="1" i="0"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C1C5EC6B-10AA-3C43-C37F-3E7AA934BACE}"/>
              </a:ext>
            </a:extLst>
          </p:cNvPr>
          <p:cNvSpPr/>
          <p:nvPr userDrawn="1"/>
        </p:nvSpPr>
        <p:spPr>
          <a:xfrm>
            <a:off x="4501269" y="2177143"/>
            <a:ext cx="682171" cy="40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Plassholder for tekst 30">
            <a:extLst>
              <a:ext uri="{FF2B5EF4-FFF2-40B4-BE49-F238E27FC236}">
                <a16:creationId xmlns:a16="http://schemas.microsoft.com/office/drawing/2014/main" id="{818E9FF1-D4C8-B156-3D5E-15ED82F08E1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73987" y="1943101"/>
            <a:ext cx="3406775" cy="1079499"/>
          </a:xfrm>
          <a:custGeom>
            <a:avLst/>
            <a:gdLst>
              <a:gd name="csX0" fmla="*/ 436317 w 3406775"/>
              <a:gd name="csY0" fmla="*/ 358255 h 1079499"/>
              <a:gd name="csX1" fmla="*/ 425505 w 3406775"/>
              <a:gd name="csY1" fmla="*/ 369067 h 1079499"/>
              <a:gd name="csX2" fmla="*/ 425505 w 3406775"/>
              <a:gd name="csY2" fmla="*/ 451382 h 1079499"/>
              <a:gd name="csX3" fmla="*/ 400688 w 3406775"/>
              <a:gd name="csY3" fmla="*/ 426564 h 1079499"/>
              <a:gd name="csX4" fmla="*/ 385453 w 3406775"/>
              <a:gd name="csY4" fmla="*/ 426564 h 1079499"/>
              <a:gd name="csX5" fmla="*/ 385453 w 3406775"/>
              <a:gd name="csY5" fmla="*/ 441799 h 1079499"/>
              <a:gd name="csX6" fmla="*/ 428700 w 3406775"/>
              <a:gd name="csY6" fmla="*/ 485045 h 1079499"/>
              <a:gd name="csX7" fmla="*/ 443934 w 3406775"/>
              <a:gd name="csY7" fmla="*/ 485045 h 1079499"/>
              <a:gd name="csX8" fmla="*/ 487180 w 3406775"/>
              <a:gd name="csY8" fmla="*/ 441799 h 1079499"/>
              <a:gd name="csX9" fmla="*/ 487180 w 3406775"/>
              <a:gd name="csY9" fmla="*/ 426564 h 1079499"/>
              <a:gd name="csX10" fmla="*/ 471946 w 3406775"/>
              <a:gd name="csY10" fmla="*/ 426564 h 1079499"/>
              <a:gd name="csX11" fmla="*/ 447128 w 3406775"/>
              <a:gd name="csY11" fmla="*/ 451382 h 1079499"/>
              <a:gd name="csX12" fmla="*/ 447128 w 3406775"/>
              <a:gd name="csY12" fmla="*/ 369067 h 1079499"/>
              <a:gd name="csX13" fmla="*/ 436317 w 3406775"/>
              <a:gd name="csY13" fmla="*/ 358255 h 1079499"/>
              <a:gd name="csX14" fmla="*/ 436071 w 3406775"/>
              <a:gd name="csY14" fmla="*/ 304197 h 1079499"/>
              <a:gd name="csX15" fmla="*/ 555244 w 3406775"/>
              <a:gd name="csY15" fmla="*/ 423370 h 1079499"/>
              <a:gd name="csX16" fmla="*/ 436071 w 3406775"/>
              <a:gd name="csY16" fmla="*/ 542543 h 1079499"/>
              <a:gd name="csX17" fmla="*/ 316898 w 3406775"/>
              <a:gd name="csY17" fmla="*/ 423370 h 1079499"/>
              <a:gd name="csX18" fmla="*/ 436071 w 3406775"/>
              <a:gd name="csY18" fmla="*/ 304197 h 1079499"/>
              <a:gd name="csX19" fmla="*/ 436071 w 3406775"/>
              <a:gd name="csY19" fmla="*/ 282574 h 1079499"/>
              <a:gd name="csX20" fmla="*/ 295275 w 3406775"/>
              <a:gd name="csY20" fmla="*/ 423370 h 1079499"/>
              <a:gd name="csX21" fmla="*/ 436071 w 3406775"/>
              <a:gd name="csY21" fmla="*/ 564166 h 1079499"/>
              <a:gd name="csX22" fmla="*/ 576867 w 3406775"/>
              <a:gd name="csY22" fmla="*/ 423370 h 1079499"/>
              <a:gd name="csX23" fmla="*/ 436071 w 3406775"/>
              <a:gd name="csY23" fmla="*/ 282574 h 1079499"/>
              <a:gd name="csX24" fmla="*/ 0 w 3406775"/>
              <a:gd name="csY24" fmla="*/ 0 h 1079499"/>
              <a:gd name="csX25" fmla="*/ 3406775 w 3406775"/>
              <a:gd name="csY25" fmla="*/ 0 h 1079499"/>
              <a:gd name="csX26" fmla="*/ 3406775 w 3406775"/>
              <a:gd name="csY26" fmla="*/ 1079499 h 1079499"/>
              <a:gd name="csX27" fmla="*/ 0 w 3406775"/>
              <a:gd name="csY27" fmla="*/ 1079499 h 107949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</a:cxnLst>
            <a:rect l="l" t="t" r="r" b="b"/>
            <a:pathLst>
              <a:path w="3406775" h="1079499">
                <a:moveTo>
                  <a:pt x="436317" y="358255"/>
                </a:moveTo>
                <a:cubicBezTo>
                  <a:pt x="430420" y="358255"/>
                  <a:pt x="425505" y="363169"/>
                  <a:pt x="425505" y="369067"/>
                </a:cubicBezTo>
                <a:lnTo>
                  <a:pt x="425505" y="451382"/>
                </a:lnTo>
                <a:lnTo>
                  <a:pt x="400688" y="426564"/>
                </a:lnTo>
                <a:cubicBezTo>
                  <a:pt x="396511" y="422387"/>
                  <a:pt x="389630" y="422387"/>
                  <a:pt x="385453" y="426564"/>
                </a:cubicBezTo>
                <a:cubicBezTo>
                  <a:pt x="381276" y="430742"/>
                  <a:pt x="381276" y="437622"/>
                  <a:pt x="385453" y="441799"/>
                </a:cubicBezTo>
                <a:lnTo>
                  <a:pt x="428700" y="485045"/>
                </a:lnTo>
                <a:cubicBezTo>
                  <a:pt x="432877" y="489222"/>
                  <a:pt x="439757" y="489222"/>
                  <a:pt x="443934" y="485045"/>
                </a:cubicBezTo>
                <a:lnTo>
                  <a:pt x="487180" y="441799"/>
                </a:lnTo>
                <a:cubicBezTo>
                  <a:pt x="491357" y="437622"/>
                  <a:pt x="491357" y="430742"/>
                  <a:pt x="487180" y="426564"/>
                </a:cubicBezTo>
                <a:cubicBezTo>
                  <a:pt x="483003" y="422387"/>
                  <a:pt x="476123" y="422387"/>
                  <a:pt x="471946" y="426564"/>
                </a:cubicBezTo>
                <a:lnTo>
                  <a:pt x="447128" y="451382"/>
                </a:lnTo>
                <a:lnTo>
                  <a:pt x="447128" y="369067"/>
                </a:lnTo>
                <a:cubicBezTo>
                  <a:pt x="447128" y="363169"/>
                  <a:pt x="442214" y="358255"/>
                  <a:pt x="436317" y="358255"/>
                </a:cubicBezTo>
                <a:close/>
                <a:moveTo>
                  <a:pt x="436071" y="304197"/>
                </a:moveTo>
                <a:cubicBezTo>
                  <a:pt x="501923" y="304197"/>
                  <a:pt x="555244" y="357518"/>
                  <a:pt x="555244" y="423370"/>
                </a:cubicBezTo>
                <a:cubicBezTo>
                  <a:pt x="555244" y="489222"/>
                  <a:pt x="501923" y="542543"/>
                  <a:pt x="436071" y="542543"/>
                </a:cubicBezTo>
                <a:cubicBezTo>
                  <a:pt x="370219" y="542543"/>
                  <a:pt x="316898" y="489222"/>
                  <a:pt x="316898" y="423370"/>
                </a:cubicBezTo>
                <a:cubicBezTo>
                  <a:pt x="316898" y="357518"/>
                  <a:pt x="370219" y="304197"/>
                  <a:pt x="436071" y="304197"/>
                </a:cubicBezTo>
                <a:close/>
                <a:moveTo>
                  <a:pt x="436071" y="282574"/>
                </a:moveTo>
                <a:cubicBezTo>
                  <a:pt x="358424" y="282574"/>
                  <a:pt x="295275" y="345723"/>
                  <a:pt x="295275" y="423370"/>
                </a:cubicBezTo>
                <a:cubicBezTo>
                  <a:pt x="295275" y="501017"/>
                  <a:pt x="358424" y="564166"/>
                  <a:pt x="436071" y="564166"/>
                </a:cubicBezTo>
                <a:cubicBezTo>
                  <a:pt x="513718" y="564166"/>
                  <a:pt x="576867" y="501017"/>
                  <a:pt x="576867" y="423370"/>
                </a:cubicBezTo>
                <a:cubicBezTo>
                  <a:pt x="576867" y="345723"/>
                  <a:pt x="513963" y="282574"/>
                  <a:pt x="436071" y="282574"/>
                </a:cubicBezTo>
                <a:close/>
                <a:moveTo>
                  <a:pt x="0" y="0"/>
                </a:moveTo>
                <a:lnTo>
                  <a:pt x="3406775" y="0"/>
                </a:lnTo>
                <a:lnTo>
                  <a:pt x="3406775" y="1079499"/>
                </a:lnTo>
                <a:lnTo>
                  <a:pt x="0" y="10794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324000" tIns="360000" bIns="72000" anchor="b">
            <a:noAutofit/>
          </a:bodyPr>
          <a:lstStyle>
            <a:lvl1pPr marL="0" indent="0">
              <a:lnSpc>
                <a:spcPct val="120000"/>
              </a:lnSpc>
              <a:buNone/>
              <a:defRPr sz="1700" b="1" i="0"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13" name="Plassholder for tekst 25">
            <a:extLst>
              <a:ext uri="{FF2B5EF4-FFF2-40B4-BE49-F238E27FC236}">
                <a16:creationId xmlns:a16="http://schemas.microsoft.com/office/drawing/2014/main" id="{93081077-4DEE-5F51-382A-BB19ECC8231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73987" y="3015343"/>
            <a:ext cx="3406775" cy="3093357"/>
          </a:xfrm>
          <a:prstGeom prst="rect">
            <a:avLst/>
          </a:prstGeom>
          <a:solidFill>
            <a:schemeClr val="bg2"/>
          </a:solidFill>
        </p:spPr>
        <p:txBody>
          <a:bodyPr lIns="324000" tIns="0" rIns="288000" bIns="360000" anchor="t">
            <a:normAutofit/>
          </a:bodyPr>
          <a:lstStyle>
            <a:lvl1pPr marL="0" indent="0">
              <a:lnSpc>
                <a:spcPct val="120000"/>
              </a:lnSpc>
              <a:buNone/>
              <a:defRPr sz="1700" b="0" i="0"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Klikk for å skrive tekst</a:t>
            </a:r>
          </a:p>
        </p:txBody>
      </p:sp>
      <p:sp>
        <p:nvSpPr>
          <p:cNvPr id="14" name="Plassholder for tekst 25">
            <a:extLst>
              <a:ext uri="{FF2B5EF4-FFF2-40B4-BE49-F238E27FC236}">
                <a16:creationId xmlns:a16="http://schemas.microsoft.com/office/drawing/2014/main" id="{F21D345E-3B19-3CE1-C1D9-05B4D7924DF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7475" y="3015343"/>
            <a:ext cx="3406775" cy="3093357"/>
          </a:xfrm>
          <a:prstGeom prst="rect">
            <a:avLst/>
          </a:prstGeom>
          <a:solidFill>
            <a:schemeClr val="bg2"/>
          </a:solidFill>
        </p:spPr>
        <p:txBody>
          <a:bodyPr lIns="324000" tIns="0" rIns="288000" bIns="360000" anchor="t">
            <a:normAutofit/>
          </a:bodyPr>
          <a:lstStyle>
            <a:lvl1pPr marL="0" indent="0">
              <a:lnSpc>
                <a:spcPct val="120000"/>
              </a:lnSpc>
              <a:buNone/>
              <a:defRPr sz="1700" b="0" i="0"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Klikk for å skrive tekst</a:t>
            </a:r>
          </a:p>
        </p:txBody>
      </p:sp>
    </p:spTree>
    <p:extLst>
      <p:ext uri="{BB962C8B-B14F-4D97-AF65-F5344CB8AC3E}">
        <p14:creationId xmlns:p14="http://schemas.microsoft.com/office/powerpoint/2010/main" val="1909970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bokser m/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25">
            <a:extLst>
              <a:ext uri="{FF2B5EF4-FFF2-40B4-BE49-F238E27FC236}">
                <a16:creationId xmlns:a16="http://schemas.microsoft.com/office/drawing/2014/main" id="{843C2CDC-7CFE-819B-71AC-BE015BFBB09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367808" y="4613251"/>
            <a:ext cx="3420000" cy="1495449"/>
          </a:xfrm>
          <a:prstGeom prst="rect">
            <a:avLst/>
          </a:prstGeom>
          <a:solidFill>
            <a:schemeClr val="bg2"/>
          </a:solidFill>
        </p:spPr>
        <p:txBody>
          <a:bodyPr lIns="324000" tIns="0" rIns="288000" bIns="540000" anchor="t">
            <a:normAutofit/>
          </a:bodyPr>
          <a:lstStyle>
            <a:lvl1pPr marL="0" indent="0">
              <a:lnSpc>
                <a:spcPct val="120000"/>
              </a:lnSpc>
              <a:buNone/>
              <a:defRPr sz="1700" b="0" i="0"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Klikk for å skrive tekst</a:t>
            </a:r>
          </a:p>
        </p:txBody>
      </p:sp>
      <p:sp>
        <p:nvSpPr>
          <p:cNvPr id="3" name="Plassholder for tekst 25">
            <a:extLst>
              <a:ext uri="{FF2B5EF4-FFF2-40B4-BE49-F238E27FC236}">
                <a16:creationId xmlns:a16="http://schemas.microsoft.com/office/drawing/2014/main" id="{0739B87E-4C17-49ED-4575-C47A06F7B19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195154" y="4613251"/>
            <a:ext cx="3420000" cy="1495449"/>
          </a:xfrm>
          <a:prstGeom prst="rect">
            <a:avLst/>
          </a:prstGeom>
          <a:solidFill>
            <a:schemeClr val="bg2"/>
          </a:solidFill>
        </p:spPr>
        <p:txBody>
          <a:bodyPr lIns="324000" tIns="0" rIns="288000" bIns="540000" anchor="t">
            <a:normAutofit/>
          </a:bodyPr>
          <a:lstStyle>
            <a:lvl1pPr marL="0" indent="0">
              <a:lnSpc>
                <a:spcPct val="120000"/>
              </a:lnSpc>
              <a:buNone/>
              <a:defRPr sz="1700" b="0" i="0"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Klikk for å skrive tekst</a:t>
            </a:r>
          </a:p>
        </p:txBody>
      </p:sp>
      <p:sp>
        <p:nvSpPr>
          <p:cNvPr id="4" name="Plassholder for tekst 25">
            <a:extLst>
              <a:ext uri="{FF2B5EF4-FFF2-40B4-BE49-F238E27FC236}">
                <a16:creationId xmlns:a16="http://schemas.microsoft.com/office/drawing/2014/main" id="{84BCCAED-6A61-2238-1E5E-343848A5185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95154" y="4025900"/>
            <a:ext cx="3420000" cy="587772"/>
          </a:xfrm>
          <a:prstGeom prst="rect">
            <a:avLst/>
          </a:prstGeom>
          <a:solidFill>
            <a:schemeClr val="bg2"/>
          </a:solidFill>
        </p:spPr>
        <p:txBody>
          <a:bodyPr lIns="324000" tIns="0" bIns="36000" anchor="b"/>
          <a:lstStyle>
            <a:lvl1pPr marL="0" indent="0">
              <a:lnSpc>
                <a:spcPct val="120000"/>
              </a:lnSpc>
              <a:buNone/>
              <a:defRPr sz="1700" b="1" i="0"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" name="Plassholder for bilde 22">
            <a:extLst>
              <a:ext uri="{FF2B5EF4-FFF2-40B4-BE49-F238E27FC236}">
                <a16:creationId xmlns:a16="http://schemas.microsoft.com/office/drawing/2014/main" id="{8B9DFD93-CCAB-B900-A122-0AE85154746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194570" y="1924050"/>
            <a:ext cx="3421168" cy="21113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6" name="Plassholder for tekst 7">
            <a:extLst>
              <a:ext uri="{FF2B5EF4-FFF2-40B4-BE49-F238E27FC236}">
                <a16:creationId xmlns:a16="http://schemas.microsoft.com/office/drawing/2014/main" id="{054F16F1-9A3F-2054-5F30-62C21E94744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03709" y="5766751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7" name="Plassholder for tekst 25">
            <a:extLst>
              <a:ext uri="{FF2B5EF4-FFF2-40B4-BE49-F238E27FC236}">
                <a16:creationId xmlns:a16="http://schemas.microsoft.com/office/drawing/2014/main" id="{0E54A270-5870-D6AE-D733-F5D09771A3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76784" y="4613251"/>
            <a:ext cx="3420000" cy="1495449"/>
          </a:xfrm>
          <a:prstGeom prst="rect">
            <a:avLst/>
          </a:prstGeom>
          <a:solidFill>
            <a:schemeClr val="bg2"/>
          </a:solidFill>
        </p:spPr>
        <p:txBody>
          <a:bodyPr lIns="324000" tIns="0" rIns="288000" bIns="540000" anchor="t">
            <a:normAutofit/>
          </a:bodyPr>
          <a:lstStyle>
            <a:lvl1pPr marL="0" indent="0">
              <a:lnSpc>
                <a:spcPct val="120000"/>
              </a:lnSpc>
              <a:buNone/>
              <a:defRPr sz="1700" b="0" i="0"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Klikk for å skrive tekst</a:t>
            </a:r>
          </a:p>
        </p:txBody>
      </p:sp>
      <p:sp>
        <p:nvSpPr>
          <p:cNvPr id="8" name="Plassholder for tekst 25">
            <a:extLst>
              <a:ext uri="{FF2B5EF4-FFF2-40B4-BE49-F238E27FC236}">
                <a16:creationId xmlns:a16="http://schemas.microsoft.com/office/drawing/2014/main" id="{D5089E9B-D609-529C-5661-B24759860ED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76784" y="4025900"/>
            <a:ext cx="3420000" cy="587772"/>
          </a:xfrm>
          <a:prstGeom prst="rect">
            <a:avLst/>
          </a:prstGeom>
          <a:solidFill>
            <a:schemeClr val="bg2"/>
          </a:solidFill>
        </p:spPr>
        <p:txBody>
          <a:bodyPr lIns="324000" tIns="0" bIns="36000" anchor="b"/>
          <a:lstStyle>
            <a:lvl1pPr marL="0" indent="0">
              <a:lnSpc>
                <a:spcPct val="120000"/>
              </a:lnSpc>
              <a:buNone/>
              <a:defRPr sz="1700" b="1" i="0"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9" name="Plassholder for bilde 22">
            <a:extLst>
              <a:ext uri="{FF2B5EF4-FFF2-40B4-BE49-F238E27FC236}">
                <a16:creationId xmlns:a16="http://schemas.microsoft.com/office/drawing/2014/main" id="{C1A6B50A-B6EE-A787-A5DC-9EA63477BD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576200" y="1924050"/>
            <a:ext cx="3421168" cy="21113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13" name="Plassholder for tekst 7">
            <a:extLst>
              <a:ext uri="{FF2B5EF4-FFF2-40B4-BE49-F238E27FC236}">
                <a16:creationId xmlns:a16="http://schemas.microsoft.com/office/drawing/2014/main" id="{C6B4CBA6-3A93-5AAA-EE79-2A101FD046B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583896" y="5766751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14" name="Plassholder for tekst 25">
            <a:extLst>
              <a:ext uri="{FF2B5EF4-FFF2-40B4-BE49-F238E27FC236}">
                <a16:creationId xmlns:a16="http://schemas.microsoft.com/office/drawing/2014/main" id="{E4BA38A3-AE3A-2A70-540D-71D312B856B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67808" y="4025900"/>
            <a:ext cx="3420000" cy="587772"/>
          </a:xfrm>
          <a:prstGeom prst="rect">
            <a:avLst/>
          </a:prstGeom>
          <a:solidFill>
            <a:schemeClr val="bg2"/>
          </a:solidFill>
        </p:spPr>
        <p:txBody>
          <a:bodyPr lIns="324000" tIns="0" bIns="36000" anchor="b"/>
          <a:lstStyle>
            <a:lvl1pPr marL="0" indent="0">
              <a:lnSpc>
                <a:spcPct val="120000"/>
              </a:lnSpc>
              <a:buNone/>
              <a:defRPr sz="1700" b="1" i="0"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15" name="Plassholder for bilde 22">
            <a:extLst>
              <a:ext uri="{FF2B5EF4-FFF2-40B4-BE49-F238E27FC236}">
                <a16:creationId xmlns:a16="http://schemas.microsoft.com/office/drawing/2014/main" id="{1284068D-0C40-959C-F696-6415825303F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4367224" y="1924050"/>
            <a:ext cx="3421168" cy="21113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16" name="Plassholder for tekst 7">
            <a:extLst>
              <a:ext uri="{FF2B5EF4-FFF2-40B4-BE49-F238E27FC236}">
                <a16:creationId xmlns:a16="http://schemas.microsoft.com/office/drawing/2014/main" id="{F9CEDAD0-1637-74C8-C54F-2569FAE9604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374920" y="5766751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10" name="Tittel 1">
            <a:extLst>
              <a:ext uri="{FF2B5EF4-FFF2-40B4-BE49-F238E27FC236}">
                <a16:creationId xmlns:a16="http://schemas.microsoft.com/office/drawing/2014/main" id="{084FA15A-1690-CA07-C725-C4453752E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480526"/>
            <a:ext cx="11055350" cy="1055198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</a:lstStyle>
          <a:p>
            <a:r>
              <a:rPr lang="nb-NO" dirty="0"/>
              <a:t>Klikk for å redigere tittel</a:t>
            </a:r>
          </a:p>
        </p:txBody>
      </p:sp>
    </p:spTree>
    <p:extLst>
      <p:ext uri="{BB962C8B-B14F-4D97-AF65-F5344CB8AC3E}">
        <p14:creationId xmlns:p14="http://schemas.microsoft.com/office/powerpoint/2010/main" val="38373637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og bil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03D148-5A49-9C03-91E5-1DF897F71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480526"/>
            <a:ext cx="6446838" cy="1055198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</a:lstStyle>
          <a:p>
            <a:r>
              <a:rPr lang="nb-NO" dirty="0"/>
              <a:t>Klikk for å redigere tittel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53209F5-D764-75B6-B94E-805587F51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6" y="1863969"/>
            <a:ext cx="6446838" cy="4428000"/>
          </a:xfrm>
          <a:prstGeom prst="rect">
            <a:avLst/>
          </a:prstGeom>
        </p:spPr>
        <p:txBody>
          <a:bodyPr/>
          <a:lstStyle>
            <a:lvl2pPr marL="432000"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57BFCCC4-7E33-B063-D85E-74718D9884A2}"/>
              </a:ext>
            </a:extLst>
          </p:cNvPr>
          <p:cNvSpPr txBox="1"/>
          <p:nvPr userDrawn="1"/>
        </p:nvSpPr>
        <p:spPr>
          <a:xfrm>
            <a:off x="7326923" y="7737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4" name="Plassholder for bilde 4">
            <a:extLst>
              <a:ext uri="{FF2B5EF4-FFF2-40B4-BE49-F238E27FC236}">
                <a16:creationId xmlns:a16="http://schemas.microsoft.com/office/drawing/2014/main" id="{E448ED9F-BC31-4B18-9136-48CF0EFF9E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32738" y="0"/>
            <a:ext cx="4259262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5" name="Plassholder for tekst 7">
            <a:extLst>
              <a:ext uri="{FF2B5EF4-FFF2-40B4-BE49-F238E27FC236}">
                <a16:creationId xmlns:a16="http://schemas.microsoft.com/office/drawing/2014/main" id="{F145EBF4-EA38-6866-4C6D-8E6E8649AE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74238" y="6542604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7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</p:spTree>
    <p:extLst>
      <p:ext uri="{BB962C8B-B14F-4D97-AF65-F5344CB8AC3E}">
        <p14:creationId xmlns:p14="http://schemas.microsoft.com/office/powerpoint/2010/main" val="3871717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og bil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03D148-5A49-9C03-91E5-1DF897F71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6" y="480526"/>
            <a:ext cx="4606924" cy="1055198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</a:lstStyle>
          <a:p>
            <a:r>
              <a:rPr lang="nb-NO" dirty="0"/>
              <a:t>Klikk for å redigere tittel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53209F5-D764-75B6-B94E-805587F51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7" y="1863969"/>
            <a:ext cx="4606924" cy="4428000"/>
          </a:xfrm>
          <a:prstGeom prst="rect">
            <a:avLst/>
          </a:prstGeom>
        </p:spPr>
        <p:txBody>
          <a:bodyPr/>
          <a:lstStyle>
            <a:lvl2pPr marL="432000"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57BFCCC4-7E33-B063-D85E-74718D9884A2}"/>
              </a:ext>
            </a:extLst>
          </p:cNvPr>
          <p:cNvSpPr txBox="1"/>
          <p:nvPr userDrawn="1"/>
        </p:nvSpPr>
        <p:spPr>
          <a:xfrm>
            <a:off x="7326923" y="7737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6" name="Plassholder for bilde 4">
            <a:extLst>
              <a:ext uri="{FF2B5EF4-FFF2-40B4-BE49-F238E27FC236}">
                <a16:creationId xmlns:a16="http://schemas.microsoft.com/office/drawing/2014/main" id="{69FCC2B2-6BDA-6910-733D-C9369CBC48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12910" y="568325"/>
            <a:ext cx="5402828" cy="57213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7" name="Plassholder for tekst 7">
            <a:extLst>
              <a:ext uri="{FF2B5EF4-FFF2-40B4-BE49-F238E27FC236}">
                <a16:creationId xmlns:a16="http://schemas.microsoft.com/office/drawing/2014/main" id="{E1FAE0DA-8DEB-E4D9-3262-4370FDFB498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15535" y="5984326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</p:spTree>
    <p:extLst>
      <p:ext uri="{BB962C8B-B14F-4D97-AF65-F5344CB8AC3E}">
        <p14:creationId xmlns:p14="http://schemas.microsoft.com/office/powerpoint/2010/main" val="3933232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og fire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03D148-5A49-9C03-91E5-1DF897F71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6" y="480526"/>
            <a:ext cx="4606924" cy="1055198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</a:lstStyle>
          <a:p>
            <a:r>
              <a:rPr lang="nb-NO" dirty="0"/>
              <a:t>Klikk for å redigere tittel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53209F5-D764-75B6-B94E-805587F51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7" y="1863969"/>
            <a:ext cx="4606924" cy="4428000"/>
          </a:xfrm>
          <a:prstGeom prst="rect">
            <a:avLst/>
          </a:prstGeom>
        </p:spPr>
        <p:txBody>
          <a:bodyPr/>
          <a:lstStyle>
            <a:lvl2pPr marL="432000"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bilde 4">
            <a:extLst>
              <a:ext uri="{FF2B5EF4-FFF2-40B4-BE49-F238E27FC236}">
                <a16:creationId xmlns:a16="http://schemas.microsoft.com/office/drawing/2014/main" id="{D2C81EEC-7B9A-707A-185F-634EBC31EE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17911" y="569146"/>
            <a:ext cx="2629227" cy="273772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5" name="Plassholder for bilde 4">
            <a:extLst>
              <a:ext uri="{FF2B5EF4-FFF2-40B4-BE49-F238E27FC236}">
                <a16:creationId xmlns:a16="http://schemas.microsoft.com/office/drawing/2014/main" id="{33407FEE-6DED-7959-D882-30B123C50B4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976320" y="569146"/>
            <a:ext cx="2629227" cy="273772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9" name="Plassholder for bilde 4">
            <a:extLst>
              <a:ext uri="{FF2B5EF4-FFF2-40B4-BE49-F238E27FC236}">
                <a16:creationId xmlns:a16="http://schemas.microsoft.com/office/drawing/2014/main" id="{A1F45A6E-5549-04B7-A688-8E6BAE21E2B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217911" y="3547964"/>
            <a:ext cx="2629227" cy="273772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10" name="Plassholder for bilde 4">
            <a:extLst>
              <a:ext uri="{FF2B5EF4-FFF2-40B4-BE49-F238E27FC236}">
                <a16:creationId xmlns:a16="http://schemas.microsoft.com/office/drawing/2014/main" id="{74497E39-DAEF-9E46-F9F1-4B2EA1AD022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976320" y="3547964"/>
            <a:ext cx="2629227" cy="273772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11" name="Plassholder for tekst 7">
            <a:extLst>
              <a:ext uri="{FF2B5EF4-FFF2-40B4-BE49-F238E27FC236}">
                <a16:creationId xmlns:a16="http://schemas.microsoft.com/office/drawing/2014/main" id="{BCFDF31D-5114-95F6-545A-EC0170F44F4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15535" y="5984326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12" name="Plassholder for tekst 7">
            <a:extLst>
              <a:ext uri="{FF2B5EF4-FFF2-40B4-BE49-F238E27FC236}">
                <a16:creationId xmlns:a16="http://schemas.microsoft.com/office/drawing/2014/main" id="{5988582E-14E1-EC5A-EAC6-8517D299A50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09972" y="5984326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13" name="Plassholder for tekst 7">
            <a:extLst>
              <a:ext uri="{FF2B5EF4-FFF2-40B4-BE49-F238E27FC236}">
                <a16:creationId xmlns:a16="http://schemas.microsoft.com/office/drawing/2014/main" id="{DBA91B0E-4F38-335B-540E-1CAA3ACC8D3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15535" y="3022892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14" name="Plassholder for tekst 7">
            <a:extLst>
              <a:ext uri="{FF2B5EF4-FFF2-40B4-BE49-F238E27FC236}">
                <a16:creationId xmlns:a16="http://schemas.microsoft.com/office/drawing/2014/main" id="{211BF60F-DF8A-E301-E732-F4D7027C36C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09972" y="3022892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</p:spTree>
    <p:extLst>
      <p:ext uri="{BB962C8B-B14F-4D97-AF65-F5344CB8AC3E}">
        <p14:creationId xmlns:p14="http://schemas.microsoft.com/office/powerpoint/2010/main" val="18636513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fallende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ilde 4">
            <a:extLst>
              <a:ext uri="{FF2B5EF4-FFF2-40B4-BE49-F238E27FC236}">
                <a16:creationId xmlns:a16="http://schemas.microsoft.com/office/drawing/2014/main" id="{6AE2AF99-80BD-4FE8-3D3B-0F8E1AB8262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4" name="Plassholder for tekst 7">
            <a:extLst>
              <a:ext uri="{FF2B5EF4-FFF2-40B4-BE49-F238E27FC236}">
                <a16:creationId xmlns:a16="http://schemas.microsoft.com/office/drawing/2014/main" id="{50FC1DD1-07C0-2845-3FF3-AB675A351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74238" y="6542604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7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</p:spTree>
    <p:extLst>
      <p:ext uri="{BB962C8B-B14F-4D97-AF65-F5344CB8AC3E}">
        <p14:creationId xmlns:p14="http://schemas.microsoft.com/office/powerpoint/2010/main" val="86089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tt bilde med 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ilde 4">
            <a:extLst>
              <a:ext uri="{FF2B5EF4-FFF2-40B4-BE49-F238E27FC236}">
                <a16:creationId xmlns:a16="http://schemas.microsoft.com/office/drawing/2014/main" id="{FF15D8CA-E48D-55FB-94C8-3F7CB2A0A56B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568326" y="568325"/>
            <a:ext cx="11037222" cy="57173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3" name="Plassholder for tekst 7">
            <a:extLst>
              <a:ext uri="{FF2B5EF4-FFF2-40B4-BE49-F238E27FC236}">
                <a16:creationId xmlns:a16="http://schemas.microsoft.com/office/drawing/2014/main" id="{F8B4460C-C142-F0EB-F9BF-989DB5EA694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15535" y="5984326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</p:spTree>
    <p:extLst>
      <p:ext uri="{BB962C8B-B14F-4D97-AF65-F5344CB8AC3E}">
        <p14:creationId xmlns:p14="http://schemas.microsoft.com/office/powerpoint/2010/main" val="36434823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– Valgfritt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DF38884-3106-0DD8-C5A3-B838C6FA6F05}"/>
              </a:ext>
            </a:extLst>
          </p:cNvPr>
          <p:cNvSpPr/>
          <p:nvPr userDrawn="1"/>
        </p:nvSpPr>
        <p:spPr>
          <a:xfrm>
            <a:off x="9268691" y="5334000"/>
            <a:ext cx="1870364" cy="152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380DC5AE-C3F0-972D-681C-7F05CBC03D62}"/>
              </a:ext>
            </a:extLst>
          </p:cNvPr>
          <p:cNvSpPr/>
          <p:nvPr userDrawn="1"/>
        </p:nvSpPr>
        <p:spPr>
          <a:xfrm>
            <a:off x="10688638" y="4005064"/>
            <a:ext cx="1526198" cy="152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" name="Plassholder for bilde 25">
            <a:extLst>
              <a:ext uri="{FF2B5EF4-FFF2-40B4-BE49-F238E27FC236}">
                <a16:creationId xmlns:a16="http://schemas.microsoft.com/office/drawing/2014/main" id="{3142A2D2-B3A5-7950-36EC-F91DF84D4D4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831272"/>
            <a:ext cx="12192000" cy="6026727"/>
          </a:xfrm>
          <a:custGeom>
            <a:avLst/>
            <a:gdLst>
              <a:gd name="csX0" fmla="*/ 9462654 w 12192000"/>
              <a:gd name="csY0" fmla="*/ 4660154 h 6026727"/>
              <a:gd name="csX1" fmla="*/ 10825427 w 12192000"/>
              <a:gd name="csY1" fmla="*/ 6023560 h 6026727"/>
              <a:gd name="csX2" fmla="*/ 10826060 w 12192000"/>
              <a:gd name="csY2" fmla="*/ 6023560 h 6026727"/>
              <a:gd name="csX3" fmla="*/ 10826060 w 12192000"/>
              <a:gd name="csY3" fmla="*/ 5687933 h 6026727"/>
              <a:gd name="csX4" fmla="*/ 9798281 w 12192000"/>
              <a:gd name="csY4" fmla="*/ 4660154 h 6026727"/>
              <a:gd name="csX5" fmla="*/ 10825426 w 12192000"/>
              <a:gd name="csY5" fmla="*/ 3297382 h 6026727"/>
              <a:gd name="csX6" fmla="*/ 10825426 w 12192000"/>
              <a:gd name="csY6" fmla="*/ 3632376 h 6026727"/>
              <a:gd name="csX7" fmla="*/ 11853205 w 12192000"/>
              <a:gd name="csY7" fmla="*/ 4660155 h 6026727"/>
              <a:gd name="csX8" fmla="*/ 12188832 w 12192000"/>
              <a:gd name="csY8" fmla="*/ 4660155 h 6026727"/>
              <a:gd name="csX9" fmla="*/ 10825426 w 12192000"/>
              <a:gd name="csY9" fmla="*/ 3297382 h 6026727"/>
              <a:gd name="csX10" fmla="*/ 0 w 12192000"/>
              <a:gd name="csY10" fmla="*/ 0 h 6026727"/>
              <a:gd name="csX11" fmla="*/ 12192000 w 12192000"/>
              <a:gd name="csY11" fmla="*/ 0 h 6026727"/>
              <a:gd name="csX12" fmla="*/ 12192000 w 12192000"/>
              <a:gd name="csY12" fmla="*/ 6026727 h 6026727"/>
              <a:gd name="csX13" fmla="*/ 0 w 12192000"/>
              <a:gd name="csY13" fmla="*/ 6026727 h 602672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2192000" h="6026727">
                <a:moveTo>
                  <a:pt x="9462654" y="4660154"/>
                </a:moveTo>
                <a:cubicBezTo>
                  <a:pt x="9462654" y="5411832"/>
                  <a:pt x="10074382" y="6023560"/>
                  <a:pt x="10825427" y="6023560"/>
                </a:cubicBezTo>
                <a:lnTo>
                  <a:pt x="10826060" y="6023560"/>
                </a:lnTo>
                <a:lnTo>
                  <a:pt x="10826060" y="5687933"/>
                </a:lnTo>
                <a:cubicBezTo>
                  <a:pt x="10259293" y="5687933"/>
                  <a:pt x="9798281" y="5226921"/>
                  <a:pt x="9798281" y="4660154"/>
                </a:cubicBezTo>
                <a:close/>
                <a:moveTo>
                  <a:pt x="10825426" y="3297382"/>
                </a:moveTo>
                <a:lnTo>
                  <a:pt x="10825426" y="3632376"/>
                </a:lnTo>
                <a:cubicBezTo>
                  <a:pt x="11392193" y="3632376"/>
                  <a:pt x="11853205" y="4093388"/>
                  <a:pt x="11853205" y="4660155"/>
                </a:cubicBezTo>
                <a:lnTo>
                  <a:pt x="12188832" y="4660155"/>
                </a:lnTo>
                <a:cubicBezTo>
                  <a:pt x="12188832" y="3909110"/>
                  <a:pt x="11577104" y="3297382"/>
                  <a:pt x="10825426" y="329738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026727"/>
                </a:lnTo>
                <a:lnTo>
                  <a:pt x="0" y="60267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r>
              <a:rPr lang="nb-NO"/>
              <a:t>Klikk på ikonet for å legge til et bilde</a:t>
            </a:r>
          </a:p>
        </p:txBody>
      </p:sp>
      <p:sp>
        <p:nvSpPr>
          <p:cNvPr id="6" name="Plassholder for tekst 7">
            <a:extLst>
              <a:ext uri="{FF2B5EF4-FFF2-40B4-BE49-F238E27FC236}">
                <a16:creationId xmlns:a16="http://schemas.microsoft.com/office/drawing/2014/main" id="{6C415F15-2297-AC05-DC1C-334D423275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418" y="6542604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>
              <a:buNone/>
              <a:defRPr sz="700" b="0" i="0">
                <a:solidFill>
                  <a:schemeClr val="bg1">
                    <a:lumMod val="7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CCD3507E-C773-D273-F192-1FFCD26B7346}"/>
              </a:ext>
            </a:extLst>
          </p:cNvPr>
          <p:cNvSpPr/>
          <p:nvPr userDrawn="1"/>
        </p:nvSpPr>
        <p:spPr>
          <a:xfrm>
            <a:off x="0" y="0"/>
            <a:ext cx="12192000" cy="8630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20" name="Tittel 2">
            <a:extLst>
              <a:ext uri="{FF2B5EF4-FFF2-40B4-BE49-F238E27FC236}">
                <a16:creationId xmlns:a16="http://schemas.microsoft.com/office/drawing/2014/main" id="{B5BB5619-59DD-F5C3-B7FC-48DAA8F16C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2034000"/>
            <a:ext cx="6120000" cy="2160000"/>
          </a:xfrm>
          <a:prstGeom prst="rect">
            <a:avLst/>
          </a:prstGeom>
          <a:solidFill>
            <a:schemeClr val="tx2">
              <a:alpha val="80000"/>
            </a:schemeClr>
          </a:solidFill>
        </p:spPr>
        <p:txBody>
          <a:bodyPr lIns="756000" tIns="0" rIns="360000" bIns="0" anchor="ctr"/>
          <a:lstStyle>
            <a:lvl1pPr>
              <a:lnSpc>
                <a:spcPct val="110000"/>
              </a:lnSpc>
              <a:defRPr sz="3400" b="1" i="0">
                <a:solidFill>
                  <a:schemeClr val="bg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</a:lstStyle>
          <a:p>
            <a:r>
              <a:rPr lang="nb-NO" dirty="0"/>
              <a:t>Tittel på maks tre linjer</a:t>
            </a:r>
          </a:p>
        </p:txBody>
      </p:sp>
      <p:sp>
        <p:nvSpPr>
          <p:cNvPr id="21" name="Plassholder for tekst 9">
            <a:extLst>
              <a:ext uri="{FF2B5EF4-FFF2-40B4-BE49-F238E27FC236}">
                <a16:creationId xmlns:a16="http://schemas.microsoft.com/office/drawing/2014/main" id="{DB490CE5-0362-51C7-8F2F-26BCA55F33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1" y="4194000"/>
            <a:ext cx="6120000" cy="338400"/>
          </a:xfrm>
          <a:prstGeom prst="rect">
            <a:avLst/>
          </a:prstGeom>
          <a:solidFill>
            <a:schemeClr val="tx2"/>
          </a:solidFill>
        </p:spPr>
        <p:txBody>
          <a:bodyPr tIns="108000" rIns="144000" bIns="0" anchor="t" anchorCtr="0"/>
          <a:lstStyle>
            <a:lvl1pPr algn="r">
              <a:buNone/>
              <a:defRPr sz="16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nb-NO" dirty="0"/>
              <a:t>Navn på foredragsholder</a:t>
            </a:r>
          </a:p>
        </p:txBody>
      </p:sp>
      <p:sp>
        <p:nvSpPr>
          <p:cNvPr id="22" name="Plassholder for tekst 9">
            <a:extLst>
              <a:ext uri="{FF2B5EF4-FFF2-40B4-BE49-F238E27FC236}">
                <a16:creationId xmlns:a16="http://schemas.microsoft.com/office/drawing/2014/main" id="{9F5CC7C3-171D-4A8A-A90A-FE47EE3D97E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4532400"/>
            <a:ext cx="6120000" cy="338400"/>
          </a:xfrm>
          <a:prstGeom prst="rect">
            <a:avLst/>
          </a:prstGeom>
          <a:solidFill>
            <a:schemeClr val="tx2"/>
          </a:solidFill>
        </p:spPr>
        <p:txBody>
          <a:bodyPr tIns="46800" rIns="144000" bIns="57600" anchor="ctr" anchorCtr="0"/>
          <a:lstStyle>
            <a:lvl1pPr algn="r">
              <a:buNone/>
              <a:defRPr sz="11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nb-NO" dirty="0"/>
              <a:t>Sted og dato</a:t>
            </a:r>
          </a:p>
        </p:txBody>
      </p:sp>
      <p:pic>
        <p:nvPicPr>
          <p:cNvPr id="7" name="Grafikk 11">
            <a:extLst>
              <a:ext uri="{FF2B5EF4-FFF2-40B4-BE49-F238E27FC236}">
                <a16:creationId xmlns:a16="http://schemas.microsoft.com/office/drawing/2014/main" id="{99EFA117-D483-AA9F-6CEC-5E3083312C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58775" y="167927"/>
            <a:ext cx="1176202" cy="48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06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uiExpand="1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bilde 4">
            <a:extLst>
              <a:ext uri="{FF2B5EF4-FFF2-40B4-BE49-F238E27FC236}">
                <a16:creationId xmlns:a16="http://schemas.microsoft.com/office/drawing/2014/main" id="{BC204B6F-A065-EDD7-078C-94000FE2FBE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187858" y="568325"/>
            <a:ext cx="5417690" cy="57173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5" name="Plassholder for tekst 7">
            <a:extLst>
              <a:ext uri="{FF2B5EF4-FFF2-40B4-BE49-F238E27FC236}">
                <a16:creationId xmlns:a16="http://schemas.microsoft.com/office/drawing/2014/main" id="{CA0C454F-6EBB-7840-28C2-953FDF81021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15535" y="5984326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6" name="Plassholder for bilde 4">
            <a:extLst>
              <a:ext uri="{FF2B5EF4-FFF2-40B4-BE49-F238E27FC236}">
                <a16:creationId xmlns:a16="http://schemas.microsoft.com/office/drawing/2014/main" id="{0F885271-0568-9823-66AC-C32146509E84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563910" y="568325"/>
            <a:ext cx="5417690" cy="57173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7" name="Plassholder for tekst 7">
            <a:extLst>
              <a:ext uri="{FF2B5EF4-FFF2-40B4-BE49-F238E27FC236}">
                <a16:creationId xmlns:a16="http://schemas.microsoft.com/office/drawing/2014/main" id="{8502EB78-605D-314F-6CA6-FCE47BDB28E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591587" y="5984326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</p:spTree>
    <p:extLst>
      <p:ext uri="{BB962C8B-B14F-4D97-AF65-F5344CB8AC3E}">
        <p14:creationId xmlns:p14="http://schemas.microsoft.com/office/powerpoint/2010/main" val="23458700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ssholder for bilde 4">
            <a:extLst>
              <a:ext uri="{FF2B5EF4-FFF2-40B4-BE49-F238E27FC236}">
                <a16:creationId xmlns:a16="http://schemas.microsoft.com/office/drawing/2014/main" id="{61DC863E-0123-0305-F0A8-B5FC03C064FB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568325" y="568325"/>
            <a:ext cx="6841242" cy="57173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11" name="Plassholder for tekst 7">
            <a:extLst>
              <a:ext uri="{FF2B5EF4-FFF2-40B4-BE49-F238E27FC236}">
                <a16:creationId xmlns:a16="http://schemas.microsoft.com/office/drawing/2014/main" id="{11E5EFE1-634E-85BE-D131-E971158E427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019554" y="5984326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12" name="Plassholder for bilde 4">
            <a:extLst>
              <a:ext uri="{FF2B5EF4-FFF2-40B4-BE49-F238E27FC236}">
                <a16:creationId xmlns:a16="http://schemas.microsoft.com/office/drawing/2014/main" id="{E76D03B5-E072-3C83-C14E-86FAAB284A3D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7628350" y="3519814"/>
            <a:ext cx="4012747" cy="276587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13" name="Plassholder for tekst 7">
            <a:extLst>
              <a:ext uri="{FF2B5EF4-FFF2-40B4-BE49-F238E27FC236}">
                <a16:creationId xmlns:a16="http://schemas.microsoft.com/office/drawing/2014/main" id="{8E8FD873-2464-AFC0-A778-16FF418CA07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251085" y="5984326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14" name="Plassholder for bilde 4">
            <a:extLst>
              <a:ext uri="{FF2B5EF4-FFF2-40B4-BE49-F238E27FC236}">
                <a16:creationId xmlns:a16="http://schemas.microsoft.com/office/drawing/2014/main" id="{53EC5583-C836-FD08-F5E8-57F7BB5643BE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628350" y="563671"/>
            <a:ext cx="4012747" cy="276587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15" name="Plassholder for tekst 7">
            <a:extLst>
              <a:ext uri="{FF2B5EF4-FFF2-40B4-BE49-F238E27FC236}">
                <a16:creationId xmlns:a16="http://schemas.microsoft.com/office/drawing/2014/main" id="{984BB1B1-C293-23F8-377F-C16FD1730B0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51085" y="3028183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</p:spTree>
    <p:extLst>
      <p:ext uri="{BB962C8B-B14F-4D97-AF65-F5344CB8AC3E}">
        <p14:creationId xmlns:p14="http://schemas.microsoft.com/office/powerpoint/2010/main" val="23040321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03D148-5A49-9C03-91E5-1DF897F71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480526"/>
            <a:ext cx="11055350" cy="1055198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</a:lstStyle>
          <a:p>
            <a:r>
              <a:rPr lang="nb-NO" dirty="0"/>
              <a:t>Klikk for å redigere tittel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53209F5-D764-75B6-B94E-805587F51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1863969"/>
            <a:ext cx="8299450" cy="4428000"/>
          </a:xfrm>
          <a:prstGeom prst="rect">
            <a:avLst/>
          </a:prstGeom>
        </p:spPr>
        <p:txBody>
          <a:bodyPr/>
          <a:lstStyle>
            <a:lvl2pPr marL="432000"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57BFCCC4-7E33-B063-D85E-74718D9884A2}"/>
              </a:ext>
            </a:extLst>
          </p:cNvPr>
          <p:cNvSpPr txBox="1"/>
          <p:nvPr userDrawn="1"/>
        </p:nvSpPr>
        <p:spPr>
          <a:xfrm>
            <a:off x="7326923" y="7737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272695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5E4B971-5C31-9E7E-501C-B484E3C556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74674" y="1863969"/>
            <a:ext cx="5345479" cy="442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AE74888C-4584-FD27-262B-CAD108BC9B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7015" y="1863969"/>
            <a:ext cx="5323010" cy="442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EC54B450-0506-2B73-32D2-D948CFC5F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480526"/>
            <a:ext cx="11055350" cy="1055198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</a:lstStyle>
          <a:p>
            <a:r>
              <a:rPr lang="nb-NO" dirty="0"/>
              <a:t>Klikk for å redigere tittel</a:t>
            </a:r>
          </a:p>
        </p:txBody>
      </p:sp>
    </p:spTree>
    <p:extLst>
      <p:ext uri="{BB962C8B-B14F-4D97-AF65-F5344CB8AC3E}">
        <p14:creationId xmlns:p14="http://schemas.microsoft.com/office/powerpoint/2010/main" val="41251751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bokser u/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tel 1">
            <a:extLst>
              <a:ext uri="{FF2B5EF4-FFF2-40B4-BE49-F238E27FC236}">
                <a16:creationId xmlns:a16="http://schemas.microsoft.com/office/drawing/2014/main" id="{B389F26E-0163-0790-D8C4-421D1B103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480526"/>
            <a:ext cx="11055350" cy="1055198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</a:lstStyle>
          <a:p>
            <a:r>
              <a:rPr lang="nb-NO" dirty="0"/>
              <a:t>Klikk for å redigere tittel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F2ECE3AE-4EF4-6541-DF1B-85241872C5B7}"/>
              </a:ext>
            </a:extLst>
          </p:cNvPr>
          <p:cNvSpPr/>
          <p:nvPr userDrawn="1"/>
        </p:nvSpPr>
        <p:spPr>
          <a:xfrm>
            <a:off x="689429" y="2177143"/>
            <a:ext cx="682171" cy="40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tekst 21">
            <a:extLst>
              <a:ext uri="{FF2B5EF4-FFF2-40B4-BE49-F238E27FC236}">
                <a16:creationId xmlns:a16="http://schemas.microsoft.com/office/drawing/2014/main" id="{F8A62304-63AF-2945-4EE7-F0EC027DE98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8325" y="1943101"/>
            <a:ext cx="3406775" cy="1079499"/>
          </a:xfrm>
          <a:custGeom>
            <a:avLst/>
            <a:gdLst>
              <a:gd name="csX0" fmla="*/ 436317 w 3406775"/>
              <a:gd name="csY0" fmla="*/ 358255 h 1079499"/>
              <a:gd name="csX1" fmla="*/ 425505 w 3406775"/>
              <a:gd name="csY1" fmla="*/ 369067 h 1079499"/>
              <a:gd name="csX2" fmla="*/ 425505 w 3406775"/>
              <a:gd name="csY2" fmla="*/ 451382 h 1079499"/>
              <a:gd name="csX3" fmla="*/ 400688 w 3406775"/>
              <a:gd name="csY3" fmla="*/ 426564 h 1079499"/>
              <a:gd name="csX4" fmla="*/ 385453 w 3406775"/>
              <a:gd name="csY4" fmla="*/ 426564 h 1079499"/>
              <a:gd name="csX5" fmla="*/ 385453 w 3406775"/>
              <a:gd name="csY5" fmla="*/ 441799 h 1079499"/>
              <a:gd name="csX6" fmla="*/ 428700 w 3406775"/>
              <a:gd name="csY6" fmla="*/ 485045 h 1079499"/>
              <a:gd name="csX7" fmla="*/ 443934 w 3406775"/>
              <a:gd name="csY7" fmla="*/ 485045 h 1079499"/>
              <a:gd name="csX8" fmla="*/ 487180 w 3406775"/>
              <a:gd name="csY8" fmla="*/ 441799 h 1079499"/>
              <a:gd name="csX9" fmla="*/ 487180 w 3406775"/>
              <a:gd name="csY9" fmla="*/ 426564 h 1079499"/>
              <a:gd name="csX10" fmla="*/ 471946 w 3406775"/>
              <a:gd name="csY10" fmla="*/ 426564 h 1079499"/>
              <a:gd name="csX11" fmla="*/ 447128 w 3406775"/>
              <a:gd name="csY11" fmla="*/ 451382 h 1079499"/>
              <a:gd name="csX12" fmla="*/ 447128 w 3406775"/>
              <a:gd name="csY12" fmla="*/ 369067 h 1079499"/>
              <a:gd name="csX13" fmla="*/ 436317 w 3406775"/>
              <a:gd name="csY13" fmla="*/ 358255 h 1079499"/>
              <a:gd name="csX14" fmla="*/ 436071 w 3406775"/>
              <a:gd name="csY14" fmla="*/ 304197 h 1079499"/>
              <a:gd name="csX15" fmla="*/ 555244 w 3406775"/>
              <a:gd name="csY15" fmla="*/ 423370 h 1079499"/>
              <a:gd name="csX16" fmla="*/ 436071 w 3406775"/>
              <a:gd name="csY16" fmla="*/ 542543 h 1079499"/>
              <a:gd name="csX17" fmla="*/ 316898 w 3406775"/>
              <a:gd name="csY17" fmla="*/ 423370 h 1079499"/>
              <a:gd name="csX18" fmla="*/ 436071 w 3406775"/>
              <a:gd name="csY18" fmla="*/ 304197 h 1079499"/>
              <a:gd name="csX19" fmla="*/ 436071 w 3406775"/>
              <a:gd name="csY19" fmla="*/ 282574 h 1079499"/>
              <a:gd name="csX20" fmla="*/ 295275 w 3406775"/>
              <a:gd name="csY20" fmla="*/ 423370 h 1079499"/>
              <a:gd name="csX21" fmla="*/ 436071 w 3406775"/>
              <a:gd name="csY21" fmla="*/ 564166 h 1079499"/>
              <a:gd name="csX22" fmla="*/ 576867 w 3406775"/>
              <a:gd name="csY22" fmla="*/ 423370 h 1079499"/>
              <a:gd name="csX23" fmla="*/ 436071 w 3406775"/>
              <a:gd name="csY23" fmla="*/ 282574 h 1079499"/>
              <a:gd name="csX24" fmla="*/ 0 w 3406775"/>
              <a:gd name="csY24" fmla="*/ 0 h 1079499"/>
              <a:gd name="csX25" fmla="*/ 3406775 w 3406775"/>
              <a:gd name="csY25" fmla="*/ 0 h 1079499"/>
              <a:gd name="csX26" fmla="*/ 3406775 w 3406775"/>
              <a:gd name="csY26" fmla="*/ 1079499 h 1079499"/>
              <a:gd name="csX27" fmla="*/ 0 w 3406775"/>
              <a:gd name="csY27" fmla="*/ 1079499 h 107949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</a:cxnLst>
            <a:rect l="l" t="t" r="r" b="b"/>
            <a:pathLst>
              <a:path w="3406775" h="1079499">
                <a:moveTo>
                  <a:pt x="436317" y="358255"/>
                </a:moveTo>
                <a:cubicBezTo>
                  <a:pt x="430420" y="358255"/>
                  <a:pt x="425505" y="363169"/>
                  <a:pt x="425505" y="369067"/>
                </a:cubicBezTo>
                <a:lnTo>
                  <a:pt x="425505" y="451382"/>
                </a:lnTo>
                <a:lnTo>
                  <a:pt x="400688" y="426564"/>
                </a:lnTo>
                <a:cubicBezTo>
                  <a:pt x="396511" y="422387"/>
                  <a:pt x="389630" y="422387"/>
                  <a:pt x="385453" y="426564"/>
                </a:cubicBezTo>
                <a:cubicBezTo>
                  <a:pt x="381276" y="430742"/>
                  <a:pt x="381276" y="437622"/>
                  <a:pt x="385453" y="441799"/>
                </a:cubicBezTo>
                <a:lnTo>
                  <a:pt x="428700" y="485045"/>
                </a:lnTo>
                <a:cubicBezTo>
                  <a:pt x="432877" y="489222"/>
                  <a:pt x="439757" y="489222"/>
                  <a:pt x="443934" y="485045"/>
                </a:cubicBezTo>
                <a:lnTo>
                  <a:pt x="487180" y="441799"/>
                </a:lnTo>
                <a:cubicBezTo>
                  <a:pt x="491357" y="437622"/>
                  <a:pt x="491357" y="430742"/>
                  <a:pt x="487180" y="426564"/>
                </a:cubicBezTo>
                <a:cubicBezTo>
                  <a:pt x="483003" y="422387"/>
                  <a:pt x="476123" y="422387"/>
                  <a:pt x="471946" y="426564"/>
                </a:cubicBezTo>
                <a:lnTo>
                  <a:pt x="447128" y="451382"/>
                </a:lnTo>
                <a:lnTo>
                  <a:pt x="447128" y="369067"/>
                </a:lnTo>
                <a:cubicBezTo>
                  <a:pt x="447128" y="363169"/>
                  <a:pt x="442214" y="358255"/>
                  <a:pt x="436317" y="358255"/>
                </a:cubicBezTo>
                <a:close/>
                <a:moveTo>
                  <a:pt x="436071" y="304197"/>
                </a:moveTo>
                <a:cubicBezTo>
                  <a:pt x="501923" y="304197"/>
                  <a:pt x="555244" y="357518"/>
                  <a:pt x="555244" y="423370"/>
                </a:cubicBezTo>
                <a:cubicBezTo>
                  <a:pt x="555244" y="489222"/>
                  <a:pt x="501923" y="542543"/>
                  <a:pt x="436071" y="542543"/>
                </a:cubicBezTo>
                <a:cubicBezTo>
                  <a:pt x="370219" y="542543"/>
                  <a:pt x="316898" y="489222"/>
                  <a:pt x="316898" y="423370"/>
                </a:cubicBezTo>
                <a:cubicBezTo>
                  <a:pt x="316898" y="357518"/>
                  <a:pt x="370219" y="304197"/>
                  <a:pt x="436071" y="304197"/>
                </a:cubicBezTo>
                <a:close/>
                <a:moveTo>
                  <a:pt x="436071" y="282574"/>
                </a:moveTo>
                <a:cubicBezTo>
                  <a:pt x="358424" y="282574"/>
                  <a:pt x="295275" y="345723"/>
                  <a:pt x="295275" y="423370"/>
                </a:cubicBezTo>
                <a:cubicBezTo>
                  <a:pt x="295275" y="501017"/>
                  <a:pt x="358424" y="564166"/>
                  <a:pt x="436071" y="564166"/>
                </a:cubicBezTo>
                <a:cubicBezTo>
                  <a:pt x="513718" y="564166"/>
                  <a:pt x="576867" y="501017"/>
                  <a:pt x="576867" y="423370"/>
                </a:cubicBezTo>
                <a:cubicBezTo>
                  <a:pt x="576867" y="345723"/>
                  <a:pt x="513963" y="282574"/>
                  <a:pt x="436071" y="282574"/>
                </a:cubicBezTo>
                <a:close/>
                <a:moveTo>
                  <a:pt x="0" y="0"/>
                </a:moveTo>
                <a:lnTo>
                  <a:pt x="3406775" y="0"/>
                </a:lnTo>
                <a:lnTo>
                  <a:pt x="3406775" y="1079499"/>
                </a:lnTo>
                <a:lnTo>
                  <a:pt x="0" y="1079499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324000" tIns="360000" bIns="72000" anchor="b">
            <a:noAutofit/>
          </a:bodyPr>
          <a:lstStyle>
            <a:lvl1pPr marL="0" indent="0">
              <a:lnSpc>
                <a:spcPct val="120000"/>
              </a:lnSpc>
              <a:buNone/>
              <a:defRPr sz="1700" b="1" i="0"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8" name="Plassholder for tekst 25">
            <a:extLst>
              <a:ext uri="{FF2B5EF4-FFF2-40B4-BE49-F238E27FC236}">
                <a16:creationId xmlns:a16="http://schemas.microsoft.com/office/drawing/2014/main" id="{5F886F49-42F6-7276-A5D5-87D1AD4DC7E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8325" y="3015343"/>
            <a:ext cx="3406775" cy="3093357"/>
          </a:xfrm>
          <a:prstGeom prst="rect">
            <a:avLst/>
          </a:prstGeom>
          <a:solidFill>
            <a:schemeClr val="bg1"/>
          </a:solidFill>
        </p:spPr>
        <p:txBody>
          <a:bodyPr lIns="324000" tIns="0" rIns="288000" bIns="360000" anchor="t">
            <a:normAutofit/>
          </a:bodyPr>
          <a:lstStyle>
            <a:lvl1pPr marL="0" indent="0">
              <a:lnSpc>
                <a:spcPct val="120000"/>
              </a:lnSpc>
              <a:buNone/>
              <a:defRPr sz="1700" b="0" i="0"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Klikk for å skrive tekst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B6A0A138-0F12-9B76-8F52-60487D373AF5}"/>
              </a:ext>
            </a:extLst>
          </p:cNvPr>
          <p:cNvSpPr/>
          <p:nvPr userDrawn="1"/>
        </p:nvSpPr>
        <p:spPr>
          <a:xfrm>
            <a:off x="8330050" y="2177143"/>
            <a:ext cx="682171" cy="40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Plassholder for tekst 24">
            <a:extLst>
              <a:ext uri="{FF2B5EF4-FFF2-40B4-BE49-F238E27FC236}">
                <a16:creationId xmlns:a16="http://schemas.microsoft.com/office/drawing/2014/main" id="{AFB24334-2909-A573-9172-AA007FDD46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07475" y="1943101"/>
            <a:ext cx="3406775" cy="1079499"/>
          </a:xfrm>
          <a:custGeom>
            <a:avLst/>
            <a:gdLst>
              <a:gd name="csX0" fmla="*/ 436317 w 3406775"/>
              <a:gd name="csY0" fmla="*/ 358255 h 1079499"/>
              <a:gd name="csX1" fmla="*/ 425505 w 3406775"/>
              <a:gd name="csY1" fmla="*/ 369067 h 1079499"/>
              <a:gd name="csX2" fmla="*/ 425505 w 3406775"/>
              <a:gd name="csY2" fmla="*/ 451382 h 1079499"/>
              <a:gd name="csX3" fmla="*/ 400688 w 3406775"/>
              <a:gd name="csY3" fmla="*/ 426564 h 1079499"/>
              <a:gd name="csX4" fmla="*/ 385453 w 3406775"/>
              <a:gd name="csY4" fmla="*/ 426564 h 1079499"/>
              <a:gd name="csX5" fmla="*/ 385453 w 3406775"/>
              <a:gd name="csY5" fmla="*/ 441799 h 1079499"/>
              <a:gd name="csX6" fmla="*/ 428700 w 3406775"/>
              <a:gd name="csY6" fmla="*/ 485045 h 1079499"/>
              <a:gd name="csX7" fmla="*/ 443934 w 3406775"/>
              <a:gd name="csY7" fmla="*/ 485045 h 1079499"/>
              <a:gd name="csX8" fmla="*/ 487180 w 3406775"/>
              <a:gd name="csY8" fmla="*/ 441799 h 1079499"/>
              <a:gd name="csX9" fmla="*/ 487180 w 3406775"/>
              <a:gd name="csY9" fmla="*/ 426564 h 1079499"/>
              <a:gd name="csX10" fmla="*/ 471946 w 3406775"/>
              <a:gd name="csY10" fmla="*/ 426564 h 1079499"/>
              <a:gd name="csX11" fmla="*/ 447128 w 3406775"/>
              <a:gd name="csY11" fmla="*/ 451382 h 1079499"/>
              <a:gd name="csX12" fmla="*/ 447128 w 3406775"/>
              <a:gd name="csY12" fmla="*/ 369067 h 1079499"/>
              <a:gd name="csX13" fmla="*/ 436317 w 3406775"/>
              <a:gd name="csY13" fmla="*/ 358255 h 1079499"/>
              <a:gd name="csX14" fmla="*/ 436071 w 3406775"/>
              <a:gd name="csY14" fmla="*/ 304197 h 1079499"/>
              <a:gd name="csX15" fmla="*/ 555244 w 3406775"/>
              <a:gd name="csY15" fmla="*/ 423370 h 1079499"/>
              <a:gd name="csX16" fmla="*/ 436071 w 3406775"/>
              <a:gd name="csY16" fmla="*/ 542543 h 1079499"/>
              <a:gd name="csX17" fmla="*/ 316898 w 3406775"/>
              <a:gd name="csY17" fmla="*/ 423370 h 1079499"/>
              <a:gd name="csX18" fmla="*/ 436071 w 3406775"/>
              <a:gd name="csY18" fmla="*/ 304197 h 1079499"/>
              <a:gd name="csX19" fmla="*/ 436071 w 3406775"/>
              <a:gd name="csY19" fmla="*/ 282574 h 1079499"/>
              <a:gd name="csX20" fmla="*/ 295275 w 3406775"/>
              <a:gd name="csY20" fmla="*/ 423370 h 1079499"/>
              <a:gd name="csX21" fmla="*/ 436071 w 3406775"/>
              <a:gd name="csY21" fmla="*/ 564166 h 1079499"/>
              <a:gd name="csX22" fmla="*/ 576867 w 3406775"/>
              <a:gd name="csY22" fmla="*/ 423370 h 1079499"/>
              <a:gd name="csX23" fmla="*/ 436071 w 3406775"/>
              <a:gd name="csY23" fmla="*/ 282574 h 1079499"/>
              <a:gd name="csX24" fmla="*/ 0 w 3406775"/>
              <a:gd name="csY24" fmla="*/ 0 h 1079499"/>
              <a:gd name="csX25" fmla="*/ 3406775 w 3406775"/>
              <a:gd name="csY25" fmla="*/ 0 h 1079499"/>
              <a:gd name="csX26" fmla="*/ 3406775 w 3406775"/>
              <a:gd name="csY26" fmla="*/ 1079499 h 1079499"/>
              <a:gd name="csX27" fmla="*/ 0 w 3406775"/>
              <a:gd name="csY27" fmla="*/ 1079499 h 107949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</a:cxnLst>
            <a:rect l="l" t="t" r="r" b="b"/>
            <a:pathLst>
              <a:path w="3406775" h="1079499">
                <a:moveTo>
                  <a:pt x="436317" y="358255"/>
                </a:moveTo>
                <a:cubicBezTo>
                  <a:pt x="430420" y="358255"/>
                  <a:pt x="425505" y="363169"/>
                  <a:pt x="425505" y="369067"/>
                </a:cubicBezTo>
                <a:lnTo>
                  <a:pt x="425505" y="451382"/>
                </a:lnTo>
                <a:lnTo>
                  <a:pt x="400688" y="426564"/>
                </a:lnTo>
                <a:cubicBezTo>
                  <a:pt x="396511" y="422387"/>
                  <a:pt x="389630" y="422387"/>
                  <a:pt x="385453" y="426564"/>
                </a:cubicBezTo>
                <a:cubicBezTo>
                  <a:pt x="381276" y="430742"/>
                  <a:pt x="381276" y="437622"/>
                  <a:pt x="385453" y="441799"/>
                </a:cubicBezTo>
                <a:lnTo>
                  <a:pt x="428700" y="485045"/>
                </a:lnTo>
                <a:cubicBezTo>
                  <a:pt x="432877" y="489222"/>
                  <a:pt x="439757" y="489222"/>
                  <a:pt x="443934" y="485045"/>
                </a:cubicBezTo>
                <a:lnTo>
                  <a:pt x="487180" y="441799"/>
                </a:lnTo>
                <a:cubicBezTo>
                  <a:pt x="491357" y="437622"/>
                  <a:pt x="491357" y="430742"/>
                  <a:pt x="487180" y="426564"/>
                </a:cubicBezTo>
                <a:cubicBezTo>
                  <a:pt x="483003" y="422387"/>
                  <a:pt x="476123" y="422387"/>
                  <a:pt x="471946" y="426564"/>
                </a:cubicBezTo>
                <a:lnTo>
                  <a:pt x="447128" y="451382"/>
                </a:lnTo>
                <a:lnTo>
                  <a:pt x="447128" y="369067"/>
                </a:lnTo>
                <a:cubicBezTo>
                  <a:pt x="447128" y="363169"/>
                  <a:pt x="442214" y="358255"/>
                  <a:pt x="436317" y="358255"/>
                </a:cubicBezTo>
                <a:close/>
                <a:moveTo>
                  <a:pt x="436071" y="304197"/>
                </a:moveTo>
                <a:cubicBezTo>
                  <a:pt x="501923" y="304197"/>
                  <a:pt x="555244" y="357518"/>
                  <a:pt x="555244" y="423370"/>
                </a:cubicBezTo>
                <a:cubicBezTo>
                  <a:pt x="555244" y="489222"/>
                  <a:pt x="501923" y="542543"/>
                  <a:pt x="436071" y="542543"/>
                </a:cubicBezTo>
                <a:cubicBezTo>
                  <a:pt x="370219" y="542543"/>
                  <a:pt x="316898" y="489222"/>
                  <a:pt x="316898" y="423370"/>
                </a:cubicBezTo>
                <a:cubicBezTo>
                  <a:pt x="316898" y="357518"/>
                  <a:pt x="370219" y="304197"/>
                  <a:pt x="436071" y="304197"/>
                </a:cubicBezTo>
                <a:close/>
                <a:moveTo>
                  <a:pt x="436071" y="282574"/>
                </a:moveTo>
                <a:cubicBezTo>
                  <a:pt x="358424" y="282574"/>
                  <a:pt x="295275" y="345723"/>
                  <a:pt x="295275" y="423370"/>
                </a:cubicBezTo>
                <a:cubicBezTo>
                  <a:pt x="295275" y="501017"/>
                  <a:pt x="358424" y="564166"/>
                  <a:pt x="436071" y="564166"/>
                </a:cubicBezTo>
                <a:cubicBezTo>
                  <a:pt x="513718" y="564166"/>
                  <a:pt x="576867" y="501017"/>
                  <a:pt x="576867" y="423370"/>
                </a:cubicBezTo>
                <a:cubicBezTo>
                  <a:pt x="576867" y="345723"/>
                  <a:pt x="513963" y="282574"/>
                  <a:pt x="436071" y="282574"/>
                </a:cubicBezTo>
                <a:close/>
                <a:moveTo>
                  <a:pt x="0" y="0"/>
                </a:moveTo>
                <a:lnTo>
                  <a:pt x="3406775" y="0"/>
                </a:lnTo>
                <a:lnTo>
                  <a:pt x="3406775" y="1079499"/>
                </a:lnTo>
                <a:lnTo>
                  <a:pt x="0" y="1079499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324000" tIns="360000" bIns="72000" anchor="b">
            <a:noAutofit/>
          </a:bodyPr>
          <a:lstStyle>
            <a:lvl1pPr marL="0" indent="0">
              <a:lnSpc>
                <a:spcPct val="120000"/>
              </a:lnSpc>
              <a:buNone/>
              <a:defRPr sz="1700" b="1" i="0"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C1C5EC6B-10AA-3C43-C37F-3E7AA934BACE}"/>
              </a:ext>
            </a:extLst>
          </p:cNvPr>
          <p:cNvSpPr/>
          <p:nvPr userDrawn="1"/>
        </p:nvSpPr>
        <p:spPr>
          <a:xfrm>
            <a:off x="4501269" y="2177143"/>
            <a:ext cx="682171" cy="40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Plassholder for tekst 30">
            <a:extLst>
              <a:ext uri="{FF2B5EF4-FFF2-40B4-BE49-F238E27FC236}">
                <a16:creationId xmlns:a16="http://schemas.microsoft.com/office/drawing/2014/main" id="{818E9FF1-D4C8-B156-3D5E-15ED82F08E1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73987" y="1943101"/>
            <a:ext cx="3406775" cy="1079499"/>
          </a:xfrm>
          <a:custGeom>
            <a:avLst/>
            <a:gdLst>
              <a:gd name="csX0" fmla="*/ 436317 w 3406775"/>
              <a:gd name="csY0" fmla="*/ 358255 h 1079499"/>
              <a:gd name="csX1" fmla="*/ 425505 w 3406775"/>
              <a:gd name="csY1" fmla="*/ 369067 h 1079499"/>
              <a:gd name="csX2" fmla="*/ 425505 w 3406775"/>
              <a:gd name="csY2" fmla="*/ 451382 h 1079499"/>
              <a:gd name="csX3" fmla="*/ 400688 w 3406775"/>
              <a:gd name="csY3" fmla="*/ 426564 h 1079499"/>
              <a:gd name="csX4" fmla="*/ 385453 w 3406775"/>
              <a:gd name="csY4" fmla="*/ 426564 h 1079499"/>
              <a:gd name="csX5" fmla="*/ 385453 w 3406775"/>
              <a:gd name="csY5" fmla="*/ 441799 h 1079499"/>
              <a:gd name="csX6" fmla="*/ 428700 w 3406775"/>
              <a:gd name="csY6" fmla="*/ 485045 h 1079499"/>
              <a:gd name="csX7" fmla="*/ 443934 w 3406775"/>
              <a:gd name="csY7" fmla="*/ 485045 h 1079499"/>
              <a:gd name="csX8" fmla="*/ 487180 w 3406775"/>
              <a:gd name="csY8" fmla="*/ 441799 h 1079499"/>
              <a:gd name="csX9" fmla="*/ 487180 w 3406775"/>
              <a:gd name="csY9" fmla="*/ 426564 h 1079499"/>
              <a:gd name="csX10" fmla="*/ 471946 w 3406775"/>
              <a:gd name="csY10" fmla="*/ 426564 h 1079499"/>
              <a:gd name="csX11" fmla="*/ 447128 w 3406775"/>
              <a:gd name="csY11" fmla="*/ 451382 h 1079499"/>
              <a:gd name="csX12" fmla="*/ 447128 w 3406775"/>
              <a:gd name="csY12" fmla="*/ 369067 h 1079499"/>
              <a:gd name="csX13" fmla="*/ 436317 w 3406775"/>
              <a:gd name="csY13" fmla="*/ 358255 h 1079499"/>
              <a:gd name="csX14" fmla="*/ 436071 w 3406775"/>
              <a:gd name="csY14" fmla="*/ 304197 h 1079499"/>
              <a:gd name="csX15" fmla="*/ 555244 w 3406775"/>
              <a:gd name="csY15" fmla="*/ 423370 h 1079499"/>
              <a:gd name="csX16" fmla="*/ 436071 w 3406775"/>
              <a:gd name="csY16" fmla="*/ 542543 h 1079499"/>
              <a:gd name="csX17" fmla="*/ 316898 w 3406775"/>
              <a:gd name="csY17" fmla="*/ 423370 h 1079499"/>
              <a:gd name="csX18" fmla="*/ 436071 w 3406775"/>
              <a:gd name="csY18" fmla="*/ 304197 h 1079499"/>
              <a:gd name="csX19" fmla="*/ 436071 w 3406775"/>
              <a:gd name="csY19" fmla="*/ 282574 h 1079499"/>
              <a:gd name="csX20" fmla="*/ 295275 w 3406775"/>
              <a:gd name="csY20" fmla="*/ 423370 h 1079499"/>
              <a:gd name="csX21" fmla="*/ 436071 w 3406775"/>
              <a:gd name="csY21" fmla="*/ 564166 h 1079499"/>
              <a:gd name="csX22" fmla="*/ 576867 w 3406775"/>
              <a:gd name="csY22" fmla="*/ 423370 h 1079499"/>
              <a:gd name="csX23" fmla="*/ 436071 w 3406775"/>
              <a:gd name="csY23" fmla="*/ 282574 h 1079499"/>
              <a:gd name="csX24" fmla="*/ 0 w 3406775"/>
              <a:gd name="csY24" fmla="*/ 0 h 1079499"/>
              <a:gd name="csX25" fmla="*/ 3406775 w 3406775"/>
              <a:gd name="csY25" fmla="*/ 0 h 1079499"/>
              <a:gd name="csX26" fmla="*/ 3406775 w 3406775"/>
              <a:gd name="csY26" fmla="*/ 1079499 h 1079499"/>
              <a:gd name="csX27" fmla="*/ 0 w 3406775"/>
              <a:gd name="csY27" fmla="*/ 1079499 h 107949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</a:cxnLst>
            <a:rect l="l" t="t" r="r" b="b"/>
            <a:pathLst>
              <a:path w="3406775" h="1079499">
                <a:moveTo>
                  <a:pt x="436317" y="358255"/>
                </a:moveTo>
                <a:cubicBezTo>
                  <a:pt x="430420" y="358255"/>
                  <a:pt x="425505" y="363169"/>
                  <a:pt x="425505" y="369067"/>
                </a:cubicBezTo>
                <a:lnTo>
                  <a:pt x="425505" y="451382"/>
                </a:lnTo>
                <a:lnTo>
                  <a:pt x="400688" y="426564"/>
                </a:lnTo>
                <a:cubicBezTo>
                  <a:pt x="396511" y="422387"/>
                  <a:pt x="389630" y="422387"/>
                  <a:pt x="385453" y="426564"/>
                </a:cubicBezTo>
                <a:cubicBezTo>
                  <a:pt x="381276" y="430742"/>
                  <a:pt x="381276" y="437622"/>
                  <a:pt x="385453" y="441799"/>
                </a:cubicBezTo>
                <a:lnTo>
                  <a:pt x="428700" y="485045"/>
                </a:lnTo>
                <a:cubicBezTo>
                  <a:pt x="432877" y="489222"/>
                  <a:pt x="439757" y="489222"/>
                  <a:pt x="443934" y="485045"/>
                </a:cubicBezTo>
                <a:lnTo>
                  <a:pt x="487180" y="441799"/>
                </a:lnTo>
                <a:cubicBezTo>
                  <a:pt x="491357" y="437622"/>
                  <a:pt x="491357" y="430742"/>
                  <a:pt x="487180" y="426564"/>
                </a:cubicBezTo>
                <a:cubicBezTo>
                  <a:pt x="483003" y="422387"/>
                  <a:pt x="476123" y="422387"/>
                  <a:pt x="471946" y="426564"/>
                </a:cubicBezTo>
                <a:lnTo>
                  <a:pt x="447128" y="451382"/>
                </a:lnTo>
                <a:lnTo>
                  <a:pt x="447128" y="369067"/>
                </a:lnTo>
                <a:cubicBezTo>
                  <a:pt x="447128" y="363169"/>
                  <a:pt x="442214" y="358255"/>
                  <a:pt x="436317" y="358255"/>
                </a:cubicBezTo>
                <a:close/>
                <a:moveTo>
                  <a:pt x="436071" y="304197"/>
                </a:moveTo>
                <a:cubicBezTo>
                  <a:pt x="501923" y="304197"/>
                  <a:pt x="555244" y="357518"/>
                  <a:pt x="555244" y="423370"/>
                </a:cubicBezTo>
                <a:cubicBezTo>
                  <a:pt x="555244" y="489222"/>
                  <a:pt x="501923" y="542543"/>
                  <a:pt x="436071" y="542543"/>
                </a:cubicBezTo>
                <a:cubicBezTo>
                  <a:pt x="370219" y="542543"/>
                  <a:pt x="316898" y="489222"/>
                  <a:pt x="316898" y="423370"/>
                </a:cubicBezTo>
                <a:cubicBezTo>
                  <a:pt x="316898" y="357518"/>
                  <a:pt x="370219" y="304197"/>
                  <a:pt x="436071" y="304197"/>
                </a:cubicBezTo>
                <a:close/>
                <a:moveTo>
                  <a:pt x="436071" y="282574"/>
                </a:moveTo>
                <a:cubicBezTo>
                  <a:pt x="358424" y="282574"/>
                  <a:pt x="295275" y="345723"/>
                  <a:pt x="295275" y="423370"/>
                </a:cubicBezTo>
                <a:cubicBezTo>
                  <a:pt x="295275" y="501017"/>
                  <a:pt x="358424" y="564166"/>
                  <a:pt x="436071" y="564166"/>
                </a:cubicBezTo>
                <a:cubicBezTo>
                  <a:pt x="513718" y="564166"/>
                  <a:pt x="576867" y="501017"/>
                  <a:pt x="576867" y="423370"/>
                </a:cubicBezTo>
                <a:cubicBezTo>
                  <a:pt x="576867" y="345723"/>
                  <a:pt x="513963" y="282574"/>
                  <a:pt x="436071" y="282574"/>
                </a:cubicBezTo>
                <a:close/>
                <a:moveTo>
                  <a:pt x="0" y="0"/>
                </a:moveTo>
                <a:lnTo>
                  <a:pt x="3406775" y="0"/>
                </a:lnTo>
                <a:lnTo>
                  <a:pt x="3406775" y="1079499"/>
                </a:lnTo>
                <a:lnTo>
                  <a:pt x="0" y="1079499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324000" tIns="360000" bIns="72000" anchor="b">
            <a:noAutofit/>
          </a:bodyPr>
          <a:lstStyle>
            <a:lvl1pPr marL="0" indent="0">
              <a:lnSpc>
                <a:spcPct val="120000"/>
              </a:lnSpc>
              <a:buNone/>
              <a:defRPr sz="1700" b="1" i="0"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13" name="Plassholder for tekst 25">
            <a:extLst>
              <a:ext uri="{FF2B5EF4-FFF2-40B4-BE49-F238E27FC236}">
                <a16:creationId xmlns:a16="http://schemas.microsoft.com/office/drawing/2014/main" id="{93081077-4DEE-5F51-382A-BB19ECC8231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73987" y="3015343"/>
            <a:ext cx="3406775" cy="3093357"/>
          </a:xfrm>
          <a:prstGeom prst="rect">
            <a:avLst/>
          </a:prstGeom>
          <a:solidFill>
            <a:schemeClr val="bg1"/>
          </a:solidFill>
        </p:spPr>
        <p:txBody>
          <a:bodyPr lIns="324000" tIns="0" rIns="288000" bIns="360000" anchor="t">
            <a:normAutofit/>
          </a:bodyPr>
          <a:lstStyle>
            <a:lvl1pPr marL="0" indent="0">
              <a:lnSpc>
                <a:spcPct val="120000"/>
              </a:lnSpc>
              <a:buNone/>
              <a:defRPr sz="1700" b="0" i="0"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Klikk for å skrive tekst</a:t>
            </a:r>
          </a:p>
        </p:txBody>
      </p:sp>
      <p:sp>
        <p:nvSpPr>
          <p:cNvPr id="14" name="Plassholder for tekst 25">
            <a:extLst>
              <a:ext uri="{FF2B5EF4-FFF2-40B4-BE49-F238E27FC236}">
                <a16:creationId xmlns:a16="http://schemas.microsoft.com/office/drawing/2014/main" id="{F21D345E-3B19-3CE1-C1D9-05B4D7924DF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7475" y="3015343"/>
            <a:ext cx="3406775" cy="3093357"/>
          </a:xfrm>
          <a:prstGeom prst="rect">
            <a:avLst/>
          </a:prstGeom>
          <a:solidFill>
            <a:schemeClr val="bg1"/>
          </a:solidFill>
        </p:spPr>
        <p:txBody>
          <a:bodyPr lIns="324000" tIns="0" rIns="288000" bIns="360000" anchor="t">
            <a:normAutofit/>
          </a:bodyPr>
          <a:lstStyle>
            <a:lvl1pPr marL="0" indent="0">
              <a:lnSpc>
                <a:spcPct val="120000"/>
              </a:lnSpc>
              <a:buNone/>
              <a:defRPr sz="1700" b="0" i="0"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Klikk for å skrive tekst</a:t>
            </a:r>
          </a:p>
        </p:txBody>
      </p:sp>
    </p:spTree>
    <p:extLst>
      <p:ext uri="{BB962C8B-B14F-4D97-AF65-F5344CB8AC3E}">
        <p14:creationId xmlns:p14="http://schemas.microsoft.com/office/powerpoint/2010/main" val="5793148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bokser m/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25">
            <a:extLst>
              <a:ext uri="{FF2B5EF4-FFF2-40B4-BE49-F238E27FC236}">
                <a16:creationId xmlns:a16="http://schemas.microsoft.com/office/drawing/2014/main" id="{843C2CDC-7CFE-819B-71AC-BE015BFBB09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367808" y="4613251"/>
            <a:ext cx="3420000" cy="1495449"/>
          </a:xfrm>
          <a:prstGeom prst="rect">
            <a:avLst/>
          </a:prstGeom>
          <a:solidFill>
            <a:schemeClr val="bg1"/>
          </a:solidFill>
        </p:spPr>
        <p:txBody>
          <a:bodyPr lIns="324000" tIns="0" rIns="288000" bIns="540000" anchor="t">
            <a:normAutofit/>
          </a:bodyPr>
          <a:lstStyle>
            <a:lvl1pPr marL="0" indent="0">
              <a:lnSpc>
                <a:spcPct val="120000"/>
              </a:lnSpc>
              <a:buNone/>
              <a:defRPr sz="1700" b="0" i="0"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Klikk for å skrive tekst</a:t>
            </a:r>
          </a:p>
        </p:txBody>
      </p:sp>
      <p:sp>
        <p:nvSpPr>
          <p:cNvPr id="3" name="Plassholder for tekst 25">
            <a:extLst>
              <a:ext uri="{FF2B5EF4-FFF2-40B4-BE49-F238E27FC236}">
                <a16:creationId xmlns:a16="http://schemas.microsoft.com/office/drawing/2014/main" id="{0739B87E-4C17-49ED-4575-C47A06F7B19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195154" y="4613251"/>
            <a:ext cx="3420000" cy="1495449"/>
          </a:xfrm>
          <a:prstGeom prst="rect">
            <a:avLst/>
          </a:prstGeom>
          <a:solidFill>
            <a:schemeClr val="bg1"/>
          </a:solidFill>
        </p:spPr>
        <p:txBody>
          <a:bodyPr lIns="324000" tIns="0" rIns="288000" bIns="540000" anchor="t">
            <a:normAutofit/>
          </a:bodyPr>
          <a:lstStyle>
            <a:lvl1pPr marL="0" indent="0">
              <a:lnSpc>
                <a:spcPct val="120000"/>
              </a:lnSpc>
              <a:buNone/>
              <a:defRPr sz="1700" b="0" i="0"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Klikk for å skrive tekst</a:t>
            </a:r>
          </a:p>
        </p:txBody>
      </p:sp>
      <p:sp>
        <p:nvSpPr>
          <p:cNvPr id="4" name="Plassholder for tekst 25">
            <a:extLst>
              <a:ext uri="{FF2B5EF4-FFF2-40B4-BE49-F238E27FC236}">
                <a16:creationId xmlns:a16="http://schemas.microsoft.com/office/drawing/2014/main" id="{84BCCAED-6A61-2238-1E5E-343848A5185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95154" y="4025900"/>
            <a:ext cx="3420000" cy="587772"/>
          </a:xfrm>
          <a:prstGeom prst="rect">
            <a:avLst/>
          </a:prstGeom>
          <a:solidFill>
            <a:schemeClr val="bg1"/>
          </a:solidFill>
        </p:spPr>
        <p:txBody>
          <a:bodyPr lIns="324000" tIns="0" bIns="36000" anchor="b"/>
          <a:lstStyle>
            <a:lvl1pPr marL="0" indent="0">
              <a:lnSpc>
                <a:spcPct val="120000"/>
              </a:lnSpc>
              <a:buNone/>
              <a:defRPr sz="1700" b="1" i="0"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" name="Plassholder for bilde 22">
            <a:extLst>
              <a:ext uri="{FF2B5EF4-FFF2-40B4-BE49-F238E27FC236}">
                <a16:creationId xmlns:a16="http://schemas.microsoft.com/office/drawing/2014/main" id="{8B9DFD93-CCAB-B900-A122-0AE85154746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194570" y="1924050"/>
            <a:ext cx="3421168" cy="21113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6" name="Plassholder for tekst 7">
            <a:extLst>
              <a:ext uri="{FF2B5EF4-FFF2-40B4-BE49-F238E27FC236}">
                <a16:creationId xmlns:a16="http://schemas.microsoft.com/office/drawing/2014/main" id="{054F16F1-9A3F-2054-5F30-62C21E94744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03709" y="5766751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7" name="Plassholder for tekst 25">
            <a:extLst>
              <a:ext uri="{FF2B5EF4-FFF2-40B4-BE49-F238E27FC236}">
                <a16:creationId xmlns:a16="http://schemas.microsoft.com/office/drawing/2014/main" id="{0E54A270-5870-D6AE-D733-F5D09771A3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76784" y="4613251"/>
            <a:ext cx="3420000" cy="1495449"/>
          </a:xfrm>
          <a:prstGeom prst="rect">
            <a:avLst/>
          </a:prstGeom>
          <a:solidFill>
            <a:schemeClr val="bg1"/>
          </a:solidFill>
        </p:spPr>
        <p:txBody>
          <a:bodyPr lIns="324000" tIns="0" rIns="288000" bIns="540000" anchor="t">
            <a:normAutofit/>
          </a:bodyPr>
          <a:lstStyle>
            <a:lvl1pPr marL="0" indent="0">
              <a:lnSpc>
                <a:spcPct val="120000"/>
              </a:lnSpc>
              <a:buNone/>
              <a:defRPr sz="1700" b="0" i="0"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Klikk for å skrive tekst</a:t>
            </a:r>
          </a:p>
        </p:txBody>
      </p:sp>
      <p:sp>
        <p:nvSpPr>
          <p:cNvPr id="8" name="Plassholder for tekst 25">
            <a:extLst>
              <a:ext uri="{FF2B5EF4-FFF2-40B4-BE49-F238E27FC236}">
                <a16:creationId xmlns:a16="http://schemas.microsoft.com/office/drawing/2014/main" id="{D5089E9B-D609-529C-5661-B24759860ED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76784" y="4025900"/>
            <a:ext cx="3420000" cy="587772"/>
          </a:xfrm>
          <a:prstGeom prst="rect">
            <a:avLst/>
          </a:prstGeom>
          <a:solidFill>
            <a:schemeClr val="bg1"/>
          </a:solidFill>
        </p:spPr>
        <p:txBody>
          <a:bodyPr lIns="324000" tIns="0" bIns="36000" anchor="b"/>
          <a:lstStyle>
            <a:lvl1pPr marL="0" indent="0">
              <a:lnSpc>
                <a:spcPct val="120000"/>
              </a:lnSpc>
              <a:buNone/>
              <a:defRPr sz="1700" b="1" i="0"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9" name="Plassholder for bilde 22">
            <a:extLst>
              <a:ext uri="{FF2B5EF4-FFF2-40B4-BE49-F238E27FC236}">
                <a16:creationId xmlns:a16="http://schemas.microsoft.com/office/drawing/2014/main" id="{C1A6B50A-B6EE-A787-A5DC-9EA63477BD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576200" y="1924050"/>
            <a:ext cx="3421168" cy="21113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13" name="Plassholder for tekst 7">
            <a:extLst>
              <a:ext uri="{FF2B5EF4-FFF2-40B4-BE49-F238E27FC236}">
                <a16:creationId xmlns:a16="http://schemas.microsoft.com/office/drawing/2014/main" id="{C6B4CBA6-3A93-5AAA-EE79-2A101FD046B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583896" y="5766751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14" name="Plassholder for tekst 25">
            <a:extLst>
              <a:ext uri="{FF2B5EF4-FFF2-40B4-BE49-F238E27FC236}">
                <a16:creationId xmlns:a16="http://schemas.microsoft.com/office/drawing/2014/main" id="{E4BA38A3-AE3A-2A70-540D-71D312B856B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67808" y="4025900"/>
            <a:ext cx="3420000" cy="587772"/>
          </a:xfrm>
          <a:prstGeom prst="rect">
            <a:avLst/>
          </a:prstGeom>
          <a:solidFill>
            <a:schemeClr val="bg1"/>
          </a:solidFill>
        </p:spPr>
        <p:txBody>
          <a:bodyPr lIns="324000" tIns="0" bIns="36000" anchor="b"/>
          <a:lstStyle>
            <a:lvl1pPr marL="0" indent="0">
              <a:lnSpc>
                <a:spcPct val="120000"/>
              </a:lnSpc>
              <a:buNone/>
              <a:defRPr sz="1700" b="1" i="0"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15" name="Plassholder for bilde 22">
            <a:extLst>
              <a:ext uri="{FF2B5EF4-FFF2-40B4-BE49-F238E27FC236}">
                <a16:creationId xmlns:a16="http://schemas.microsoft.com/office/drawing/2014/main" id="{1284068D-0C40-959C-F696-6415825303F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4367224" y="1924050"/>
            <a:ext cx="3421168" cy="21113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16" name="Plassholder for tekst 7">
            <a:extLst>
              <a:ext uri="{FF2B5EF4-FFF2-40B4-BE49-F238E27FC236}">
                <a16:creationId xmlns:a16="http://schemas.microsoft.com/office/drawing/2014/main" id="{F9CEDAD0-1637-74C8-C54F-2569FAE9604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374920" y="5766751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10" name="Tittel 1">
            <a:extLst>
              <a:ext uri="{FF2B5EF4-FFF2-40B4-BE49-F238E27FC236}">
                <a16:creationId xmlns:a16="http://schemas.microsoft.com/office/drawing/2014/main" id="{084FA15A-1690-CA07-C725-C4453752E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480526"/>
            <a:ext cx="11055350" cy="1055198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</a:lstStyle>
          <a:p>
            <a:r>
              <a:rPr lang="nb-NO" dirty="0"/>
              <a:t>Klikk for å redigere tittel</a:t>
            </a:r>
          </a:p>
        </p:txBody>
      </p:sp>
    </p:spTree>
    <p:extLst>
      <p:ext uri="{BB962C8B-B14F-4D97-AF65-F5344CB8AC3E}">
        <p14:creationId xmlns:p14="http://schemas.microsoft.com/office/powerpoint/2010/main" val="3886684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og bil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03D148-5A49-9C03-91E5-1DF897F71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480526"/>
            <a:ext cx="6446838" cy="1055198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</a:lstStyle>
          <a:p>
            <a:r>
              <a:rPr lang="nb-NO" dirty="0"/>
              <a:t>Klikk for å redigere tittel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53209F5-D764-75B6-B94E-805587F51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6" y="1863969"/>
            <a:ext cx="6446838" cy="4428000"/>
          </a:xfrm>
          <a:prstGeom prst="rect">
            <a:avLst/>
          </a:prstGeom>
        </p:spPr>
        <p:txBody>
          <a:bodyPr/>
          <a:lstStyle>
            <a:lvl2pPr marL="432000"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57BFCCC4-7E33-B063-D85E-74718D9884A2}"/>
              </a:ext>
            </a:extLst>
          </p:cNvPr>
          <p:cNvSpPr txBox="1"/>
          <p:nvPr userDrawn="1"/>
        </p:nvSpPr>
        <p:spPr>
          <a:xfrm>
            <a:off x="7326923" y="7737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4" name="Plassholder for bilde 4">
            <a:extLst>
              <a:ext uri="{FF2B5EF4-FFF2-40B4-BE49-F238E27FC236}">
                <a16:creationId xmlns:a16="http://schemas.microsoft.com/office/drawing/2014/main" id="{E448ED9F-BC31-4B18-9136-48CF0EFF9E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32738" y="0"/>
            <a:ext cx="4259262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5" name="Plassholder for tekst 7">
            <a:extLst>
              <a:ext uri="{FF2B5EF4-FFF2-40B4-BE49-F238E27FC236}">
                <a16:creationId xmlns:a16="http://schemas.microsoft.com/office/drawing/2014/main" id="{F145EBF4-EA38-6866-4C6D-8E6E8649AE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74238" y="6542604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7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</p:spTree>
    <p:extLst>
      <p:ext uri="{BB962C8B-B14F-4D97-AF65-F5344CB8AC3E}">
        <p14:creationId xmlns:p14="http://schemas.microsoft.com/office/powerpoint/2010/main" val="21701368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og bil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03D148-5A49-9C03-91E5-1DF897F71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6" y="480526"/>
            <a:ext cx="4606924" cy="1055198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</a:lstStyle>
          <a:p>
            <a:r>
              <a:rPr lang="nb-NO" dirty="0"/>
              <a:t>Klikk for å redigere tittel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53209F5-D764-75B6-B94E-805587F51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7" y="1863969"/>
            <a:ext cx="4606924" cy="4428000"/>
          </a:xfrm>
          <a:prstGeom prst="rect">
            <a:avLst/>
          </a:prstGeom>
        </p:spPr>
        <p:txBody>
          <a:bodyPr/>
          <a:lstStyle>
            <a:lvl2pPr marL="432000"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57BFCCC4-7E33-B063-D85E-74718D9884A2}"/>
              </a:ext>
            </a:extLst>
          </p:cNvPr>
          <p:cNvSpPr txBox="1"/>
          <p:nvPr userDrawn="1"/>
        </p:nvSpPr>
        <p:spPr>
          <a:xfrm>
            <a:off x="7326923" y="7737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6" name="Plassholder for bilde 4">
            <a:extLst>
              <a:ext uri="{FF2B5EF4-FFF2-40B4-BE49-F238E27FC236}">
                <a16:creationId xmlns:a16="http://schemas.microsoft.com/office/drawing/2014/main" id="{69FCC2B2-6BDA-6910-733D-C9369CBC48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12910" y="568325"/>
            <a:ext cx="5402828" cy="57213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7" name="Plassholder for tekst 7">
            <a:extLst>
              <a:ext uri="{FF2B5EF4-FFF2-40B4-BE49-F238E27FC236}">
                <a16:creationId xmlns:a16="http://schemas.microsoft.com/office/drawing/2014/main" id="{E1FAE0DA-8DEB-E4D9-3262-4370FDFB498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15535" y="5984326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</p:spTree>
    <p:extLst>
      <p:ext uri="{BB962C8B-B14F-4D97-AF65-F5344CB8AC3E}">
        <p14:creationId xmlns:p14="http://schemas.microsoft.com/office/powerpoint/2010/main" val="3756593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og fire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03D148-5A49-9C03-91E5-1DF897F71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6" y="480526"/>
            <a:ext cx="4606924" cy="1055198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/>
            </a:lvl1pPr>
          </a:lstStyle>
          <a:p>
            <a:r>
              <a:rPr lang="nb-NO" dirty="0"/>
              <a:t>Klikk for å redigere tittel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53209F5-D764-75B6-B94E-805587F51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7" y="1863969"/>
            <a:ext cx="4606924" cy="4428000"/>
          </a:xfrm>
          <a:prstGeom prst="rect">
            <a:avLst/>
          </a:prstGeom>
        </p:spPr>
        <p:txBody>
          <a:bodyPr/>
          <a:lstStyle>
            <a:lvl2pPr marL="432000"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bilde 4">
            <a:extLst>
              <a:ext uri="{FF2B5EF4-FFF2-40B4-BE49-F238E27FC236}">
                <a16:creationId xmlns:a16="http://schemas.microsoft.com/office/drawing/2014/main" id="{D2C81EEC-7B9A-707A-185F-634EBC31EE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17911" y="569146"/>
            <a:ext cx="2629227" cy="273772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5" name="Plassholder for bilde 4">
            <a:extLst>
              <a:ext uri="{FF2B5EF4-FFF2-40B4-BE49-F238E27FC236}">
                <a16:creationId xmlns:a16="http://schemas.microsoft.com/office/drawing/2014/main" id="{33407FEE-6DED-7959-D882-30B123C50B4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976320" y="569146"/>
            <a:ext cx="2629227" cy="273772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9" name="Plassholder for bilde 4">
            <a:extLst>
              <a:ext uri="{FF2B5EF4-FFF2-40B4-BE49-F238E27FC236}">
                <a16:creationId xmlns:a16="http://schemas.microsoft.com/office/drawing/2014/main" id="{A1F45A6E-5549-04B7-A688-8E6BAE21E2B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217911" y="3547964"/>
            <a:ext cx="2629227" cy="273772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10" name="Plassholder for bilde 4">
            <a:extLst>
              <a:ext uri="{FF2B5EF4-FFF2-40B4-BE49-F238E27FC236}">
                <a16:creationId xmlns:a16="http://schemas.microsoft.com/office/drawing/2014/main" id="{74497E39-DAEF-9E46-F9F1-4B2EA1AD022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976320" y="3547964"/>
            <a:ext cx="2629227" cy="273772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11" name="Plassholder for tekst 7">
            <a:extLst>
              <a:ext uri="{FF2B5EF4-FFF2-40B4-BE49-F238E27FC236}">
                <a16:creationId xmlns:a16="http://schemas.microsoft.com/office/drawing/2014/main" id="{BCFDF31D-5114-95F6-545A-EC0170F44F4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15535" y="5984326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12" name="Plassholder for tekst 7">
            <a:extLst>
              <a:ext uri="{FF2B5EF4-FFF2-40B4-BE49-F238E27FC236}">
                <a16:creationId xmlns:a16="http://schemas.microsoft.com/office/drawing/2014/main" id="{5988582E-14E1-EC5A-EAC6-8517D299A50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09972" y="5984326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13" name="Plassholder for tekst 7">
            <a:extLst>
              <a:ext uri="{FF2B5EF4-FFF2-40B4-BE49-F238E27FC236}">
                <a16:creationId xmlns:a16="http://schemas.microsoft.com/office/drawing/2014/main" id="{DBA91B0E-4F38-335B-540E-1CAA3ACC8D3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15535" y="3022892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14" name="Plassholder for tekst 7">
            <a:extLst>
              <a:ext uri="{FF2B5EF4-FFF2-40B4-BE49-F238E27FC236}">
                <a16:creationId xmlns:a16="http://schemas.microsoft.com/office/drawing/2014/main" id="{211BF60F-DF8A-E301-E732-F4D7027C36C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09972" y="3022892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</p:spTree>
    <p:extLst>
      <p:ext uri="{BB962C8B-B14F-4D97-AF65-F5344CB8AC3E}">
        <p14:creationId xmlns:p14="http://schemas.microsoft.com/office/powerpoint/2010/main" val="36693734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fallende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ilde 4">
            <a:extLst>
              <a:ext uri="{FF2B5EF4-FFF2-40B4-BE49-F238E27FC236}">
                <a16:creationId xmlns:a16="http://schemas.microsoft.com/office/drawing/2014/main" id="{6AE2AF99-80BD-4FE8-3D3B-0F8E1AB8262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4" name="Plassholder for tekst 7">
            <a:extLst>
              <a:ext uri="{FF2B5EF4-FFF2-40B4-BE49-F238E27FC236}">
                <a16:creationId xmlns:a16="http://schemas.microsoft.com/office/drawing/2014/main" id="{50FC1DD1-07C0-2845-3FF3-AB675A351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74238" y="6542604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7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</p:spTree>
    <p:extLst>
      <p:ext uri="{BB962C8B-B14F-4D97-AF65-F5344CB8AC3E}">
        <p14:creationId xmlns:p14="http://schemas.microsoft.com/office/powerpoint/2010/main" val="4001464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– Bil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person, klær, Menneskeansikt, innendørs&#10;&#10;KI-generert innhold kan være feil.">
            <a:extLst>
              <a:ext uri="{FF2B5EF4-FFF2-40B4-BE49-F238E27FC236}">
                <a16:creationId xmlns:a16="http://schemas.microsoft.com/office/drawing/2014/main" id="{622B3154-405C-5F92-0212-C967BC83A6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CCD3507E-C773-D273-F192-1FFCD26B7346}"/>
              </a:ext>
            </a:extLst>
          </p:cNvPr>
          <p:cNvSpPr/>
          <p:nvPr userDrawn="1"/>
        </p:nvSpPr>
        <p:spPr>
          <a:xfrm>
            <a:off x="0" y="0"/>
            <a:ext cx="12192000" cy="8630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20" name="Tittel 2">
            <a:extLst>
              <a:ext uri="{FF2B5EF4-FFF2-40B4-BE49-F238E27FC236}">
                <a16:creationId xmlns:a16="http://schemas.microsoft.com/office/drawing/2014/main" id="{B5BB5619-59DD-F5C3-B7FC-48DAA8F16C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2034000"/>
            <a:ext cx="6120000" cy="2160000"/>
          </a:xfrm>
          <a:prstGeom prst="rect">
            <a:avLst/>
          </a:prstGeom>
          <a:solidFill>
            <a:schemeClr val="tx2">
              <a:alpha val="80000"/>
            </a:schemeClr>
          </a:solidFill>
        </p:spPr>
        <p:txBody>
          <a:bodyPr lIns="756000" tIns="0" rIns="360000" bIns="0" anchor="ctr"/>
          <a:lstStyle>
            <a:lvl1pPr>
              <a:lnSpc>
                <a:spcPct val="110000"/>
              </a:lnSpc>
              <a:defRPr sz="3400" b="1" i="0">
                <a:solidFill>
                  <a:schemeClr val="bg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</a:lstStyle>
          <a:p>
            <a:r>
              <a:rPr lang="nb-NO" dirty="0"/>
              <a:t>Tittel på maks tre linjer</a:t>
            </a:r>
          </a:p>
        </p:txBody>
      </p:sp>
      <p:sp>
        <p:nvSpPr>
          <p:cNvPr id="21" name="Plassholder for tekst 9">
            <a:extLst>
              <a:ext uri="{FF2B5EF4-FFF2-40B4-BE49-F238E27FC236}">
                <a16:creationId xmlns:a16="http://schemas.microsoft.com/office/drawing/2014/main" id="{DB490CE5-0362-51C7-8F2F-26BCA55F33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1" y="4194000"/>
            <a:ext cx="6120000" cy="338400"/>
          </a:xfrm>
          <a:prstGeom prst="rect">
            <a:avLst/>
          </a:prstGeom>
          <a:solidFill>
            <a:schemeClr val="tx2"/>
          </a:solidFill>
        </p:spPr>
        <p:txBody>
          <a:bodyPr tIns="108000" rIns="144000" bIns="0" anchor="t" anchorCtr="0"/>
          <a:lstStyle>
            <a:lvl1pPr algn="r">
              <a:buNone/>
              <a:defRPr sz="16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nb-NO" dirty="0"/>
              <a:t>Navn på foredragsholder</a:t>
            </a:r>
          </a:p>
        </p:txBody>
      </p:sp>
      <p:sp>
        <p:nvSpPr>
          <p:cNvPr id="22" name="Plassholder for tekst 9">
            <a:extLst>
              <a:ext uri="{FF2B5EF4-FFF2-40B4-BE49-F238E27FC236}">
                <a16:creationId xmlns:a16="http://schemas.microsoft.com/office/drawing/2014/main" id="{9F5CC7C3-171D-4A8A-A90A-FE47EE3D97E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4532400"/>
            <a:ext cx="6120000" cy="338400"/>
          </a:xfrm>
          <a:prstGeom prst="rect">
            <a:avLst/>
          </a:prstGeom>
          <a:solidFill>
            <a:schemeClr val="tx2"/>
          </a:solidFill>
        </p:spPr>
        <p:txBody>
          <a:bodyPr tIns="46800" rIns="144000" bIns="57600" anchor="ctr" anchorCtr="0"/>
          <a:lstStyle>
            <a:lvl1pPr algn="r">
              <a:buNone/>
              <a:defRPr sz="11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nb-NO" dirty="0"/>
              <a:t>Sted og dato</a:t>
            </a:r>
          </a:p>
        </p:txBody>
      </p:sp>
      <p:pic>
        <p:nvPicPr>
          <p:cNvPr id="8" name="Grafikk 7">
            <a:extLst>
              <a:ext uri="{FF2B5EF4-FFF2-40B4-BE49-F238E27FC236}">
                <a16:creationId xmlns:a16="http://schemas.microsoft.com/office/drawing/2014/main" id="{022E102D-31E6-7227-A367-8756ACD65BE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76509" y="4142508"/>
            <a:ext cx="2715491" cy="2715491"/>
          </a:xfrm>
          <a:prstGeom prst="rect">
            <a:avLst/>
          </a:prstGeom>
        </p:spPr>
      </p:pic>
      <p:pic>
        <p:nvPicPr>
          <p:cNvPr id="2" name="Grafikk 11">
            <a:extLst>
              <a:ext uri="{FF2B5EF4-FFF2-40B4-BE49-F238E27FC236}">
                <a16:creationId xmlns:a16="http://schemas.microsoft.com/office/drawing/2014/main" id="{789022A1-2B8C-5FA2-345E-20A7B112143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358775" y="167927"/>
            <a:ext cx="1176202" cy="48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53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uiExpand="1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tt bilde med 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ilde 4">
            <a:extLst>
              <a:ext uri="{FF2B5EF4-FFF2-40B4-BE49-F238E27FC236}">
                <a16:creationId xmlns:a16="http://schemas.microsoft.com/office/drawing/2014/main" id="{FF15D8CA-E48D-55FB-94C8-3F7CB2A0A56B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568326" y="568325"/>
            <a:ext cx="11037222" cy="57173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3" name="Plassholder for tekst 7">
            <a:extLst>
              <a:ext uri="{FF2B5EF4-FFF2-40B4-BE49-F238E27FC236}">
                <a16:creationId xmlns:a16="http://schemas.microsoft.com/office/drawing/2014/main" id="{F8B4460C-C142-F0EB-F9BF-989DB5EA694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15535" y="5984326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</p:spTree>
    <p:extLst>
      <p:ext uri="{BB962C8B-B14F-4D97-AF65-F5344CB8AC3E}">
        <p14:creationId xmlns:p14="http://schemas.microsoft.com/office/powerpoint/2010/main" val="15297315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bilde 4">
            <a:extLst>
              <a:ext uri="{FF2B5EF4-FFF2-40B4-BE49-F238E27FC236}">
                <a16:creationId xmlns:a16="http://schemas.microsoft.com/office/drawing/2014/main" id="{BC204B6F-A065-EDD7-078C-94000FE2FBE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187858" y="568325"/>
            <a:ext cx="5417690" cy="57173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5" name="Plassholder for tekst 7">
            <a:extLst>
              <a:ext uri="{FF2B5EF4-FFF2-40B4-BE49-F238E27FC236}">
                <a16:creationId xmlns:a16="http://schemas.microsoft.com/office/drawing/2014/main" id="{CA0C454F-6EBB-7840-28C2-953FDF81021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15535" y="5984326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6" name="Plassholder for bilde 4">
            <a:extLst>
              <a:ext uri="{FF2B5EF4-FFF2-40B4-BE49-F238E27FC236}">
                <a16:creationId xmlns:a16="http://schemas.microsoft.com/office/drawing/2014/main" id="{0F885271-0568-9823-66AC-C32146509E84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563910" y="568325"/>
            <a:ext cx="5417690" cy="57173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7" name="Plassholder for tekst 7">
            <a:extLst>
              <a:ext uri="{FF2B5EF4-FFF2-40B4-BE49-F238E27FC236}">
                <a16:creationId xmlns:a16="http://schemas.microsoft.com/office/drawing/2014/main" id="{8502EB78-605D-314F-6CA6-FCE47BDB28E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591587" y="5984326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</p:spTree>
    <p:extLst>
      <p:ext uri="{BB962C8B-B14F-4D97-AF65-F5344CB8AC3E}">
        <p14:creationId xmlns:p14="http://schemas.microsoft.com/office/powerpoint/2010/main" val="890840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ssholder for bilde 4">
            <a:extLst>
              <a:ext uri="{FF2B5EF4-FFF2-40B4-BE49-F238E27FC236}">
                <a16:creationId xmlns:a16="http://schemas.microsoft.com/office/drawing/2014/main" id="{61DC863E-0123-0305-F0A8-B5FC03C064FB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568325" y="568325"/>
            <a:ext cx="6841242" cy="57173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11" name="Plassholder for tekst 7">
            <a:extLst>
              <a:ext uri="{FF2B5EF4-FFF2-40B4-BE49-F238E27FC236}">
                <a16:creationId xmlns:a16="http://schemas.microsoft.com/office/drawing/2014/main" id="{11E5EFE1-634E-85BE-D131-E971158E427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019554" y="5984326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12" name="Plassholder for bilde 4">
            <a:extLst>
              <a:ext uri="{FF2B5EF4-FFF2-40B4-BE49-F238E27FC236}">
                <a16:creationId xmlns:a16="http://schemas.microsoft.com/office/drawing/2014/main" id="{E76D03B5-E072-3C83-C14E-86FAAB284A3D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7628350" y="3519814"/>
            <a:ext cx="4012747" cy="276587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13" name="Plassholder for tekst 7">
            <a:extLst>
              <a:ext uri="{FF2B5EF4-FFF2-40B4-BE49-F238E27FC236}">
                <a16:creationId xmlns:a16="http://schemas.microsoft.com/office/drawing/2014/main" id="{8E8FD873-2464-AFC0-A778-16FF418CA07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251085" y="5984326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14" name="Plassholder for bilde 4">
            <a:extLst>
              <a:ext uri="{FF2B5EF4-FFF2-40B4-BE49-F238E27FC236}">
                <a16:creationId xmlns:a16="http://schemas.microsoft.com/office/drawing/2014/main" id="{53EC5583-C836-FD08-F5E8-57F7BB5643BE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628350" y="563671"/>
            <a:ext cx="4012747" cy="276587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nb-NO"/>
          </a:p>
        </p:txBody>
      </p:sp>
      <p:sp>
        <p:nvSpPr>
          <p:cNvPr id="15" name="Plassholder for tekst 7">
            <a:extLst>
              <a:ext uri="{FF2B5EF4-FFF2-40B4-BE49-F238E27FC236}">
                <a16:creationId xmlns:a16="http://schemas.microsoft.com/office/drawing/2014/main" id="{984BB1B1-C293-23F8-377F-C16FD1730B0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51085" y="3028183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</p:spTree>
    <p:extLst>
      <p:ext uri="{BB962C8B-B14F-4D97-AF65-F5344CB8AC3E}">
        <p14:creationId xmlns:p14="http://schemas.microsoft.com/office/powerpoint/2010/main" val="2029195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kk for oppmerksomhet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k 1">
            <a:extLst>
              <a:ext uri="{FF2B5EF4-FFF2-40B4-BE49-F238E27FC236}">
                <a16:creationId xmlns:a16="http://schemas.microsoft.com/office/drawing/2014/main" id="{3AAF7833-F802-CE3E-4B9A-FED7F40A39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7488" y="568325"/>
            <a:ext cx="2568250" cy="5721350"/>
          </a:xfrm>
          <a:prstGeom prst="rect">
            <a:avLst/>
          </a:prstGeom>
        </p:spPr>
      </p:pic>
      <p:sp>
        <p:nvSpPr>
          <p:cNvPr id="3" name="TekstSylinder 2">
            <a:extLst>
              <a:ext uri="{FF2B5EF4-FFF2-40B4-BE49-F238E27FC236}">
                <a16:creationId xmlns:a16="http://schemas.microsoft.com/office/drawing/2014/main" id="{F08A4E37-B692-6D11-EDD5-6042C4B89647}"/>
              </a:ext>
            </a:extLst>
          </p:cNvPr>
          <p:cNvSpPr txBox="1"/>
          <p:nvPr userDrawn="1"/>
        </p:nvSpPr>
        <p:spPr>
          <a:xfrm>
            <a:off x="1148634" y="3089371"/>
            <a:ext cx="675152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3100" b="0" i="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Takk for oppmerksomheten</a:t>
            </a:r>
          </a:p>
        </p:txBody>
      </p:sp>
    </p:spTree>
    <p:extLst>
      <p:ext uri="{BB962C8B-B14F-4D97-AF65-F5344CB8AC3E}">
        <p14:creationId xmlns:p14="http://schemas.microsoft.com/office/powerpoint/2010/main" val="39563482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k 10">
            <a:extLst>
              <a:ext uri="{FF2B5EF4-FFF2-40B4-BE49-F238E27FC236}">
                <a16:creationId xmlns:a16="http://schemas.microsoft.com/office/drawing/2014/main" id="{2A5A8135-9318-07D7-FB1E-A942443B7B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216939" y="3067995"/>
            <a:ext cx="1755791" cy="722972"/>
          </a:xfrm>
          <a:prstGeom prst="rect">
            <a:avLst/>
          </a:prstGeom>
        </p:spPr>
      </p:pic>
      <p:sp>
        <p:nvSpPr>
          <p:cNvPr id="12" name="TekstSylinder 11">
            <a:extLst>
              <a:ext uri="{FF2B5EF4-FFF2-40B4-BE49-F238E27FC236}">
                <a16:creationId xmlns:a16="http://schemas.microsoft.com/office/drawing/2014/main" id="{591B4EB2-75C1-1526-1179-F61D12AFEB59}"/>
              </a:ext>
            </a:extLst>
          </p:cNvPr>
          <p:cNvSpPr txBox="1"/>
          <p:nvPr userDrawn="1"/>
        </p:nvSpPr>
        <p:spPr>
          <a:xfrm>
            <a:off x="4405744" y="4233759"/>
            <a:ext cx="338152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b-NO" sz="1200" b="0" i="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Sammen for fellesskapet</a:t>
            </a:r>
          </a:p>
        </p:txBody>
      </p:sp>
      <p:pic>
        <p:nvPicPr>
          <p:cNvPr id="13" name="Grafikk 12">
            <a:extLst>
              <a:ext uri="{FF2B5EF4-FFF2-40B4-BE49-F238E27FC236}">
                <a16:creationId xmlns:a16="http://schemas.microsoft.com/office/drawing/2014/main" id="{CB30E17C-69B0-D920-713F-11DCC00384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47488" y="568325"/>
            <a:ext cx="2568250" cy="572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4342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– Bil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 descr="Et bilde som inneholder person, Menneskeansikt, klær, mann&#10;&#10;KI-generert innhold kan være feil.">
            <a:extLst>
              <a:ext uri="{FF2B5EF4-FFF2-40B4-BE49-F238E27FC236}">
                <a16:creationId xmlns:a16="http://schemas.microsoft.com/office/drawing/2014/main" id="{CE85F2E5-D136-08A8-1243-B16361FD1F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CCD3507E-C773-D273-F192-1FFCD26B7346}"/>
              </a:ext>
            </a:extLst>
          </p:cNvPr>
          <p:cNvSpPr/>
          <p:nvPr userDrawn="1"/>
        </p:nvSpPr>
        <p:spPr>
          <a:xfrm>
            <a:off x="0" y="0"/>
            <a:ext cx="12192000" cy="8630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20" name="Tittel 2">
            <a:extLst>
              <a:ext uri="{FF2B5EF4-FFF2-40B4-BE49-F238E27FC236}">
                <a16:creationId xmlns:a16="http://schemas.microsoft.com/office/drawing/2014/main" id="{B5BB5619-59DD-F5C3-B7FC-48DAA8F16C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2034000"/>
            <a:ext cx="6120000" cy="2160000"/>
          </a:xfrm>
          <a:prstGeom prst="rect">
            <a:avLst/>
          </a:prstGeom>
          <a:solidFill>
            <a:schemeClr val="tx2">
              <a:alpha val="80000"/>
            </a:schemeClr>
          </a:solidFill>
        </p:spPr>
        <p:txBody>
          <a:bodyPr lIns="756000" tIns="0" rIns="360000" bIns="0" anchor="ctr"/>
          <a:lstStyle>
            <a:lvl1pPr>
              <a:lnSpc>
                <a:spcPct val="110000"/>
              </a:lnSpc>
              <a:defRPr sz="3400" b="1" i="0">
                <a:solidFill>
                  <a:schemeClr val="bg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</a:lstStyle>
          <a:p>
            <a:r>
              <a:rPr lang="nb-NO" dirty="0"/>
              <a:t>Tittel på maks tre linjer</a:t>
            </a:r>
          </a:p>
        </p:txBody>
      </p:sp>
      <p:sp>
        <p:nvSpPr>
          <p:cNvPr id="21" name="Plassholder for tekst 9">
            <a:extLst>
              <a:ext uri="{FF2B5EF4-FFF2-40B4-BE49-F238E27FC236}">
                <a16:creationId xmlns:a16="http://schemas.microsoft.com/office/drawing/2014/main" id="{DB490CE5-0362-51C7-8F2F-26BCA55F33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1" y="4194000"/>
            <a:ext cx="6120000" cy="338400"/>
          </a:xfrm>
          <a:prstGeom prst="rect">
            <a:avLst/>
          </a:prstGeom>
          <a:solidFill>
            <a:schemeClr val="tx2"/>
          </a:solidFill>
        </p:spPr>
        <p:txBody>
          <a:bodyPr tIns="108000" rIns="144000" bIns="0" anchor="t" anchorCtr="0"/>
          <a:lstStyle>
            <a:lvl1pPr algn="r">
              <a:buNone/>
              <a:defRPr sz="16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nb-NO" dirty="0"/>
              <a:t>Navn på foredragsholder</a:t>
            </a:r>
          </a:p>
        </p:txBody>
      </p:sp>
      <p:sp>
        <p:nvSpPr>
          <p:cNvPr id="22" name="Plassholder for tekst 9">
            <a:extLst>
              <a:ext uri="{FF2B5EF4-FFF2-40B4-BE49-F238E27FC236}">
                <a16:creationId xmlns:a16="http://schemas.microsoft.com/office/drawing/2014/main" id="{9F5CC7C3-171D-4A8A-A90A-FE47EE3D97E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4532400"/>
            <a:ext cx="6120000" cy="338400"/>
          </a:xfrm>
          <a:prstGeom prst="rect">
            <a:avLst/>
          </a:prstGeom>
          <a:solidFill>
            <a:schemeClr val="tx2"/>
          </a:solidFill>
        </p:spPr>
        <p:txBody>
          <a:bodyPr tIns="46800" rIns="144000" bIns="57600" anchor="ctr" anchorCtr="0"/>
          <a:lstStyle>
            <a:lvl1pPr algn="r">
              <a:buNone/>
              <a:defRPr sz="11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nb-NO" dirty="0"/>
              <a:t>Sted og dato</a:t>
            </a:r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0789575F-3107-B81B-442F-7A2DA4CA1A5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76509" y="4142508"/>
            <a:ext cx="2715491" cy="2715491"/>
          </a:xfrm>
          <a:prstGeom prst="rect">
            <a:avLst/>
          </a:prstGeom>
        </p:spPr>
      </p:pic>
      <p:pic>
        <p:nvPicPr>
          <p:cNvPr id="2" name="Grafikk 11">
            <a:extLst>
              <a:ext uri="{FF2B5EF4-FFF2-40B4-BE49-F238E27FC236}">
                <a16:creationId xmlns:a16="http://schemas.microsoft.com/office/drawing/2014/main" id="{059C7FCF-231C-950C-9149-9602EFF0AA5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358775" y="167927"/>
            <a:ext cx="1176202" cy="48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5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uiExpand="1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B4D5B4D-DE44-4F17-A550-761DB1E728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16C92715-AAC8-427B-AC58-65221FC115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7CB4D47-F97E-47C5-8095-1BD42918A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5818E-5086-4CCA-8B90-39F73C98078D}" type="datetimeFigureOut">
              <a:rPr lang="nb-NO" smtClean="0"/>
              <a:t>27.05.2026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91321DA-268A-4842-A9D3-E6333353D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6E626A4-699B-48D3-A1F0-2675D2450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FB50-E1EC-4BE4-9D4E-EDF483F76F9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3802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2D24F45-E154-44DE-B82E-CC4DA3936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95F2059-92CC-4C25-9D0A-7A6B6299B4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910C3E20-458F-4EF0-9E57-BC843DC5C3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2F2EAD00-4250-4864-90AC-BAFE6D093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5818E-5086-4CCA-8B90-39F73C98078D}" type="datetimeFigureOut">
              <a:rPr lang="nb-NO" smtClean="0"/>
              <a:t>27.05.2026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AC4F073C-DA86-45E5-B52B-B2448E0AF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1D082B55-07CA-4757-8744-7250BF241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BFB50-E1EC-4BE4-9D4E-EDF483F76F9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18358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tekst 5">
            <a:extLst>
              <a:ext uri="{FF2B5EF4-FFF2-40B4-BE49-F238E27FC236}">
                <a16:creationId xmlns:a16="http://schemas.microsoft.com/office/drawing/2014/main" id="{9543E7E7-2A58-A6C2-EC44-86587A78CC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8485" y="498582"/>
            <a:ext cx="8278813" cy="8628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buNone/>
              <a:defRPr sz="3100" b="0" i="0"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Skriv din agenda ...</a:t>
            </a:r>
          </a:p>
        </p:txBody>
      </p:sp>
      <p:sp>
        <p:nvSpPr>
          <p:cNvPr id="7" name="Plassholder for tekst 5">
            <a:extLst>
              <a:ext uri="{FF2B5EF4-FFF2-40B4-BE49-F238E27FC236}">
                <a16:creationId xmlns:a16="http://schemas.microsoft.com/office/drawing/2014/main" id="{D8F08FE1-A154-88B4-81AA-F33624FC912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8325" y="1813211"/>
            <a:ext cx="8278813" cy="4476464"/>
          </a:xfrm>
          <a:prstGeom prst="rect">
            <a:avLst/>
          </a:prstGeom>
        </p:spPr>
        <p:txBody>
          <a:bodyPr lIns="0" tIns="0" rIns="0" bIns="0"/>
          <a:lstStyle>
            <a:lvl1pPr marL="273050" indent="-273050">
              <a:lnSpc>
                <a:spcPct val="150000"/>
              </a:lnSpc>
              <a:buAutoNum type="arabicPeriod"/>
              <a:tabLst/>
              <a:defRPr sz="1900" b="0" i="0"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Start her ...</a:t>
            </a:r>
          </a:p>
        </p:txBody>
      </p:sp>
    </p:spTree>
    <p:extLst>
      <p:ext uri="{BB962C8B-B14F-4D97-AF65-F5344CB8AC3E}">
        <p14:creationId xmlns:p14="http://schemas.microsoft.com/office/powerpoint/2010/main" val="1911181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loverskrift –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ktangel 27">
            <a:extLst>
              <a:ext uri="{FF2B5EF4-FFF2-40B4-BE49-F238E27FC236}">
                <a16:creationId xmlns:a16="http://schemas.microsoft.com/office/drawing/2014/main" id="{41DFC5B1-A884-DCCC-694E-897264D837CF}"/>
              </a:ext>
            </a:extLst>
          </p:cNvPr>
          <p:cNvSpPr/>
          <p:nvPr userDrawn="1"/>
        </p:nvSpPr>
        <p:spPr>
          <a:xfrm>
            <a:off x="0" y="0"/>
            <a:ext cx="793273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DF1776DC-EDCD-2800-4FCB-893BDA1BC5C3}"/>
              </a:ext>
            </a:extLst>
          </p:cNvPr>
          <p:cNvSpPr/>
          <p:nvPr userDrawn="1"/>
        </p:nvSpPr>
        <p:spPr>
          <a:xfrm>
            <a:off x="7932738" y="2757055"/>
            <a:ext cx="1696172" cy="410094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Plassholder for bilde 12">
            <a:extLst>
              <a:ext uri="{FF2B5EF4-FFF2-40B4-BE49-F238E27FC236}">
                <a16:creationId xmlns:a16="http://schemas.microsoft.com/office/drawing/2014/main" id="{38888187-53FD-F9EF-13E3-B2EEBD0226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32737" y="0"/>
            <a:ext cx="4259263" cy="6858000"/>
          </a:xfrm>
          <a:custGeom>
            <a:avLst/>
            <a:gdLst>
              <a:gd name="csX0" fmla="*/ 1 w 4259263"/>
              <a:gd name="csY0" fmla="*/ 5943035 h 6858000"/>
              <a:gd name="csX1" fmla="*/ 183974 w 4259263"/>
              <a:gd name="csY1" fmla="*/ 5961661 h 6858000"/>
              <a:gd name="csX2" fmla="*/ 914157 w 4259263"/>
              <a:gd name="csY2" fmla="*/ 6858000 h 6858000"/>
              <a:gd name="csX3" fmla="*/ 1 w 4259263"/>
              <a:gd name="csY3" fmla="*/ 6858000 h 6858000"/>
              <a:gd name="csX4" fmla="*/ 0 w 4259263"/>
              <a:gd name="csY4" fmla="*/ 5644858 h 6858000"/>
              <a:gd name="csX5" fmla="*/ 1 w 4259263"/>
              <a:gd name="csY5" fmla="*/ 5644858 h 6858000"/>
              <a:gd name="csX6" fmla="*/ 1 w 4259263"/>
              <a:gd name="csY6" fmla="*/ 5943035 h 6858000"/>
              <a:gd name="csX7" fmla="*/ 0 w 4259263"/>
              <a:gd name="csY7" fmla="*/ 5943035 h 6858000"/>
              <a:gd name="csX8" fmla="*/ 0 w 4259263"/>
              <a:gd name="csY8" fmla="*/ 3218574 h 6858000"/>
              <a:gd name="csX9" fmla="*/ 1 w 4259263"/>
              <a:gd name="csY9" fmla="*/ 3218574 h 6858000"/>
              <a:gd name="csX10" fmla="*/ 1 w 4259263"/>
              <a:gd name="csY10" fmla="*/ 3516751 h 6858000"/>
              <a:gd name="csX11" fmla="*/ 0 w 4259263"/>
              <a:gd name="csY11" fmla="*/ 3516751 h 6858000"/>
              <a:gd name="csX12" fmla="*/ 1 w 4259263"/>
              <a:gd name="csY12" fmla="*/ 0 h 6858000"/>
              <a:gd name="csX13" fmla="*/ 4259263 w 4259263"/>
              <a:gd name="csY13" fmla="*/ 0 h 6858000"/>
              <a:gd name="csX14" fmla="*/ 4259263 w 4259263"/>
              <a:gd name="csY14" fmla="*/ 6858000 h 6858000"/>
              <a:gd name="csX15" fmla="*/ 1212071 w 4259263"/>
              <a:gd name="csY15" fmla="*/ 6858000 h 6858000"/>
              <a:gd name="csX16" fmla="*/ 123787 w 4259263"/>
              <a:gd name="csY16" fmla="*/ 5651131 h 6858000"/>
              <a:gd name="csX17" fmla="*/ 1 w 4259263"/>
              <a:gd name="csY17" fmla="*/ 5644858 h 6858000"/>
              <a:gd name="csX18" fmla="*/ 1 w 4259263"/>
              <a:gd name="csY18" fmla="*/ 3516751 h 6858000"/>
              <a:gd name="csX19" fmla="*/ 183974 w 4259263"/>
              <a:gd name="csY19" fmla="*/ 3535377 h 6858000"/>
              <a:gd name="csX20" fmla="*/ 914157 w 4259263"/>
              <a:gd name="csY20" fmla="*/ 4431716 h 6858000"/>
              <a:gd name="csX21" fmla="*/ 1212071 w 4259263"/>
              <a:gd name="csY21" fmla="*/ 4431716 h 6858000"/>
              <a:gd name="csX22" fmla="*/ 123787 w 4259263"/>
              <a:gd name="csY22" fmla="*/ 3224847 h 6858000"/>
              <a:gd name="csX23" fmla="*/ 1 w 4259263"/>
              <a:gd name="csY23" fmla="*/ 3218574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4259263" h="6858000">
                <a:moveTo>
                  <a:pt x="1" y="5943035"/>
                </a:moveTo>
                <a:lnTo>
                  <a:pt x="183974" y="5961661"/>
                </a:lnTo>
                <a:cubicBezTo>
                  <a:pt x="600105" y="6047140"/>
                  <a:pt x="914157" y="6416640"/>
                  <a:pt x="914157" y="6858000"/>
                </a:cubicBezTo>
                <a:lnTo>
                  <a:pt x="1" y="6858000"/>
                </a:lnTo>
                <a:close/>
                <a:moveTo>
                  <a:pt x="0" y="5644858"/>
                </a:moveTo>
                <a:lnTo>
                  <a:pt x="1" y="5644858"/>
                </a:lnTo>
                <a:lnTo>
                  <a:pt x="1" y="5943035"/>
                </a:lnTo>
                <a:lnTo>
                  <a:pt x="0" y="5943035"/>
                </a:lnTo>
                <a:close/>
                <a:moveTo>
                  <a:pt x="0" y="3218574"/>
                </a:moveTo>
                <a:lnTo>
                  <a:pt x="1" y="3218574"/>
                </a:lnTo>
                <a:lnTo>
                  <a:pt x="1" y="3516751"/>
                </a:lnTo>
                <a:lnTo>
                  <a:pt x="0" y="3516751"/>
                </a:lnTo>
                <a:close/>
                <a:moveTo>
                  <a:pt x="1" y="0"/>
                </a:moveTo>
                <a:lnTo>
                  <a:pt x="4259263" y="0"/>
                </a:lnTo>
                <a:lnTo>
                  <a:pt x="4259263" y="6858000"/>
                </a:lnTo>
                <a:lnTo>
                  <a:pt x="1212071" y="6858000"/>
                </a:lnTo>
                <a:cubicBezTo>
                  <a:pt x="1212071" y="6230678"/>
                  <a:pt x="734370" y="5713347"/>
                  <a:pt x="123787" y="5651131"/>
                </a:cubicBezTo>
                <a:lnTo>
                  <a:pt x="1" y="5644858"/>
                </a:lnTo>
                <a:lnTo>
                  <a:pt x="1" y="3516751"/>
                </a:lnTo>
                <a:lnTo>
                  <a:pt x="183974" y="3535377"/>
                </a:lnTo>
                <a:cubicBezTo>
                  <a:pt x="600105" y="3620856"/>
                  <a:pt x="914157" y="3990356"/>
                  <a:pt x="914157" y="4431716"/>
                </a:cubicBezTo>
                <a:lnTo>
                  <a:pt x="1212071" y="4431716"/>
                </a:lnTo>
                <a:cubicBezTo>
                  <a:pt x="1212071" y="3804394"/>
                  <a:pt x="734370" y="3287063"/>
                  <a:pt x="123787" y="3224847"/>
                </a:cubicBezTo>
                <a:lnTo>
                  <a:pt x="1" y="321857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nb-NO"/>
          </a:p>
        </p:txBody>
      </p:sp>
      <p:sp>
        <p:nvSpPr>
          <p:cNvPr id="14" name="Plassholder for tekst 7">
            <a:extLst>
              <a:ext uri="{FF2B5EF4-FFF2-40B4-BE49-F238E27FC236}">
                <a16:creationId xmlns:a16="http://schemas.microsoft.com/office/drawing/2014/main" id="{CFF0598B-A317-3D18-74C0-1A75F045BAE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74238" y="6542604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buNone/>
              <a:defRPr sz="700" b="0" i="0">
                <a:solidFill>
                  <a:schemeClr val="bg1">
                    <a:lumMod val="7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Foto: Navn på fotograf / Bildebyrå</a:t>
            </a:r>
          </a:p>
        </p:txBody>
      </p:sp>
      <p:sp>
        <p:nvSpPr>
          <p:cNvPr id="16" name="Plassholder for tekst 5">
            <a:extLst>
              <a:ext uri="{FF2B5EF4-FFF2-40B4-BE49-F238E27FC236}">
                <a16:creationId xmlns:a16="http://schemas.microsoft.com/office/drawing/2014/main" id="{8B89CB4C-03F6-F4BA-91B3-F28405FE4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49178" y="568324"/>
            <a:ext cx="4930947" cy="3954797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10000"/>
              </a:lnSpc>
              <a:buNone/>
              <a:defRPr sz="3100" b="0" i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Deloverskrift med bilde.</a:t>
            </a:r>
            <a:br>
              <a:rPr lang="nb-NO" dirty="0"/>
            </a:br>
            <a:r>
              <a:rPr lang="nb-NO" dirty="0"/>
              <a:t>Kan brukes med eller </a:t>
            </a:r>
            <a:br>
              <a:rPr lang="nb-NO" dirty="0"/>
            </a:br>
            <a:r>
              <a:rPr lang="nb-NO" dirty="0"/>
              <a:t>uten navn. Gir god plass </a:t>
            </a:r>
            <a:br>
              <a:rPr lang="nb-NO" dirty="0"/>
            </a:br>
            <a:r>
              <a:rPr lang="nb-NO" dirty="0"/>
              <a:t>for lange titler</a:t>
            </a:r>
          </a:p>
        </p:txBody>
      </p:sp>
      <p:sp>
        <p:nvSpPr>
          <p:cNvPr id="17" name="Plassholder for tekst 5">
            <a:extLst>
              <a:ext uri="{FF2B5EF4-FFF2-40B4-BE49-F238E27FC236}">
                <a16:creationId xmlns:a16="http://schemas.microsoft.com/office/drawing/2014/main" id="{420DC982-AD29-AC97-E3ED-E7ADF9E684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9178" y="4925003"/>
            <a:ext cx="4930947" cy="136467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buNone/>
              <a:defRPr sz="1200" b="0" i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Petronella PowerPoint, avdelingsleder</a:t>
            </a:r>
          </a:p>
        </p:txBody>
      </p:sp>
      <p:sp>
        <p:nvSpPr>
          <p:cNvPr id="20" name="Friform 19">
            <a:extLst>
              <a:ext uri="{FF2B5EF4-FFF2-40B4-BE49-F238E27FC236}">
                <a16:creationId xmlns:a16="http://schemas.microsoft.com/office/drawing/2014/main" id="{C8591308-7C47-63E7-DF0B-8BF1C08C1B4E}"/>
              </a:ext>
            </a:extLst>
          </p:cNvPr>
          <p:cNvSpPr/>
          <p:nvPr userDrawn="1"/>
        </p:nvSpPr>
        <p:spPr>
          <a:xfrm rot="10800000">
            <a:off x="6720668" y="4431716"/>
            <a:ext cx="1212070" cy="1213142"/>
          </a:xfrm>
          <a:custGeom>
            <a:avLst/>
            <a:gdLst>
              <a:gd name="csX0" fmla="*/ 1212071 w 1212070"/>
              <a:gd name="csY0" fmla="*/ 1213142 h 1213142"/>
              <a:gd name="csX1" fmla="*/ 914156 w 1212070"/>
              <a:gd name="csY1" fmla="*/ 1213142 h 1213142"/>
              <a:gd name="csX2" fmla="*/ 0 w 1212070"/>
              <a:gd name="csY2" fmla="*/ 298178 h 1213142"/>
              <a:gd name="csX3" fmla="*/ 0 w 1212070"/>
              <a:gd name="csY3" fmla="*/ 0 h 1213142"/>
              <a:gd name="csX4" fmla="*/ 1212071 w 1212070"/>
              <a:gd name="csY4" fmla="*/ 1213142 h 12131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212070" h="1213142">
                <a:moveTo>
                  <a:pt x="1212071" y="1213142"/>
                </a:moveTo>
                <a:lnTo>
                  <a:pt x="914156" y="1213142"/>
                </a:lnTo>
                <a:cubicBezTo>
                  <a:pt x="914156" y="708731"/>
                  <a:pt x="503966" y="298178"/>
                  <a:pt x="0" y="298178"/>
                </a:cubicBezTo>
                <a:lnTo>
                  <a:pt x="0" y="0"/>
                </a:lnTo>
                <a:cubicBezTo>
                  <a:pt x="668553" y="0"/>
                  <a:pt x="1212071" y="543999"/>
                  <a:pt x="1212071" y="1213142"/>
                </a:cubicBezTo>
              </a:path>
            </a:pathLst>
          </a:custGeom>
          <a:solidFill>
            <a:schemeClr val="accent1"/>
          </a:solidFill>
          <a:ln w="6358" cap="flat">
            <a:noFill/>
            <a:prstDash val="solid"/>
            <a:miter/>
          </a:ln>
        </p:spPr>
        <p:txBody>
          <a:bodyPr/>
          <a:lstStyle/>
          <a:p>
            <a:endParaRPr lang="nb-NO" dirty="0"/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8A0AE0E-ABB1-1942-4D8B-22CD686F9C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82639" y="6432110"/>
            <a:ext cx="515209" cy="21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577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loverskrift uten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6EE72F6A-5247-6A9B-2A88-D91BFDC842A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" name="Grafikk 1">
            <a:extLst>
              <a:ext uri="{FF2B5EF4-FFF2-40B4-BE49-F238E27FC236}">
                <a16:creationId xmlns:a16="http://schemas.microsoft.com/office/drawing/2014/main" id="{47573F3B-5BE3-76F7-7D27-E6A3FD2078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6502"/>
          <a:stretch>
            <a:fillRect/>
          </a:stretch>
        </p:blipFill>
        <p:spPr>
          <a:xfrm>
            <a:off x="6931068" y="1227384"/>
            <a:ext cx="5260932" cy="5630616"/>
          </a:xfrm>
          <a:prstGeom prst="rect">
            <a:avLst/>
          </a:prstGeom>
        </p:spPr>
      </p:pic>
      <p:sp>
        <p:nvSpPr>
          <p:cNvPr id="3" name="Plassholder for tekst 5">
            <a:extLst>
              <a:ext uri="{FF2B5EF4-FFF2-40B4-BE49-F238E27FC236}">
                <a16:creationId xmlns:a16="http://schemas.microsoft.com/office/drawing/2014/main" id="{E92C24C7-E14F-086C-51B0-05042AA9DF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49178" y="568324"/>
            <a:ext cx="4930947" cy="3954797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10000"/>
              </a:lnSpc>
              <a:buNone/>
              <a:defRPr sz="3100" b="0" i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Deloverskrift uten bilde. </a:t>
            </a:r>
            <a:br>
              <a:rPr lang="nb-NO" dirty="0"/>
            </a:br>
            <a:r>
              <a:rPr lang="nb-NO" dirty="0"/>
              <a:t>Kan brukes med eller </a:t>
            </a:r>
            <a:br>
              <a:rPr lang="nb-NO" dirty="0"/>
            </a:br>
            <a:r>
              <a:rPr lang="nb-NO" dirty="0"/>
              <a:t>uten navn.</a:t>
            </a:r>
          </a:p>
        </p:txBody>
      </p:sp>
      <p:sp>
        <p:nvSpPr>
          <p:cNvPr id="4" name="Plassholder for tekst 5">
            <a:extLst>
              <a:ext uri="{FF2B5EF4-FFF2-40B4-BE49-F238E27FC236}">
                <a16:creationId xmlns:a16="http://schemas.microsoft.com/office/drawing/2014/main" id="{E1A22340-C9C5-E7F1-226A-076B2247C6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9178" y="4925003"/>
            <a:ext cx="4930947" cy="136467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buNone/>
              <a:defRPr sz="1200" b="0" i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nb-NO" dirty="0"/>
              <a:t>Petronella PowerPoint, avdelingsleder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2BCC76F-6AB7-B35A-D064-E77073E2C0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82639" y="6432110"/>
            <a:ext cx="515209" cy="21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7218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>
            <a:extLst>
              <a:ext uri="{FF2B5EF4-FFF2-40B4-BE49-F238E27FC236}">
                <a16:creationId xmlns:a16="http://schemas.microsoft.com/office/drawing/2014/main" id="{7595163A-BC73-DD05-566C-11E025EE93BD}"/>
              </a:ext>
            </a:extLst>
          </p:cNvPr>
          <p:cNvSpPr/>
          <p:nvPr userDrawn="1"/>
        </p:nvSpPr>
        <p:spPr>
          <a:xfrm>
            <a:off x="1" y="0"/>
            <a:ext cx="12192000" cy="8445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12" name="Grafikk 11">
            <a:extLst>
              <a:ext uri="{FF2B5EF4-FFF2-40B4-BE49-F238E27FC236}">
                <a16:creationId xmlns:a16="http://schemas.microsoft.com/office/drawing/2014/main" id="{C7D8EB04-787C-0922-8CAE-99AB4E7B6A3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>
            <a:off x="358775" y="167927"/>
            <a:ext cx="1176202" cy="48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765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24" r:id="rId2"/>
    <p:sldLayoutId id="2147483723" r:id="rId3"/>
    <p:sldLayoutId id="2147483725" r:id="rId4"/>
    <p:sldLayoutId id="2147483763" r:id="rId5"/>
    <p:sldLayoutId id="214748376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2" userDrawn="1">
          <p15:clr>
            <a:srgbClr val="F26B43"/>
          </p15:clr>
        </p15:guide>
        <p15:guide id="2" orient="horz" pos="358" userDrawn="1">
          <p15:clr>
            <a:srgbClr val="F26B43"/>
          </p15:clr>
        </p15:guide>
        <p15:guide id="3" pos="358" userDrawn="1">
          <p15:clr>
            <a:srgbClr val="F26B43"/>
          </p15:clr>
        </p15:guide>
        <p15:guide id="4" pos="7317" userDrawn="1">
          <p15:clr>
            <a:srgbClr val="F26B43"/>
          </p15:clr>
        </p15:guide>
        <p15:guide id="5" pos="934" userDrawn="1">
          <p15:clr>
            <a:srgbClr val="F26B43"/>
          </p15:clr>
        </p15:guide>
        <p15:guide id="6" pos="1510" userDrawn="1">
          <p15:clr>
            <a:srgbClr val="F26B43"/>
          </p15:clr>
        </p15:guide>
        <p15:guide id="7" pos="2102" userDrawn="1">
          <p15:clr>
            <a:srgbClr val="F26B43"/>
          </p15:clr>
        </p15:guide>
        <p15:guide id="8" pos="2678" userDrawn="1">
          <p15:clr>
            <a:srgbClr val="F26B43"/>
          </p15:clr>
        </p15:guide>
        <p15:guide id="9" pos="3254" userDrawn="1">
          <p15:clr>
            <a:srgbClr val="F26B43"/>
          </p15:clr>
        </p15:guide>
        <p15:guide id="10" pos="3830" userDrawn="1">
          <p15:clr>
            <a:srgbClr val="F26B43"/>
          </p15:clr>
        </p15:guide>
        <p15:guide id="11" pos="4421" userDrawn="1">
          <p15:clr>
            <a:srgbClr val="F26B43"/>
          </p15:clr>
        </p15:guide>
        <p15:guide id="12" pos="4997" userDrawn="1">
          <p15:clr>
            <a:srgbClr val="F26B43"/>
          </p15:clr>
        </p15:guide>
        <p15:guide id="13" pos="5573" userDrawn="1">
          <p15:clr>
            <a:srgbClr val="F26B43"/>
          </p15:clr>
        </p15:guide>
        <p15:guide id="14" pos="6157" userDrawn="1">
          <p15:clr>
            <a:srgbClr val="F26B43"/>
          </p15:clr>
        </p15:guide>
        <p15:guide id="15" pos="673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ssholder for tekst 7">
            <a:extLst>
              <a:ext uri="{FF2B5EF4-FFF2-40B4-BE49-F238E27FC236}">
                <a16:creationId xmlns:a16="http://schemas.microsoft.com/office/drawing/2014/main" id="{2E532778-4E87-4146-C3B7-574AA6C4A304}"/>
              </a:ext>
            </a:extLst>
          </p:cNvPr>
          <p:cNvSpPr txBox="1">
            <a:spLocks/>
          </p:cNvSpPr>
          <p:nvPr userDrawn="1"/>
        </p:nvSpPr>
        <p:spPr>
          <a:xfrm>
            <a:off x="9608810" y="6431394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00" b="0" i="0" kern="1200">
                <a:solidFill>
                  <a:schemeClr val="bg1">
                    <a:lumMod val="7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F23BBB8-3439-5749-B0F0-FC85769289D3}" type="slidenum">
              <a:rPr lang="nb-NO" sz="900" smtClean="0">
                <a:solidFill>
                  <a:schemeClr val="bg1">
                    <a:lumMod val="50000"/>
                  </a:schemeClr>
                </a:solidFill>
              </a:rPr>
              <a:t>‹#›</a:t>
            </a:fld>
            <a:endParaRPr lang="nb-NO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5" name="Grafikk 14">
            <a:extLst>
              <a:ext uri="{FF2B5EF4-FFF2-40B4-BE49-F238E27FC236}">
                <a16:creationId xmlns:a16="http://schemas.microsoft.com/office/drawing/2014/main" id="{8CEFF603-1C34-CE89-AC10-60A06F7B540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10745"/>
          <a:stretch>
            <a:fillRect/>
          </a:stretch>
        </p:blipFill>
        <p:spPr>
          <a:xfrm>
            <a:off x="9774238" y="0"/>
            <a:ext cx="2417762" cy="3259753"/>
          </a:xfrm>
          <a:prstGeom prst="rect">
            <a:avLst/>
          </a:prstGeom>
        </p:spPr>
      </p:pic>
      <p:pic>
        <p:nvPicPr>
          <p:cNvPr id="16" name="Bilde 15" descr="Et bilde som inneholder sort, mørke&#10;&#10;KI-generert innhold kan være feil.">
            <a:extLst>
              <a:ext uri="{FF2B5EF4-FFF2-40B4-BE49-F238E27FC236}">
                <a16:creationId xmlns:a16="http://schemas.microsoft.com/office/drawing/2014/main" id="{50B5CACA-4867-6EEB-115C-AAA17FF6F04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82639" y="6432110"/>
            <a:ext cx="515209" cy="21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070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2">
          <p15:clr>
            <a:srgbClr val="F26B43"/>
          </p15:clr>
        </p15:guide>
        <p15:guide id="2" orient="horz" pos="358">
          <p15:clr>
            <a:srgbClr val="F26B43"/>
          </p15:clr>
        </p15:guide>
        <p15:guide id="3" pos="358">
          <p15:clr>
            <a:srgbClr val="F26B43"/>
          </p15:clr>
        </p15:guide>
        <p15:guide id="4" pos="7317">
          <p15:clr>
            <a:srgbClr val="F26B43"/>
          </p15:clr>
        </p15:guide>
        <p15:guide id="5" pos="934">
          <p15:clr>
            <a:srgbClr val="F26B43"/>
          </p15:clr>
        </p15:guide>
        <p15:guide id="6" pos="1510">
          <p15:clr>
            <a:srgbClr val="F26B43"/>
          </p15:clr>
        </p15:guide>
        <p15:guide id="7" pos="2102">
          <p15:clr>
            <a:srgbClr val="F26B43"/>
          </p15:clr>
        </p15:guide>
        <p15:guide id="8" pos="2678">
          <p15:clr>
            <a:srgbClr val="F26B43"/>
          </p15:clr>
        </p15:guide>
        <p15:guide id="9" pos="3254">
          <p15:clr>
            <a:srgbClr val="F26B43"/>
          </p15:clr>
        </p15:guide>
        <p15:guide id="10" pos="3830">
          <p15:clr>
            <a:srgbClr val="F26B43"/>
          </p15:clr>
        </p15:guide>
        <p15:guide id="11" pos="4421">
          <p15:clr>
            <a:srgbClr val="F26B43"/>
          </p15:clr>
        </p15:guide>
        <p15:guide id="12" pos="4997">
          <p15:clr>
            <a:srgbClr val="F26B43"/>
          </p15:clr>
        </p15:guide>
        <p15:guide id="13" pos="5573">
          <p15:clr>
            <a:srgbClr val="F26B43"/>
          </p15:clr>
        </p15:guide>
        <p15:guide id="14" pos="6157">
          <p15:clr>
            <a:srgbClr val="F26B43"/>
          </p15:clr>
        </p15:guide>
        <p15:guide id="15" pos="673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ssholder for tekst 7">
            <a:extLst>
              <a:ext uri="{FF2B5EF4-FFF2-40B4-BE49-F238E27FC236}">
                <a16:creationId xmlns:a16="http://schemas.microsoft.com/office/drawing/2014/main" id="{F9538C25-CD90-A135-7450-5E1927BEFEC2}"/>
              </a:ext>
            </a:extLst>
          </p:cNvPr>
          <p:cNvSpPr txBox="1">
            <a:spLocks/>
          </p:cNvSpPr>
          <p:nvPr userDrawn="1"/>
        </p:nvSpPr>
        <p:spPr>
          <a:xfrm>
            <a:off x="9608810" y="6431394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00" b="0" i="0" kern="1200">
                <a:solidFill>
                  <a:schemeClr val="bg1">
                    <a:lumMod val="7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F23BBB8-3439-5749-B0F0-FC85769289D3}" type="slidenum">
              <a:rPr lang="nb-NO" sz="900" smtClean="0">
                <a:solidFill>
                  <a:schemeClr val="bg1">
                    <a:lumMod val="50000"/>
                  </a:schemeClr>
                </a:solidFill>
              </a:rPr>
              <a:t>‹#›</a:t>
            </a:fld>
            <a:endParaRPr lang="nb-NO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Bilde 3" descr="Et bilde som inneholder sort, mørke&#10;&#10;KI-generert innhold kan være feil.">
            <a:extLst>
              <a:ext uri="{FF2B5EF4-FFF2-40B4-BE49-F238E27FC236}">
                <a16:creationId xmlns:a16="http://schemas.microsoft.com/office/drawing/2014/main" id="{1103DB4A-21B9-45FA-97DB-26CB6390ED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82639" y="6432110"/>
            <a:ext cx="515209" cy="21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712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1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2">
          <p15:clr>
            <a:srgbClr val="F26B43"/>
          </p15:clr>
        </p15:guide>
        <p15:guide id="2" orient="horz" pos="358">
          <p15:clr>
            <a:srgbClr val="F26B43"/>
          </p15:clr>
        </p15:guide>
        <p15:guide id="3" pos="358">
          <p15:clr>
            <a:srgbClr val="F26B43"/>
          </p15:clr>
        </p15:guide>
        <p15:guide id="4" pos="7317">
          <p15:clr>
            <a:srgbClr val="F26B43"/>
          </p15:clr>
        </p15:guide>
        <p15:guide id="5" pos="934">
          <p15:clr>
            <a:srgbClr val="F26B43"/>
          </p15:clr>
        </p15:guide>
        <p15:guide id="6" pos="1510">
          <p15:clr>
            <a:srgbClr val="F26B43"/>
          </p15:clr>
        </p15:guide>
        <p15:guide id="7" pos="2102">
          <p15:clr>
            <a:srgbClr val="F26B43"/>
          </p15:clr>
        </p15:guide>
        <p15:guide id="8" pos="2678">
          <p15:clr>
            <a:srgbClr val="F26B43"/>
          </p15:clr>
        </p15:guide>
        <p15:guide id="9" pos="3254">
          <p15:clr>
            <a:srgbClr val="F26B43"/>
          </p15:clr>
        </p15:guide>
        <p15:guide id="10" pos="3830">
          <p15:clr>
            <a:srgbClr val="F26B43"/>
          </p15:clr>
        </p15:guide>
        <p15:guide id="11" pos="4421">
          <p15:clr>
            <a:srgbClr val="F26B43"/>
          </p15:clr>
        </p15:guide>
        <p15:guide id="12" pos="4997">
          <p15:clr>
            <a:srgbClr val="F26B43"/>
          </p15:clr>
        </p15:guide>
        <p15:guide id="13" pos="5573">
          <p15:clr>
            <a:srgbClr val="F26B43"/>
          </p15:clr>
        </p15:guide>
        <p15:guide id="14" pos="6157">
          <p15:clr>
            <a:srgbClr val="F26B43"/>
          </p15:clr>
        </p15:guide>
        <p15:guide id="15" pos="6733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F1AC1DBD-B31F-34FD-2204-B98D37A37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540972"/>
            <a:ext cx="10515600" cy="99475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FDA5E36-68EF-CE89-6BCA-F2CAF5A7E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4675" y="1944687"/>
            <a:ext cx="829945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15" name="Plassholder for tekst 7">
            <a:extLst>
              <a:ext uri="{FF2B5EF4-FFF2-40B4-BE49-F238E27FC236}">
                <a16:creationId xmlns:a16="http://schemas.microsoft.com/office/drawing/2014/main" id="{C69B48B0-35AE-0A95-2972-F826DF4F8B90}"/>
              </a:ext>
            </a:extLst>
          </p:cNvPr>
          <p:cNvSpPr txBox="1">
            <a:spLocks/>
          </p:cNvSpPr>
          <p:nvPr userDrawn="1"/>
        </p:nvSpPr>
        <p:spPr>
          <a:xfrm>
            <a:off x="9608810" y="6431394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00" b="0" i="0" kern="1200">
                <a:solidFill>
                  <a:schemeClr val="bg1">
                    <a:lumMod val="7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F23BBB8-3439-5749-B0F0-FC85769289D3}" type="slidenum">
              <a:rPr lang="nb-NO" sz="900" smtClean="0">
                <a:solidFill>
                  <a:schemeClr val="bg1">
                    <a:lumMod val="50000"/>
                  </a:schemeClr>
                </a:solidFill>
              </a:rPr>
              <a:t>‹#›</a:t>
            </a:fld>
            <a:endParaRPr lang="nb-NO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Bilde 4" descr="Et bilde som inneholder sort, mørke&#10;&#10;KI-generert innhold kan være feil.">
            <a:extLst>
              <a:ext uri="{FF2B5EF4-FFF2-40B4-BE49-F238E27FC236}">
                <a16:creationId xmlns:a16="http://schemas.microsoft.com/office/drawing/2014/main" id="{CAAE513C-A0CA-83BF-2A35-C8460B7693F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382639" y="6432110"/>
            <a:ext cx="515209" cy="21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258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1" r:id="rId2"/>
    <p:sldLayoutId id="2147483734" r:id="rId3"/>
    <p:sldLayoutId id="2147483740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200"/>
        </a:spcBef>
        <a:buFont typeface="Arial" panose="020B0604020202020204" pitchFamily="34" charset="0"/>
        <a:buChar char="•"/>
        <a:defRPr sz="1900" b="0" i="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4320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6480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8640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10800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6" userDrawn="1">
          <p15:clr>
            <a:srgbClr val="F26B43"/>
          </p15:clr>
        </p15:guide>
        <p15:guide id="2" orient="horz" pos="347" userDrawn="1">
          <p15:clr>
            <a:srgbClr val="F26B43"/>
          </p15:clr>
        </p15:guide>
        <p15:guide id="3" pos="362" userDrawn="1">
          <p15:clr>
            <a:srgbClr val="F26B43"/>
          </p15:clr>
        </p15:guide>
        <p15:guide id="4" pos="914" userDrawn="1">
          <p15:clr>
            <a:srgbClr val="F26B43"/>
          </p15:clr>
        </p15:guide>
        <p15:guide id="5" pos="1521" userDrawn="1">
          <p15:clr>
            <a:srgbClr val="F26B43"/>
          </p15:clr>
        </p15:guide>
        <p15:guide id="6" pos="2105" userDrawn="1">
          <p15:clr>
            <a:srgbClr val="F26B43"/>
          </p15:clr>
        </p15:guide>
        <p15:guide id="7" pos="2695" userDrawn="1">
          <p15:clr>
            <a:srgbClr val="F26B43"/>
          </p15:clr>
        </p15:guide>
        <p15:guide id="8" pos="3264" userDrawn="1">
          <p15:clr>
            <a:srgbClr val="F26B43"/>
          </p15:clr>
        </p15:guide>
        <p15:guide id="9" pos="4423" userDrawn="1">
          <p15:clr>
            <a:srgbClr val="F26B43"/>
          </p15:clr>
        </p15:guide>
        <p15:guide id="10" pos="5007" userDrawn="1">
          <p15:clr>
            <a:srgbClr val="F26B43"/>
          </p15:clr>
        </p15:guide>
        <p15:guide id="11" pos="5590" userDrawn="1">
          <p15:clr>
            <a:srgbClr val="F26B43"/>
          </p15:clr>
        </p15:guide>
        <p15:guide id="12" pos="6159" userDrawn="1">
          <p15:clr>
            <a:srgbClr val="F26B43"/>
          </p15:clr>
        </p15:guide>
        <p15:guide id="13" pos="6742" userDrawn="1">
          <p15:clr>
            <a:srgbClr val="F26B43"/>
          </p15:clr>
        </p15:guide>
        <p15:guide id="14" pos="7326" userDrawn="1">
          <p15:clr>
            <a:srgbClr val="F26B43"/>
          </p15:clr>
        </p15:guide>
        <p15:guide id="15" pos="3847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F1AC1DBD-B31F-34FD-2204-B98D37A37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540972"/>
            <a:ext cx="10515600" cy="99475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FDA5E36-68EF-CE89-6BCA-F2CAF5A7E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4675" y="1944687"/>
            <a:ext cx="829945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15" name="Plassholder for tekst 7">
            <a:extLst>
              <a:ext uri="{FF2B5EF4-FFF2-40B4-BE49-F238E27FC236}">
                <a16:creationId xmlns:a16="http://schemas.microsoft.com/office/drawing/2014/main" id="{C69B48B0-35AE-0A95-2972-F826DF4F8B90}"/>
              </a:ext>
            </a:extLst>
          </p:cNvPr>
          <p:cNvSpPr txBox="1">
            <a:spLocks/>
          </p:cNvSpPr>
          <p:nvPr userDrawn="1"/>
        </p:nvSpPr>
        <p:spPr>
          <a:xfrm>
            <a:off x="9608810" y="6431394"/>
            <a:ext cx="2241707" cy="183429"/>
          </a:xfrm>
          <a:prstGeom prst="rect">
            <a:avLst/>
          </a:prstGeo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00" b="0" i="0" kern="1200">
                <a:solidFill>
                  <a:schemeClr val="bg1">
                    <a:lumMod val="7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F23BBB8-3439-5749-B0F0-FC85769289D3}" type="slidenum">
              <a:rPr lang="nb-NO" sz="900" smtClean="0">
                <a:solidFill>
                  <a:schemeClr val="bg1">
                    <a:lumMod val="50000"/>
                  </a:schemeClr>
                </a:solidFill>
              </a:rPr>
              <a:t>‹#›</a:t>
            </a:fld>
            <a:endParaRPr lang="nb-NO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Bilde 3" descr="Et bilde som inneholder sort, mørke&#10;&#10;KI-generert innhold kan være feil.">
            <a:extLst>
              <a:ext uri="{FF2B5EF4-FFF2-40B4-BE49-F238E27FC236}">
                <a16:creationId xmlns:a16="http://schemas.microsoft.com/office/drawing/2014/main" id="{C4D150EC-649F-698A-E1BD-DE6754BF475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382639" y="6432110"/>
            <a:ext cx="515209" cy="21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119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200"/>
        </a:spcBef>
        <a:buFont typeface="Arial" panose="020B0604020202020204" pitchFamily="34" charset="0"/>
        <a:buChar char="•"/>
        <a:defRPr sz="1900" b="0" i="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4320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6480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8640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10800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6">
          <p15:clr>
            <a:srgbClr val="F26B43"/>
          </p15:clr>
        </p15:guide>
        <p15:guide id="2" orient="horz" pos="347">
          <p15:clr>
            <a:srgbClr val="F26B43"/>
          </p15:clr>
        </p15:guide>
        <p15:guide id="3" pos="362">
          <p15:clr>
            <a:srgbClr val="F26B43"/>
          </p15:clr>
        </p15:guide>
        <p15:guide id="4" pos="914">
          <p15:clr>
            <a:srgbClr val="F26B43"/>
          </p15:clr>
        </p15:guide>
        <p15:guide id="5" pos="1521">
          <p15:clr>
            <a:srgbClr val="F26B43"/>
          </p15:clr>
        </p15:guide>
        <p15:guide id="6" pos="2105">
          <p15:clr>
            <a:srgbClr val="F26B43"/>
          </p15:clr>
        </p15:guide>
        <p15:guide id="7" pos="2695">
          <p15:clr>
            <a:srgbClr val="F26B43"/>
          </p15:clr>
        </p15:guide>
        <p15:guide id="8" pos="3264">
          <p15:clr>
            <a:srgbClr val="F26B43"/>
          </p15:clr>
        </p15:guide>
        <p15:guide id="9" pos="4423">
          <p15:clr>
            <a:srgbClr val="F26B43"/>
          </p15:clr>
        </p15:guide>
        <p15:guide id="10" pos="5007">
          <p15:clr>
            <a:srgbClr val="F26B43"/>
          </p15:clr>
        </p15:guide>
        <p15:guide id="11" pos="5590">
          <p15:clr>
            <a:srgbClr val="F26B43"/>
          </p15:clr>
        </p15:guide>
        <p15:guide id="12" pos="6159">
          <p15:clr>
            <a:srgbClr val="F26B43"/>
          </p15:clr>
        </p15:guide>
        <p15:guide id="13" pos="6742">
          <p15:clr>
            <a:srgbClr val="F26B43"/>
          </p15:clr>
        </p15:guide>
        <p15:guide id="14" pos="7326">
          <p15:clr>
            <a:srgbClr val="F26B43"/>
          </p15:clr>
        </p15:guide>
        <p15:guide id="15" pos="3847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570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2">
          <p15:clr>
            <a:srgbClr val="F26B43"/>
          </p15:clr>
        </p15:guide>
        <p15:guide id="2" orient="horz" pos="358">
          <p15:clr>
            <a:srgbClr val="F26B43"/>
          </p15:clr>
        </p15:guide>
        <p15:guide id="3" pos="358">
          <p15:clr>
            <a:srgbClr val="F26B43"/>
          </p15:clr>
        </p15:guide>
        <p15:guide id="4" pos="7317">
          <p15:clr>
            <a:srgbClr val="F26B43"/>
          </p15:clr>
        </p15:guide>
        <p15:guide id="5" pos="934">
          <p15:clr>
            <a:srgbClr val="F26B43"/>
          </p15:clr>
        </p15:guide>
        <p15:guide id="6" pos="1510">
          <p15:clr>
            <a:srgbClr val="F26B43"/>
          </p15:clr>
        </p15:guide>
        <p15:guide id="7" pos="2102">
          <p15:clr>
            <a:srgbClr val="F26B43"/>
          </p15:clr>
        </p15:guide>
        <p15:guide id="8" pos="2678">
          <p15:clr>
            <a:srgbClr val="F26B43"/>
          </p15:clr>
        </p15:guide>
        <p15:guide id="9" pos="3254">
          <p15:clr>
            <a:srgbClr val="F26B43"/>
          </p15:clr>
        </p15:guide>
        <p15:guide id="10" pos="3830">
          <p15:clr>
            <a:srgbClr val="F26B43"/>
          </p15:clr>
        </p15:guide>
        <p15:guide id="11" pos="4421">
          <p15:clr>
            <a:srgbClr val="F26B43"/>
          </p15:clr>
        </p15:guide>
        <p15:guide id="12" pos="4997">
          <p15:clr>
            <a:srgbClr val="F26B43"/>
          </p15:clr>
        </p15:guide>
        <p15:guide id="13" pos="5573">
          <p15:clr>
            <a:srgbClr val="F26B43"/>
          </p15:clr>
        </p15:guide>
        <p15:guide id="14" pos="6157">
          <p15:clr>
            <a:srgbClr val="F26B43"/>
          </p15:clr>
        </p15:guide>
        <p15:guide id="15" pos="673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tel 9">
            <a:extLst>
              <a:ext uri="{FF2B5EF4-FFF2-40B4-BE49-F238E27FC236}">
                <a16:creationId xmlns:a16="http://schemas.microsoft.com/office/drawing/2014/main" id="{6F13D0DD-E788-23EB-EA8D-ED69D8D718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sz="2800" dirty="0"/>
              <a:t>Produktbilder og beskrivelse</a:t>
            </a:r>
          </a:p>
        </p:txBody>
      </p:sp>
      <p:sp>
        <p:nvSpPr>
          <p:cNvPr id="11" name="Plassholder for tekst 10">
            <a:extLst>
              <a:ext uri="{FF2B5EF4-FFF2-40B4-BE49-F238E27FC236}">
                <a16:creationId xmlns:a16="http://schemas.microsoft.com/office/drawing/2014/main" id="{3E9CDC73-EB0B-2EC9-EE15-C158A43819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b-NO" dirty="0"/>
              <a:t>Rammeavtale  - Møbler og inventar</a:t>
            </a:r>
          </a:p>
        </p:txBody>
      </p:sp>
      <p:sp>
        <p:nvSpPr>
          <p:cNvPr id="12" name="Plassholder for tekst 11">
            <a:extLst>
              <a:ext uri="{FF2B5EF4-FFF2-40B4-BE49-F238E27FC236}">
                <a16:creationId xmlns:a16="http://schemas.microsoft.com/office/drawing/2014/main" id="{29C43B38-F31A-34E2-B13F-DAF7352DD4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b-NO" dirty="0"/>
              <a:t>DSS 2026</a:t>
            </a:r>
          </a:p>
        </p:txBody>
      </p:sp>
    </p:spTree>
    <p:extLst>
      <p:ext uri="{BB962C8B-B14F-4D97-AF65-F5344CB8AC3E}">
        <p14:creationId xmlns:p14="http://schemas.microsoft.com/office/powerpoint/2010/main" val="535928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9 – Bordskjerm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C0544074-8366-4400-8CF3-4E48EF662B90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3798537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457200"/>
            <a:ext cx="7879669" cy="881743"/>
          </a:xfrm>
        </p:spPr>
        <p:txBody>
          <a:bodyPr>
            <a:normAutofit fontScale="90000"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10 – Oppbevaring A – "Standard skap"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55FD8936-5477-4DB9-8A2F-5D350AB7DF9B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3421100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9142412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11 – Oppbevaring B – Personlig </a:t>
            </a:r>
            <a:r>
              <a:rPr lang="nb-NO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boksskap</a:t>
            </a:r>
            <a:endParaRPr lang="nb-NO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55FD8936-5477-4DB9-8A2F-5D350AB7DF9B}"/>
              </a:ext>
            </a:extLst>
          </p:cNvPr>
          <p:cNvSpPr/>
          <p:nvPr/>
        </p:nvSpPr>
        <p:spPr>
          <a:xfrm>
            <a:off x="1055915" y="4670246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Alternative låssystemer: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149131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1614A65-88E1-40DE-96CE-18BD3BC1E6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1196" y="1141217"/>
            <a:ext cx="9144000" cy="2387600"/>
          </a:xfrm>
        </p:spPr>
        <p:txBody>
          <a:bodyPr/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Møterom</a:t>
            </a:r>
          </a:p>
        </p:txBody>
      </p:sp>
    </p:spTree>
    <p:extLst>
      <p:ext uri="{BB962C8B-B14F-4D97-AF65-F5344CB8AC3E}">
        <p14:creationId xmlns:p14="http://schemas.microsoft.com/office/powerpoint/2010/main" val="10563061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457200"/>
            <a:ext cx="7729177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13 – Møtebord A "Felles møterom"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31846756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457200"/>
            <a:ext cx="8157256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15 – Møtebord B "Internt møterom"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24342553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9028112" cy="881743"/>
          </a:xfrm>
        </p:spPr>
        <p:txBody>
          <a:bodyPr>
            <a:normAutofit fontScale="90000"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16 – EL-pakke til møtebord pos. 13, 15 og 18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2862602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457200"/>
            <a:ext cx="6312127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17 – Kursbord (fliptop)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20943653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457200"/>
            <a:ext cx="8386763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18 – Bord Multirom (4 personer)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13221653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457200"/>
            <a:ext cx="7814355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19 – Møtestol A "Felles møterom"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2621586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1614A65-88E1-40DE-96CE-18BD3BC1E69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503238" y="147638"/>
            <a:ext cx="11688762" cy="1217612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Utsnitt typiske arbeidsmiljøer DSS</a:t>
            </a:r>
          </a:p>
        </p:txBody>
      </p:sp>
      <p:pic>
        <p:nvPicPr>
          <p:cNvPr id="6" name="Bilde 4" descr="Skjermbilde 2016-10-09 kl. 08.30.02.png">
            <a:extLst>
              <a:ext uri="{FF2B5EF4-FFF2-40B4-BE49-F238E27FC236}">
                <a16:creationId xmlns:a16="http://schemas.microsoft.com/office/drawing/2014/main" id="{0165CABD-2118-4444-9131-65B4F9803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951" y="1454149"/>
            <a:ext cx="1335763" cy="1947988"/>
          </a:xfrm>
          <a:prstGeom prst="rect">
            <a:avLst/>
          </a:prstGeom>
          <a:noFill/>
          <a:ln w="9525">
            <a:solidFill>
              <a:srgbClr val="4F81B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Bilde 1" descr="Skjermbilde 2016-10-09 kl. 08.27.53.png">
            <a:extLst>
              <a:ext uri="{FF2B5EF4-FFF2-40B4-BE49-F238E27FC236}">
                <a16:creationId xmlns:a16="http://schemas.microsoft.com/office/drawing/2014/main" id="{092FAD31-18D2-458E-AADF-997D001AF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084864" y="1797248"/>
            <a:ext cx="3731138" cy="1492455"/>
          </a:xfrm>
          <a:prstGeom prst="rect">
            <a:avLst/>
          </a:prstGeom>
          <a:noFill/>
          <a:ln w="9525">
            <a:solidFill>
              <a:srgbClr val="4F81B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e 7" descr="Skjermbilde 2016-10-09 kl. 08.30.43.png">
            <a:extLst>
              <a:ext uri="{FF2B5EF4-FFF2-40B4-BE49-F238E27FC236}">
                <a16:creationId xmlns:a16="http://schemas.microsoft.com/office/drawing/2014/main" id="{A7F8A6F2-C2C3-4845-9D42-23D4A2DB47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4047" y="4301753"/>
            <a:ext cx="2307565" cy="1687622"/>
          </a:xfrm>
          <a:prstGeom prst="rect">
            <a:avLst/>
          </a:prstGeom>
          <a:noFill/>
          <a:ln w="9525">
            <a:solidFill>
              <a:srgbClr val="4F81B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Bilde 3" descr="Skjermbilde 2016-10-09 kl. 08.28.57.png">
            <a:extLst>
              <a:ext uri="{FF2B5EF4-FFF2-40B4-BE49-F238E27FC236}">
                <a16:creationId xmlns:a16="http://schemas.microsoft.com/office/drawing/2014/main" id="{89022DBD-7030-41E9-8713-12A5B61392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647149" y="3540804"/>
            <a:ext cx="2583096" cy="3007872"/>
          </a:xfrm>
          <a:prstGeom prst="rect">
            <a:avLst/>
          </a:prstGeom>
          <a:noFill/>
          <a:ln w="9525">
            <a:solidFill>
              <a:srgbClr val="4F81B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Bilde 2" descr="Skjermbilde 2016-10-09 kl. 08.28.17.png">
            <a:extLst>
              <a:ext uri="{FF2B5EF4-FFF2-40B4-BE49-F238E27FC236}">
                <a16:creationId xmlns:a16="http://schemas.microsoft.com/office/drawing/2014/main" id="{C1F97126-08F2-4989-9933-87FB92BE39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375" y="3704771"/>
            <a:ext cx="3168597" cy="2594576"/>
          </a:xfrm>
          <a:prstGeom prst="rect">
            <a:avLst/>
          </a:prstGeom>
          <a:noFill/>
          <a:ln w="9525">
            <a:solidFill>
              <a:srgbClr val="4F81B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074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457200"/>
            <a:ext cx="8157255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20 – Møtestol B "Interne møterom»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37139490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4D924-BC80-FBEF-1B83-8F2DA97EA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7E5379B-74DA-05C4-0259-778DAEA2F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457200"/>
            <a:ext cx="8157255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21 – Møtestol C «Multirom»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8BFFE88D-AE1D-52DC-C86E-77493665B33F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33999656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983396-3D28-9B70-3B75-C93647AA8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90F023A-C0AA-C6D5-D863-A844D2870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457200"/>
            <a:ext cx="8157255" cy="881743"/>
          </a:xfrm>
        </p:spPr>
        <p:txBody>
          <a:bodyPr>
            <a:normAutofit fontScale="90000"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22 – Møtestol D «Stablestol/</a:t>
            </a:r>
            <a:r>
              <a:rPr lang="nb-NO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kursstol</a:t>
            </a:r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ECC278BD-410A-4DFE-4F5C-02B579F0434E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36717833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1614A65-88E1-40DE-96CE-18BD3BC1E6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2660" y="1122363"/>
            <a:ext cx="9144000" cy="2387600"/>
          </a:xfrm>
        </p:spPr>
        <p:txBody>
          <a:bodyPr/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Sosiale soner etc.</a:t>
            </a:r>
          </a:p>
        </p:txBody>
      </p:sp>
    </p:spTree>
    <p:extLst>
      <p:ext uri="{BB962C8B-B14F-4D97-AF65-F5344CB8AC3E}">
        <p14:creationId xmlns:p14="http://schemas.microsoft.com/office/powerpoint/2010/main" val="25867634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23 – Loungestol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14468106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7389812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24 – Sofa "ekstra høy" 3-seter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19741600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25 – Telefonboks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11660628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457200"/>
            <a:ext cx="6984459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26 – Mobilt stillerom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6259979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9148274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27 – Semiåpen sittegruppe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8419981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1614A65-88E1-40DE-96CE-18BD3BC1E6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414" y="3252296"/>
            <a:ext cx="10975942" cy="1667729"/>
          </a:xfrm>
        </p:spPr>
        <p:txBody>
          <a:bodyPr>
            <a:normAutofit fontScale="90000"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Miljøbilder av tilbudte produkter</a:t>
            </a:r>
            <a:b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nb-NO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557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1614A65-88E1-40DE-96CE-18BD3BC1E6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Kontorarbeidsplass</a:t>
            </a:r>
          </a:p>
        </p:txBody>
      </p:sp>
    </p:spTree>
    <p:extLst>
      <p:ext uri="{BB962C8B-B14F-4D97-AF65-F5344CB8AC3E}">
        <p14:creationId xmlns:p14="http://schemas.microsoft.com/office/powerpoint/2010/main" val="4352024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6096000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Miljøbilde 1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547747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</p:txBody>
      </p:sp>
    </p:spTree>
    <p:extLst>
      <p:ext uri="{BB962C8B-B14F-4D97-AF65-F5344CB8AC3E}">
        <p14:creationId xmlns:p14="http://schemas.microsoft.com/office/powerpoint/2010/main" val="30697835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6096000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Miljøbilde 2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547747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</p:txBody>
      </p:sp>
    </p:spTree>
    <p:extLst>
      <p:ext uri="{BB962C8B-B14F-4D97-AF65-F5344CB8AC3E}">
        <p14:creationId xmlns:p14="http://schemas.microsoft.com/office/powerpoint/2010/main" val="2464516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6096000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Miljøbilde 3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547747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</p:txBody>
      </p:sp>
    </p:spTree>
    <p:extLst>
      <p:ext uri="{BB962C8B-B14F-4D97-AF65-F5344CB8AC3E}">
        <p14:creationId xmlns:p14="http://schemas.microsoft.com/office/powerpoint/2010/main" val="25750444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6096000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Miljøbilde 4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547747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</p:txBody>
      </p:sp>
    </p:spTree>
    <p:extLst>
      <p:ext uri="{BB962C8B-B14F-4D97-AF65-F5344CB8AC3E}">
        <p14:creationId xmlns:p14="http://schemas.microsoft.com/office/powerpoint/2010/main" val="26353357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6096000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Miljøbilde 5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547747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</p:txBody>
      </p:sp>
    </p:spTree>
    <p:extLst>
      <p:ext uri="{BB962C8B-B14F-4D97-AF65-F5344CB8AC3E}">
        <p14:creationId xmlns:p14="http://schemas.microsoft.com/office/powerpoint/2010/main" val="742623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81743"/>
          </a:xfrm>
        </p:spPr>
        <p:txBody>
          <a:bodyPr>
            <a:normAutofit fontScale="90000"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1 – Kontorstol A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BDC9688-5EAC-4016-9671-81C0D93C31D4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895971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81743"/>
          </a:xfrm>
        </p:spPr>
        <p:txBody>
          <a:bodyPr>
            <a:normAutofit fontScale="90000"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2 – Kontorstol B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C3E189F3-B852-4B51-AE78-D0494ED5AEB0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2173078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81743"/>
          </a:xfrm>
        </p:spPr>
        <p:txBody>
          <a:bodyPr>
            <a:normAutofit fontScale="90000"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3 – Kontorstol C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6DE3F9C1-D826-4792-8548-2BCB407BB3B2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4164990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7154862" cy="881743"/>
          </a:xfrm>
        </p:spPr>
        <p:txBody>
          <a:bodyPr>
            <a:normAutofit/>
          </a:bodyPr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6– Bordplate arbeidsbord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E4623D0E-8DF7-493A-BA16-4E419B7A4386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3215252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1F2985-26D4-D3D7-5690-32E85A55B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C10D75F-09D5-A809-A993-61196B6A6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6983412" cy="881743"/>
          </a:xfrm>
        </p:spPr>
        <p:txBody>
          <a:bodyPr/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7 – Understell arbeidsbord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303A2B4A-266D-3299-E988-DFC5D6D47697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74688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939901-AD51-444D-AA38-76BAE041E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81743"/>
          </a:xfrm>
        </p:spPr>
        <p:txBody>
          <a:bodyPr/>
          <a:lstStyle/>
          <a:p>
            <a:r>
              <a:rPr 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Linje 8 – El/IT pakke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7F584DC4-43E8-4468-BDDF-4FEC60E4ED3E}"/>
              </a:ext>
            </a:extLst>
          </p:cNvPr>
          <p:cNvSpPr/>
          <p:nvPr/>
        </p:nvSpPr>
        <p:spPr>
          <a:xfrm>
            <a:off x="1055915" y="467024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Forhandler: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Produsent: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Produktnavn: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Garantitid: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Evt. Miljømerking:</a:t>
            </a:r>
          </a:p>
          <a:p>
            <a:r>
              <a:rPr lang="nb-NO" altLang="nb-N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Eventuelle avvik:</a:t>
            </a:r>
          </a:p>
        </p:txBody>
      </p:sp>
    </p:spTree>
    <p:extLst>
      <p:ext uri="{BB962C8B-B14F-4D97-AF65-F5344CB8AC3E}">
        <p14:creationId xmlns:p14="http://schemas.microsoft.com/office/powerpoint/2010/main" val="691891348"/>
      </p:ext>
    </p:extLst>
  </p:cSld>
  <p:clrMapOvr>
    <a:masterClrMapping/>
  </p:clrMapOvr>
</p:sld>
</file>

<file path=ppt/theme/theme1.xml><?xml version="1.0" encoding="utf-8"?>
<a:theme xmlns:a="http://schemas.openxmlformats.org/drawingml/2006/main" name="Forsider">
  <a:themeElements>
    <a:clrScheme name="Egendefinert 8">
      <a:dk1>
        <a:srgbClr val="000000"/>
      </a:dk1>
      <a:lt1>
        <a:srgbClr val="FFFFFF"/>
      </a:lt1>
      <a:dk2>
        <a:srgbClr val="002E5E"/>
      </a:dk2>
      <a:lt2>
        <a:srgbClr val="FDF6EE"/>
      </a:lt2>
      <a:accent1>
        <a:srgbClr val="3659AE"/>
      </a:accent1>
      <a:accent2>
        <a:srgbClr val="C0CDF5"/>
      </a:accent2>
      <a:accent3>
        <a:srgbClr val="E8CA97"/>
      </a:accent3>
      <a:accent4>
        <a:srgbClr val="61A37C"/>
      </a:accent4>
      <a:accent5>
        <a:srgbClr val="E37070"/>
      </a:accent5>
      <a:accent6>
        <a:srgbClr val="002D5E"/>
      </a:accent6>
      <a:hlink>
        <a:srgbClr val="3658AD"/>
      </a:hlink>
      <a:folHlink>
        <a:srgbClr val="BFCCF5"/>
      </a:folHlink>
    </a:clrScheme>
    <a:fontScheme name="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60317_DSS_ppt-mal.potx" id="{5F071078-DF48-4588-9756-5A137515605D}" vid="{47BEEEE1-93B1-40D7-A5EB-8BC9D6DD1C13}"/>
    </a:ext>
  </a:extLst>
</a:theme>
</file>

<file path=ppt/theme/theme2.xml><?xml version="1.0" encoding="utf-8"?>
<a:theme xmlns:a="http://schemas.openxmlformats.org/drawingml/2006/main" name="Agenda">
  <a:themeElements>
    <a:clrScheme name="Egendefinert 8">
      <a:dk1>
        <a:srgbClr val="000000"/>
      </a:dk1>
      <a:lt1>
        <a:srgbClr val="FFFFFF"/>
      </a:lt1>
      <a:dk2>
        <a:srgbClr val="002E5E"/>
      </a:dk2>
      <a:lt2>
        <a:srgbClr val="FDF6EE"/>
      </a:lt2>
      <a:accent1>
        <a:srgbClr val="3659AE"/>
      </a:accent1>
      <a:accent2>
        <a:srgbClr val="C0CDF5"/>
      </a:accent2>
      <a:accent3>
        <a:srgbClr val="E8CA97"/>
      </a:accent3>
      <a:accent4>
        <a:srgbClr val="61A37C"/>
      </a:accent4>
      <a:accent5>
        <a:srgbClr val="E37070"/>
      </a:accent5>
      <a:accent6>
        <a:srgbClr val="002D5E"/>
      </a:accent6>
      <a:hlink>
        <a:srgbClr val="3658AD"/>
      </a:hlink>
      <a:folHlink>
        <a:srgbClr val="BFCCF5"/>
      </a:folHlink>
    </a:clrScheme>
    <a:fontScheme name="Egendefinert 3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60317_DSS_ppt-mal.potx" id="{5F071078-DF48-4588-9756-5A137515605D}" vid="{DD4AD650-E147-4D09-891D-3C446772B595}"/>
    </a:ext>
  </a:extLst>
</a:theme>
</file>

<file path=ppt/theme/theme3.xml><?xml version="1.0" encoding="utf-8"?>
<a:theme xmlns:a="http://schemas.openxmlformats.org/drawingml/2006/main" name="Deloverskrifter og sitat">
  <a:themeElements>
    <a:clrScheme name="Egendefinert 8">
      <a:dk1>
        <a:srgbClr val="000000"/>
      </a:dk1>
      <a:lt1>
        <a:srgbClr val="FFFFFF"/>
      </a:lt1>
      <a:dk2>
        <a:srgbClr val="002E5E"/>
      </a:dk2>
      <a:lt2>
        <a:srgbClr val="FDF6EE"/>
      </a:lt2>
      <a:accent1>
        <a:srgbClr val="3659AE"/>
      </a:accent1>
      <a:accent2>
        <a:srgbClr val="C0CDF5"/>
      </a:accent2>
      <a:accent3>
        <a:srgbClr val="E8CA97"/>
      </a:accent3>
      <a:accent4>
        <a:srgbClr val="61A37C"/>
      </a:accent4>
      <a:accent5>
        <a:srgbClr val="E37070"/>
      </a:accent5>
      <a:accent6>
        <a:srgbClr val="002D5E"/>
      </a:accent6>
      <a:hlink>
        <a:srgbClr val="3658AD"/>
      </a:hlink>
      <a:folHlink>
        <a:srgbClr val="BFCCF5"/>
      </a:folHlink>
    </a:clrScheme>
    <a:fontScheme name="Egendefinert 3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60317_DSS_ppt-mal.potx" id="{5F071078-DF48-4588-9756-5A137515605D}" vid="{4F17522B-F87F-4E9F-AE24-7353880CCD04}"/>
    </a:ext>
  </a:extLst>
</a:theme>
</file>

<file path=ppt/theme/theme4.xml><?xml version="1.0" encoding="utf-8"?>
<a:theme xmlns:a="http://schemas.openxmlformats.org/drawingml/2006/main" name="Innholdssider (hvit)">
  <a:themeElements>
    <a:clrScheme name="Egendefinert 135">
      <a:dk1>
        <a:srgbClr val="000000"/>
      </a:dk1>
      <a:lt1>
        <a:srgbClr val="FFFFFF"/>
      </a:lt1>
      <a:dk2>
        <a:srgbClr val="002E5E"/>
      </a:dk2>
      <a:lt2>
        <a:srgbClr val="FDF6EE"/>
      </a:lt2>
      <a:accent1>
        <a:srgbClr val="002E5E"/>
      </a:accent1>
      <a:accent2>
        <a:srgbClr val="3659AE"/>
      </a:accent2>
      <a:accent3>
        <a:srgbClr val="C0CDF5"/>
      </a:accent3>
      <a:accent4>
        <a:srgbClr val="E8CA97"/>
      </a:accent4>
      <a:accent5>
        <a:srgbClr val="61A37C"/>
      </a:accent5>
      <a:accent6>
        <a:srgbClr val="E37070"/>
      </a:accent6>
      <a:hlink>
        <a:srgbClr val="3658AD"/>
      </a:hlink>
      <a:folHlink>
        <a:srgbClr val="BFCCF5"/>
      </a:folHlink>
    </a:clrScheme>
    <a:fontScheme name="Egendefinert 3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60317_DSS_ppt-mal.potx" id="{5F071078-DF48-4588-9756-5A137515605D}" vid="{7C702FBC-0158-426E-839E-E1778F19A7D0}"/>
    </a:ext>
  </a:extLst>
</a:theme>
</file>

<file path=ppt/theme/theme5.xml><?xml version="1.0" encoding="utf-8"?>
<a:theme xmlns:a="http://schemas.openxmlformats.org/drawingml/2006/main" name="Innholdssider (Beige)">
  <a:themeElements>
    <a:clrScheme name="DSS BRUK">
      <a:dk1>
        <a:srgbClr val="000000"/>
      </a:dk1>
      <a:lt1>
        <a:srgbClr val="FFFFFF"/>
      </a:lt1>
      <a:dk2>
        <a:srgbClr val="002E5E"/>
      </a:dk2>
      <a:lt2>
        <a:srgbClr val="FDF6EE"/>
      </a:lt2>
      <a:accent1>
        <a:srgbClr val="3659AE"/>
      </a:accent1>
      <a:accent2>
        <a:srgbClr val="C0CDF5"/>
      </a:accent2>
      <a:accent3>
        <a:srgbClr val="E8CA97"/>
      </a:accent3>
      <a:accent4>
        <a:srgbClr val="61A37C"/>
      </a:accent4>
      <a:accent5>
        <a:srgbClr val="E37070"/>
      </a:accent5>
      <a:accent6>
        <a:srgbClr val="002D5E"/>
      </a:accent6>
      <a:hlink>
        <a:srgbClr val="3658AD"/>
      </a:hlink>
      <a:folHlink>
        <a:srgbClr val="BFCCF5"/>
      </a:folHlink>
    </a:clrScheme>
    <a:fontScheme name="Egendefinert 3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60317_DSS_ppt-mal.potx" id="{5F071078-DF48-4588-9756-5A137515605D}" vid="{39D24209-C54D-4279-9122-FF8467AB6673}"/>
    </a:ext>
  </a:extLst>
</a:theme>
</file>

<file path=ppt/theme/theme6.xml><?xml version="1.0" encoding="utf-8"?>
<a:theme xmlns:a="http://schemas.openxmlformats.org/drawingml/2006/main" name="Avslutningsider">
  <a:themeElements>
    <a:clrScheme name="Egendefinert 8">
      <a:dk1>
        <a:srgbClr val="000000"/>
      </a:dk1>
      <a:lt1>
        <a:srgbClr val="FFFFFF"/>
      </a:lt1>
      <a:dk2>
        <a:srgbClr val="002E5E"/>
      </a:dk2>
      <a:lt2>
        <a:srgbClr val="FDF6EE"/>
      </a:lt2>
      <a:accent1>
        <a:srgbClr val="3659AE"/>
      </a:accent1>
      <a:accent2>
        <a:srgbClr val="C0CDF5"/>
      </a:accent2>
      <a:accent3>
        <a:srgbClr val="E8CA97"/>
      </a:accent3>
      <a:accent4>
        <a:srgbClr val="61A37C"/>
      </a:accent4>
      <a:accent5>
        <a:srgbClr val="E37070"/>
      </a:accent5>
      <a:accent6>
        <a:srgbClr val="002D5E"/>
      </a:accent6>
      <a:hlink>
        <a:srgbClr val="3658AD"/>
      </a:hlink>
      <a:folHlink>
        <a:srgbClr val="BFCCF5"/>
      </a:folHlink>
    </a:clrScheme>
    <a:fontScheme name="Egendefinert 3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60317_DSS_ppt-mal.potx" id="{5F071078-DF48-4588-9756-5A137515605D}" vid="{E53702F8-7D51-4709-A392-A3272CA20DA1}"/>
    </a:ext>
  </a:extLst>
</a:theme>
</file>

<file path=ppt/theme/theme7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kstdokument" ma:contentTypeID="0x0101002C1B27F07ED111E5A8370800200C9A66010100B1F8ABDDCF788C4CBEBA9788E71636DA" ma:contentTypeVersion="19" ma:contentTypeDescription="Opprett et nytt dokument." ma:contentTypeScope="" ma:versionID="50b7ff3097e7a8bd542d969f0c6ad494">
  <xsd:schema xmlns:xsd="http://www.w3.org/2001/XMLSchema" xmlns:xs="http://www.w3.org/2001/XMLSchema" xmlns:p="http://schemas.microsoft.com/office/2006/metadata/properties" xmlns:ns1="http://schemas.microsoft.com/sharepoint/v3" xmlns:ns2="536009c8-594f-4463-8e8d-a2e4b2ff8427" xmlns:ns3="793ad56b-b905-482f-99c7-e0ad214f35d2" targetNamespace="http://schemas.microsoft.com/office/2006/metadata/properties" ma:root="true" ma:fieldsID="4f70542e847eb19717fc8edb3505f648" ns1:_="" ns2:_="" ns3:_="">
    <xsd:import namespace="http://schemas.microsoft.com/sharepoint/v3"/>
    <xsd:import namespace="536009c8-594f-4463-8e8d-a2e4b2ff8427"/>
    <xsd:import namespace="793ad56b-b905-482f-99c7-e0ad214f35d2"/>
    <xsd:element name="properties">
      <xsd:complexType>
        <xsd:sequence>
          <xsd:element name="documentManagement">
            <xsd:complexType>
              <xsd:all>
                <xsd:element ref="ns1:AssignedTo" minOccurs="0"/>
                <xsd:element ref="ns2:DssDokumenttypeChoice" minOccurs="0"/>
                <xsd:element ref="ns3:DssArchivable" minOccurs="0"/>
                <xsd:element ref="ns3:DssWebsakRef" minOccurs="0"/>
                <xsd:element ref="ns2:DssFremhevet" minOccurs="0"/>
                <xsd:element ref="ns2:DssNotater" minOccurs="0"/>
                <xsd:element ref="ns2:ofdc76af098e4c7f98490d5710fce5b2" minOccurs="0"/>
                <xsd:element ref="ns2:ec4548291c174201804f8d6e346b5e78" minOccurs="0"/>
                <xsd:element ref="ns2:ja062c7924ed4f31b584a4220ff29390" minOccurs="0"/>
                <xsd:element ref="ns2:l917ce326c5a48e1a29f6235eea1cd41" minOccurs="0"/>
                <xsd:element ref="ns2:TaxCatchAll" minOccurs="0"/>
                <xsd:element ref="ns2:TaxCatchAllLabel" minOccurs="0"/>
                <xsd:element ref="ns2:f2f49eccf7d24422907cdfb28d82571e" minOccurs="0"/>
                <xsd:element ref="ns1:UR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ssignedTo" ma:index="7" nillable="true" ma:displayName="Tilordnet til" ma:list="UserInfo" ma:internalName="AssignedTo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URL" ma:index="26" nillable="true" ma:displayName="URL-adresse" ma:internalName="URL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6009c8-594f-4463-8e8d-a2e4b2ff8427" elementFormDefault="qualified">
    <xsd:import namespace="http://schemas.microsoft.com/office/2006/documentManagement/types"/>
    <xsd:import namespace="http://schemas.microsoft.com/office/infopath/2007/PartnerControls"/>
    <xsd:element name="DssDokumenttypeChoice" ma:index="8" nillable="true" ma:displayName="Dokumenttypevalg" ma:format="Dropdown" ma:internalName="DssDokumenttypeChoice">
      <xsd:simpleType>
        <xsd:restriction base="dms:Choice">
          <xsd:enumeration value="Avklaringsnotat"/>
          <xsd:enumeration value="Bakgrunnsinformasjon"/>
          <xsd:enumeration value="Beslutningsnotat"/>
          <xsd:enumeration value="Brukerveiledning"/>
          <xsd:enumeration value="Brev"/>
          <xsd:enumeration value="Budsjettdokument"/>
          <xsd:enumeration value="Budskapsplattform"/>
          <xsd:enumeration value="Dokumentasjon"/>
          <xsd:enumeration value="Eksempel"/>
          <xsd:enumeration value="Figur"/>
          <xsd:enumeration value="Flak"/>
          <xsd:enumeration value="Forskrift"/>
          <xsd:enumeration value="Håndnotat"/>
          <xsd:enumeration value="Illustrasjon"/>
          <xsd:enumeration value="Instruks"/>
          <xsd:enumeration value="Kapittelutkast"/>
          <xsd:enumeration value="Kommunikasjonsmateriell"/>
          <xsd:enumeration value="Kronikk/innlegg"/>
          <xsd:enumeration value="Læringsmateriell"/>
          <xsd:enumeration value="Mal"/>
          <xsd:enumeration value="Media"/>
          <xsd:enumeration value="Melding til Stortinget"/>
          <xsd:enumeration value="Møtereferat"/>
          <xsd:enumeration value="Møtedokument"/>
          <xsd:enumeration value="Nettside"/>
          <xsd:enumeration value="Notat"/>
          <xsd:enumeration value="NOU"/>
          <xsd:enumeration value="Presentasjon"/>
          <xsd:enumeration value="Presseinvitasjon"/>
          <xsd:enumeration value="Pressemelding"/>
          <xsd:enumeration value="Proposisjon"/>
          <xsd:enumeration value="Rapport"/>
          <xsd:enumeration value="Regneark"/>
          <xsd:enumeration value="Rutine/retningslinje/håndbok"/>
          <xsd:enumeration value="Satsingsforslag"/>
          <xsd:enumeration value="Sluttrapport"/>
          <xsd:enumeration value="Statistikk"/>
          <xsd:enumeration value="Strategi/plan"/>
          <xsd:enumeration value="Tale"/>
          <xsd:enumeration value="Talepunkt"/>
          <xsd:enumeration value="Tildelingsbrev"/>
          <xsd:enumeration value="Utkast til r-notat"/>
          <xsd:enumeration value="Utredningsnotat"/>
        </xsd:restriction>
      </xsd:simpleType>
    </xsd:element>
    <xsd:element name="DssFremhevet" ma:index="11" nillable="true" ma:displayName="Fremhevet" ma:default="False" ma:description="Fremhevet dokument vises på Om rommet siden." ma:internalName="DssFremhevet">
      <xsd:simpleType>
        <xsd:restriction base="dms:Boolean"/>
      </xsd:simpleType>
    </xsd:element>
    <xsd:element name="DssNotater" ma:index="12" nillable="true" ma:displayName="Notater" ma:hidden="true" ma:internalName="DssNotater" ma:readOnly="false">
      <xsd:simpleType>
        <xsd:restriction base="dms:Note"/>
      </xsd:simpleType>
    </xsd:element>
    <xsd:element name="ofdc76af098e4c7f98490d5710fce5b2" ma:index="14" nillable="true" ma:taxonomy="true" ma:internalName="ofdc76af098e4c7f98490d5710fce5b2" ma:taxonomyFieldName="DssAvdeling" ma:displayName="Avdeling" ma:fieldId="{8fdc76af-098e-4c7f-9849-0d5710fce5b2}" ma:sspId="dd1c9695-082f-4d62-9abb-ef5a22d84609" ma:termSetId="13c90cc6-0f43-4adb-b19c-c400e157a76b" ma:anchorId="8276ee04-b6dc-4045-8469-15843ae1165d" ma:open="false" ma:isKeyword="false">
      <xsd:complexType>
        <xsd:sequence>
          <xsd:element ref="pc:Terms" minOccurs="0" maxOccurs="1"/>
        </xsd:sequence>
      </xsd:complexType>
    </xsd:element>
    <xsd:element name="ec4548291c174201804f8d6e346b5e78" ma:index="16" nillable="true" ma:taxonomy="true" ma:internalName="ec4548291c174201804f8d6e346b5e78" ma:taxonomyFieldName="DssFunksjon" ma:displayName="Funksjon" ma:fieldId="{ec454829-1c17-4201-804f-8d6e346b5e78}" ma:sspId="dd1c9695-082f-4d62-9abb-ef5a22d84609" ma:termSetId="1d0cee9e-e85d-4bdd-9786-97612351352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a062c7924ed4f31b584a4220ff29390" ma:index="18" nillable="true" ma:taxonomy="true" ma:internalName="ja062c7924ed4f31b584a4220ff29390" ma:taxonomyFieldName="DssEmneord" ma:displayName="Emneord" ma:fieldId="{3a062c79-24ed-4f31-b584-a4220ff29390}" ma:taxonomyMulti="true" ma:sspId="dd1c9695-082f-4d62-9abb-ef5a22d84609" ma:termSetId="76727dcf-a431-492e-96ad-c8e0e60c175f" ma:anchorId="0147c0bd-f0fc-4e74-8b49-020450bba9c9" ma:open="false" ma:isKeyword="false">
      <xsd:complexType>
        <xsd:sequence>
          <xsd:element ref="pc:Terms" minOccurs="0" maxOccurs="1"/>
        </xsd:sequence>
      </xsd:complexType>
    </xsd:element>
    <xsd:element name="l917ce326c5a48e1a29f6235eea1cd41" ma:index="21" nillable="true" ma:taxonomy="true" ma:internalName="l917ce326c5a48e1a29f6235eea1cd41" ma:taxonomyFieldName="DssRomtype" ma:displayName="Romtype" ma:readOnly="false" ma:fieldId="{5917ce32-6c5a-48e1-a29f-6235eea1cd41}" ma:sspId="dd1c9695-082f-4d62-9abb-ef5a22d84609" ma:termSetId="8e869b01-24d9-45a0-980a-bd4a553ad3c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22" nillable="true" ma:displayName="Global taksonomikolonne" ma:hidden="true" ma:list="{3e6baa4d-2497-49ab-a406-ccb20d16b26c}" ma:internalName="TaxCatchAll" ma:showField="CatchAllData" ma:web="536009c8-594f-4463-8e8d-a2e4b2ff84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3" nillable="true" ma:displayName="Global taksonomikolonne1" ma:hidden="true" ma:list="{3e6baa4d-2497-49ab-a406-ccb20d16b26c}" ma:internalName="TaxCatchAllLabel" ma:readOnly="true" ma:showField="CatchAllDataLabel" ma:web="536009c8-594f-4463-8e8d-a2e4b2ff84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f2f49eccf7d24422907cdfb28d82571e" ma:index="25" nillable="true" ma:taxonomy="true" ma:internalName="f2f49eccf7d24422907cdfb28d82571e" ma:taxonomyFieldName="DssDepartement" ma:displayName="Departement" ma:fieldId="{f2f49ecc-f7d2-4422-907c-dfb28d82571e}" ma:sspId="dd1c9695-082f-4d62-9abb-ef5a22d84609" ma:termSetId="13c90cc6-0f43-4adb-b19c-c400e157a76b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3ad56b-b905-482f-99c7-e0ad214f35d2" elementFormDefault="qualified">
    <xsd:import namespace="http://schemas.microsoft.com/office/2006/documentManagement/types"/>
    <xsd:import namespace="http://schemas.microsoft.com/office/infopath/2007/PartnerControls"/>
    <xsd:element name="DssArchivable" ma:index="9" nillable="true" ma:displayName="Arkivpliktig" ma:default="Ikke satt" ma:description="Er dokumentet arkivpliktig?" ma:internalName="DssArchivable">
      <xsd:simpleType>
        <xsd:restriction base="dms:Choice">
          <xsd:enumeration value="Ikke satt"/>
          <xsd:enumeration value="Ja"/>
          <xsd:enumeration value="Nei"/>
        </xsd:restriction>
      </xsd:simpleType>
    </xsd:element>
    <xsd:element name="DssWebsakRef" ma:index="10" nillable="true" ma:displayName="Arkivreferanse" ma:description="Referanse i arkivsystem" ma:internalName="DssWebsakRef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4" ma:displayName="Innholdstype"/>
        <xsd:element ref="dc:title" minOccurs="0" maxOccurs="1" ma:index="1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ssFremhevet xmlns="536009c8-594f-4463-8e8d-a2e4b2ff8427">false</DssFremhevet>
    <AssignedTo xmlns="http://schemas.microsoft.com/sharepoint/v3">
      <UserInfo>
        <DisplayName/>
        <AccountId xsi:nil="true"/>
        <AccountType/>
      </UserInfo>
    </AssignedTo>
    <l917ce326c5a48e1a29f6235eea1cd41 xmlns="536009c8-594f-4463-8e8d-a2e4b2ff8427">
      <Terms xmlns="http://schemas.microsoft.com/office/infopath/2007/PartnerControls"/>
    </l917ce326c5a48e1a29f6235eea1cd41>
    <TaxCatchAll xmlns="536009c8-594f-4463-8e8d-a2e4b2ff8427"/>
    <f2f49eccf7d24422907cdfb28d82571e xmlns="536009c8-594f-4463-8e8d-a2e4b2ff8427">
      <Terms xmlns="http://schemas.microsoft.com/office/infopath/2007/PartnerControls"/>
    </f2f49eccf7d24422907cdfb28d82571e>
    <DssArchivable xmlns="793ad56b-b905-482f-99c7-e0ad214f35d2">Ikke satt</DssArchivable>
    <DssNotater xmlns="536009c8-594f-4463-8e8d-a2e4b2ff8427" xsi:nil="true"/>
    <URL xmlns="http://schemas.microsoft.com/sharepoint/v3">
      <Url xsi:nil="true"/>
      <Description xsi:nil="true"/>
    </URL>
    <DssWebsakRef xmlns="793ad56b-b905-482f-99c7-e0ad214f35d2" xsi:nil="true"/>
    <ofdc76af098e4c7f98490d5710fce5b2 xmlns="536009c8-594f-4463-8e8d-a2e4b2ff8427">
      <Terms xmlns="http://schemas.microsoft.com/office/infopath/2007/PartnerControls"/>
    </ofdc76af098e4c7f98490d5710fce5b2>
    <DssDokumenttypeChoice xmlns="536009c8-594f-4463-8e8d-a2e4b2ff8427" xsi:nil="true"/>
    <ja062c7924ed4f31b584a4220ff29390 xmlns="536009c8-594f-4463-8e8d-a2e4b2ff8427">
      <Terms xmlns="http://schemas.microsoft.com/office/infopath/2007/PartnerControls"/>
    </ja062c7924ed4f31b584a4220ff29390>
    <ec4548291c174201804f8d6e346b5e78 xmlns="536009c8-594f-4463-8e8d-a2e4b2ff8427">
      <Terms xmlns="http://schemas.microsoft.com/office/infopath/2007/PartnerControls"/>
    </ec4548291c174201804f8d6e346b5e78>
  </documentManagement>
</p:properties>
</file>

<file path=customXml/itemProps1.xml><?xml version="1.0" encoding="utf-8"?>
<ds:datastoreItem xmlns:ds="http://schemas.openxmlformats.org/officeDocument/2006/customXml" ds:itemID="{7AEF279B-3CCF-4075-9D62-13767A6A55A1}"/>
</file>

<file path=customXml/itemProps2.xml><?xml version="1.0" encoding="utf-8"?>
<ds:datastoreItem xmlns:ds="http://schemas.openxmlformats.org/officeDocument/2006/customXml" ds:itemID="{262A3AAA-9F8B-425B-84CA-8BA1AFDD65F8}"/>
</file>

<file path=customXml/itemProps3.xml><?xml version="1.0" encoding="utf-8"?>
<ds:datastoreItem xmlns:ds="http://schemas.openxmlformats.org/officeDocument/2006/customXml" ds:itemID="{3188BC0F-8C91-4AB2-954C-E2065B9ADAA0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24</TotalTime>
  <Words>577</Words>
  <Application>Microsoft Office PowerPoint</Application>
  <PresentationFormat>Widescreen</PresentationFormat>
  <Paragraphs>190</Paragraphs>
  <Slides>34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6</vt:i4>
      </vt:variant>
      <vt:variant>
        <vt:lpstr>Lysbildetitler</vt:lpstr>
      </vt:variant>
      <vt:variant>
        <vt:i4>34</vt:i4>
      </vt:variant>
    </vt:vector>
  </HeadingPairs>
  <TitlesOfParts>
    <vt:vector size="44" baseType="lpstr">
      <vt:lpstr>Aptos</vt:lpstr>
      <vt:lpstr>Open Sans SemiBold</vt:lpstr>
      <vt:lpstr>Arial</vt:lpstr>
      <vt:lpstr>Open Sans</vt:lpstr>
      <vt:lpstr>Forsider</vt:lpstr>
      <vt:lpstr>Agenda</vt:lpstr>
      <vt:lpstr>Deloverskrifter og sitat</vt:lpstr>
      <vt:lpstr>Innholdssider (hvit)</vt:lpstr>
      <vt:lpstr>Innholdssider (Beige)</vt:lpstr>
      <vt:lpstr>Avslutningsider</vt:lpstr>
      <vt:lpstr>Produktbilder og beskrivelse</vt:lpstr>
      <vt:lpstr>Utsnitt typiske arbeidsmiljøer DSS</vt:lpstr>
      <vt:lpstr>Kontorarbeidsplass</vt:lpstr>
      <vt:lpstr>Linje 1 – Kontorstol A</vt:lpstr>
      <vt:lpstr>Linje 2 – Kontorstol B</vt:lpstr>
      <vt:lpstr>Linje 3 – Kontorstol C</vt:lpstr>
      <vt:lpstr>Linje 6– Bordplate arbeidsbord</vt:lpstr>
      <vt:lpstr>Linje 7 – Understell arbeidsbord</vt:lpstr>
      <vt:lpstr>Linje 8 – El/IT pakke</vt:lpstr>
      <vt:lpstr>Linje 9 – Bordskjerm</vt:lpstr>
      <vt:lpstr>Linje 10 – Oppbevaring A – "Standard skap"</vt:lpstr>
      <vt:lpstr>Linje 11 – Oppbevaring B – Personlig boksskap</vt:lpstr>
      <vt:lpstr>Møterom</vt:lpstr>
      <vt:lpstr>Linje 13 – Møtebord A "Felles møterom"</vt:lpstr>
      <vt:lpstr>Linje 15 – Møtebord B "Internt møterom"</vt:lpstr>
      <vt:lpstr>Linje 16 – EL-pakke til møtebord pos. 13, 15 og 18</vt:lpstr>
      <vt:lpstr>Linje 17 – Kursbord (fliptop)</vt:lpstr>
      <vt:lpstr>Linje 18 – Bord Multirom (4 personer)</vt:lpstr>
      <vt:lpstr>Linje 19 – Møtestol A "Felles møterom"</vt:lpstr>
      <vt:lpstr>Linje 20 – Møtestol B "Interne møterom»</vt:lpstr>
      <vt:lpstr>Linje 21 – Møtestol C «Multirom»</vt:lpstr>
      <vt:lpstr>Linje 22 – Møtestol D «Stablestol/kursstol»</vt:lpstr>
      <vt:lpstr>Sosiale soner etc.</vt:lpstr>
      <vt:lpstr>Linje 23 – Loungestol</vt:lpstr>
      <vt:lpstr>Linje 24 – Sofa "ekstra høy" 3-seter</vt:lpstr>
      <vt:lpstr>Linje 25 – Telefonboks</vt:lpstr>
      <vt:lpstr>Linje 26 – Mobilt stillerom</vt:lpstr>
      <vt:lpstr>Linje 27 – Semiåpen sittegruppe</vt:lpstr>
      <vt:lpstr>Miljøbilder av tilbudte produkter </vt:lpstr>
      <vt:lpstr>Miljøbilde 1</vt:lpstr>
      <vt:lpstr>Miljøbilde 2</vt:lpstr>
      <vt:lpstr>Miljøbilde 3</vt:lpstr>
      <vt:lpstr>Miljøbilde 4</vt:lpstr>
      <vt:lpstr>Miljøbilde 5</vt:lpstr>
    </vt:vector>
  </TitlesOfParts>
  <Company>DSS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Tove Zapffe</dc:creator>
  <cp:lastModifiedBy>Tove Zapffe</cp:lastModifiedBy>
  <cp:revision>2</cp:revision>
  <dcterms:created xsi:type="dcterms:W3CDTF">2026-05-27T11:31:49Z</dcterms:created>
  <dcterms:modified xsi:type="dcterms:W3CDTF">2026-05-27T11:56:15Z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22f7043-6caf-4431-9109-8eff758a1d8b_Enabled">
    <vt:lpwstr>true</vt:lpwstr>
  </property>
  <property fmtid="{D5CDD505-2E9C-101B-9397-08002B2CF9AE}" pid="3" name="MSIP_Label_b22f7043-6caf-4431-9109-8eff758a1d8b_SetDate">
    <vt:lpwstr>2026-03-17T12:06:27Z</vt:lpwstr>
  </property>
  <property fmtid="{D5CDD505-2E9C-101B-9397-08002B2CF9AE}" pid="4" name="MSIP_Label_b22f7043-6caf-4431-9109-8eff758a1d8b_Method">
    <vt:lpwstr>Standard</vt:lpwstr>
  </property>
  <property fmtid="{D5CDD505-2E9C-101B-9397-08002B2CF9AE}" pid="5" name="MSIP_Label_b22f7043-6caf-4431-9109-8eff758a1d8b_Name">
    <vt:lpwstr>Intern (DSS)</vt:lpwstr>
  </property>
  <property fmtid="{D5CDD505-2E9C-101B-9397-08002B2CF9AE}" pid="6" name="MSIP_Label_b22f7043-6caf-4431-9109-8eff758a1d8b_SiteId">
    <vt:lpwstr>f696e186-1c3b-44cd-bf76-5ace0e7007bd</vt:lpwstr>
  </property>
  <property fmtid="{D5CDD505-2E9C-101B-9397-08002B2CF9AE}" pid="7" name="MSIP_Label_b22f7043-6caf-4431-9109-8eff758a1d8b_ActionId">
    <vt:lpwstr>40566984-dc56-491e-a8bb-06ee6ea5cb9a</vt:lpwstr>
  </property>
  <property fmtid="{D5CDD505-2E9C-101B-9397-08002B2CF9AE}" pid="8" name="MSIP_Label_b22f7043-6caf-4431-9109-8eff758a1d8b_ContentBits">
    <vt:lpwstr>0</vt:lpwstr>
  </property>
  <property fmtid="{D5CDD505-2E9C-101B-9397-08002B2CF9AE}" pid="9" name="MSIP_Label_b22f7043-6caf-4431-9109-8eff758a1d8b_Tag">
    <vt:lpwstr>10, 3, 0, 1</vt:lpwstr>
  </property>
  <property fmtid="{D5CDD505-2E9C-101B-9397-08002B2CF9AE}" pid="10" name="ContentTypeId">
    <vt:lpwstr>0x0101002C1B27F07ED111E5A8370800200C9A66010100B1F8ABDDCF788C4CBEBA9788E71636DA</vt:lpwstr>
  </property>
  <property fmtid="{D5CDD505-2E9C-101B-9397-08002B2CF9AE}" pid="11" name="DssFunksjon">
    <vt:lpwstr/>
  </property>
  <property fmtid="{D5CDD505-2E9C-101B-9397-08002B2CF9AE}" pid="12" name="DssAvdeling">
    <vt:lpwstr/>
  </property>
  <property fmtid="{D5CDD505-2E9C-101B-9397-08002B2CF9AE}" pid="13" name="DssDepartement">
    <vt:lpwstr/>
  </property>
  <property fmtid="{D5CDD505-2E9C-101B-9397-08002B2CF9AE}" pid="14" name="DssRomtype">
    <vt:lpwstr/>
  </property>
  <property fmtid="{D5CDD505-2E9C-101B-9397-08002B2CF9AE}" pid="15" name="DssEmneord">
    <vt:lpwstr/>
  </property>
</Properties>
</file>