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93AA583-4ED5-861B-6A8F-B199FE52B9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2799D238-440E-78C2-68BF-52DDC6E8A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5BC10211-70FD-0C42-3F31-80AE8BA6B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EE482C83-D4BD-BD2D-297F-DBA04D25B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21521C6-0BE9-58D2-CC22-BBABEB555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234247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DF9745C-9C0E-2BED-D01D-40E124745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25CA4847-8A38-4698-5356-227D376209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8AF0A79-BAEC-C9C2-27A4-B4B3AF377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CAFEF7F1-6472-CFE0-577F-7C0D6C161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B3F32F01-2087-B376-A1E2-D5794C162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5042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76EC3BEB-FFB1-5E52-DDA4-6CFBDE22BB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65BE808E-53AA-B745-72AC-B84DCE4D4F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3B3AC2E6-4DAA-AD7E-4309-1BB59FE3C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3055F93-B7E4-EBB4-0144-B2757F583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4666C93F-7892-1FFC-95F3-885749BE7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36539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B6609E4-5110-A57C-44CE-C67E9CBCE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1F21C03-4985-5E5A-F43C-ACA2442A6A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132E330B-FDC3-F0A6-D58C-9519586C5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75C4E711-0F3E-6439-C47A-2F9FEEFCC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C1DA736-D9A7-0491-959A-5B473225D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428908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360B4671-E19F-F37B-0368-F0749F895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29C278AD-99F8-9FB4-E16E-B2AEED0CC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67C6A82A-F450-4A0C-8F26-6ECF153C09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DC16F92A-30F9-41F4-BEFF-C81AA3801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F4E9150A-87CE-8C6A-D016-294B4F115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15500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25874FD-8B10-6145-EF75-3189C5B8B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A6A14D3F-9D81-AE27-1401-1C28D43251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8F811582-1570-C8AF-1786-AA51910A8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18CC086C-3436-F7FE-ECE2-7CA56FCC5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CC2E7692-AC10-B781-3561-597B4D210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5C85D331-0170-B013-ACA2-ECF2E7D72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81723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1188B356-2A3A-BAAF-D219-0C979115D0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9800B611-A466-8839-59D2-C5EDE282D3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1271C8E1-1282-1373-3A8A-F3C3089CDF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94548DB5-92E6-03AC-1F37-F5179F9747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0A32B653-3D51-FD66-1ABF-3E1A2DBBCA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D3A651C6-2E75-C3C8-DC88-D019EB37F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29C13959-7798-F9DE-5A7C-4AD21766C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EF6FADAB-DF59-F3A0-F030-10F1FF7C68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297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13A4114-E3AE-5193-15DC-2077C4F6C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56EF8FC9-9ED3-3CE7-9800-A76B6E85CB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93D99D3A-596F-6E88-B7B5-A6E543DA2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EB540D1D-6AD6-B1CE-0C6C-FC0FABACD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66574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01DC2F90-9999-DECA-5019-E1E5A753A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EF77E55F-31ED-DFB2-2DBB-D678701AF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68AAB833-77F1-7493-6CB8-C7A0759F5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601627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92865E46-EFAC-3CFE-8839-A7D7B3256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1CBB4B3B-6543-9EB6-97C8-A7E7ECA79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08566180-B099-8E4A-7EBA-5037B5112A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21BDDDD3-B711-5CAC-3644-F3FBD59ED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938AFC26-2A47-A27E-ADE4-30F2324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C7EE2DFA-2F15-2439-967E-40B977FBB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799171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8F4A6998-ED0F-E0FC-37CC-394007147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BDC847C5-C608-CBDE-8523-99F94363EC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4A377409-8831-495A-C871-67D2FD13A6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28EA773A-2D7B-2C64-8347-7B86AC426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D55D6CC0-E1B0-7C16-E1BF-566590B17C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54DE735B-00AD-42E7-E337-72164B02F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54177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88D67B35-4D79-6E84-51F8-64BA9780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8B64DE6B-A7FF-A3E5-5BFA-CD18C4D1AC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4A84C3B-4A4D-4C6D-EB94-9FD1CECEBD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06A69E-4CB8-4A49-87AC-D6DEA12351C9}" type="datetimeFigureOut">
              <a:rPr lang="nb-NO" smtClean="0"/>
              <a:t>27.07.2026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9BEFD94-6944-8569-7AB2-ECB7F3CB8C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1B0A2D6-E9E4-A9FA-EEC7-2301402527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3BE6BD-C099-4E2D-A1E0-6B526467B896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79010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7B51E5A-1716-C8F2-774C-E413DF31A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763"/>
            <a:ext cx="15163800" cy="840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ktangel 3">
            <a:extLst>
              <a:ext uri="{FF2B5EF4-FFF2-40B4-BE49-F238E27FC236}">
                <a16:creationId xmlns:a16="http://schemas.microsoft.com/office/drawing/2014/main" id="{6EC079D3-8546-6417-6912-9A04FDFA88FF}"/>
              </a:ext>
            </a:extLst>
          </p:cNvPr>
          <p:cNvSpPr/>
          <p:nvPr/>
        </p:nvSpPr>
        <p:spPr>
          <a:xfrm>
            <a:off x="13322300" y="167482"/>
            <a:ext cx="1682750" cy="4318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i="1" dirty="0"/>
              <a:t>Kilde: </a:t>
            </a:r>
            <a:r>
              <a:rPr lang="nb-NO" i="1" dirty="0" err="1"/>
              <a:t>Aidn</a:t>
            </a:r>
            <a:endParaRPr lang="nb-NO" i="1" dirty="0"/>
          </a:p>
        </p:txBody>
      </p:sp>
    </p:spTree>
    <p:extLst>
      <p:ext uri="{BB962C8B-B14F-4D97-AF65-F5344CB8AC3E}">
        <p14:creationId xmlns:p14="http://schemas.microsoft.com/office/powerpoint/2010/main" val="1747003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0FCCFB91-C422-F1D0-AB18-20874A041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763"/>
            <a:ext cx="15144750" cy="840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3414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9BD32EC3944FD4F9E2F299F5427EEA1" ma:contentTypeVersion="3" ma:contentTypeDescription="Opprett et nytt dokument." ma:contentTypeScope="" ma:versionID="be9962511f494fa9455413c63ad602bf">
  <xsd:schema xmlns:xsd="http://www.w3.org/2001/XMLSchema" xmlns:xs="http://www.w3.org/2001/XMLSchema" xmlns:p="http://schemas.microsoft.com/office/2006/metadata/properties" xmlns:ns2="cda41f2c-4d08-470b-a3e6-b2fa62643013" targetNamespace="http://schemas.microsoft.com/office/2006/metadata/properties" ma:root="true" ma:fieldsID="12d321a20e4233a7bcafc96cdb15ca94" ns2:_="">
    <xsd:import namespace="cda41f2c-4d08-470b-a3e6-b2fa6264301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a41f2c-4d08-470b-a3e6-b2fa6264301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7E5A00-CCDB-432E-8491-DC852687BC67}"/>
</file>

<file path=customXml/itemProps2.xml><?xml version="1.0" encoding="utf-8"?>
<ds:datastoreItem xmlns:ds="http://schemas.openxmlformats.org/officeDocument/2006/customXml" ds:itemID="{2561264A-C1F8-4E10-8B0F-A5849A074FDD}">
  <ds:schemaRefs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cda41f2c-4d08-470b-a3e6-b2fa62643013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2789BD3-46B8-4945-B391-46F7AF40B8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Office-tema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Solveig Rindhølen</dc:creator>
  <cp:lastModifiedBy>Kjell Helge Smehus</cp:lastModifiedBy>
  <cp:revision>1</cp:revision>
  <dcterms:created xsi:type="dcterms:W3CDTF">2026-05-18T07:05:03Z</dcterms:created>
  <dcterms:modified xsi:type="dcterms:W3CDTF">2026-07-27T12:44:39Z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0x010100C9BD32EC3944FD4F9E2F299F5427EEA1</vt:lpwstr>
  </property>
  <property fmtid="{D5CDD505-2E9C-101B-9397-08002B2CF9AE}" pid="3" name="Order">
    <vt:r8>3700</vt:r8>
  </property>
  <property fmtid="{D5CDD505-2E9C-101B-9397-08002B2CF9AE}" pid="4" name="xd_ProgID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</Properties>
</file>