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</p:sldMasterIdLst>
  <p:notesMasterIdLst>
    <p:notesMasterId r:id="rId17"/>
  </p:notesMasterIdLst>
  <p:sldIdLst>
    <p:sldId id="257" r:id="rId5"/>
    <p:sldId id="258" r:id="rId6"/>
    <p:sldId id="259" r:id="rId7"/>
    <p:sldId id="279" r:id="rId8"/>
    <p:sldId id="273" r:id="rId9"/>
    <p:sldId id="260" r:id="rId10"/>
    <p:sldId id="261" r:id="rId11"/>
    <p:sldId id="274" r:id="rId12"/>
    <p:sldId id="275" r:id="rId13"/>
    <p:sldId id="276" r:id="rId14"/>
    <p:sldId id="277" r:id="rId15"/>
    <p:sldId id="280" r:id="rId16"/>
  </p:sldIdLst>
  <p:sldSz cx="12192000" cy="6858000"/>
  <p:notesSz cx="6797675" cy="9928225"/>
  <p:defaultTextStyle>
    <a:defPPr>
      <a:defRPr lang="nb-NO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erje Strøm" initials="TS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23E"/>
    <a:srgbClr val="DC9015"/>
    <a:srgbClr val="FF9900"/>
    <a:srgbClr val="E1A03B"/>
    <a:srgbClr val="0080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65F11C-67D5-B9B0-B1B7-10CE8F2343E3}" v="304" dt="2026-08-14T10:26:52.853"/>
    <p1510:client id="{BC03AD06-DFA4-34EE-16A7-1B303B7737C6}" v="28" dt="2026-08-14T10:29:55.8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ys stil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2DE63D5-997A-4646-A377-4702673A728D}" styleName="Lys stil 2 – utheving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6433" autoAdjust="0"/>
  </p:normalViewPr>
  <p:slideViewPr>
    <p:cSldViewPr showGuides="1">
      <p:cViewPr varScale="1">
        <p:scale>
          <a:sx n="159" d="100"/>
          <a:sy n="159" d="100"/>
        </p:scale>
        <p:origin x="378" y="13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93" d="100"/>
          <a:sy n="93" d="100"/>
        </p:scale>
        <p:origin x="244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vein Koldingsnes" userId="S::svein.koldingsnes@bir.no::ca14fb31-c026-46ae-b3ff-3882eef794d6" providerId="AD" clId="Web-{4465F11C-67D5-B9B0-B1B7-10CE8F2343E3}"/>
    <pc:docChg chg="addSld delSld modSld">
      <pc:chgData name="Svein Koldingsnes" userId="S::svein.koldingsnes@bir.no::ca14fb31-c026-46ae-b3ff-3882eef794d6" providerId="AD" clId="Web-{4465F11C-67D5-B9B0-B1B7-10CE8F2343E3}" dt="2026-08-14T10:26:52.853" v="239" actId="1076"/>
      <pc:docMkLst>
        <pc:docMk/>
      </pc:docMkLst>
      <pc:sldChg chg="modSp">
        <pc:chgData name="Svein Koldingsnes" userId="S::svein.koldingsnes@bir.no::ca14fb31-c026-46ae-b3ff-3882eef794d6" providerId="AD" clId="Web-{4465F11C-67D5-B9B0-B1B7-10CE8F2343E3}" dt="2026-08-14T10:20:52.086" v="192" actId="20577"/>
        <pc:sldMkLst>
          <pc:docMk/>
          <pc:sldMk cId="2154921049" sldId="258"/>
        </pc:sldMkLst>
        <pc:spChg chg="mod">
          <ac:chgData name="Svein Koldingsnes" userId="S::svein.koldingsnes@bir.no::ca14fb31-c026-46ae-b3ff-3882eef794d6" providerId="AD" clId="Web-{4465F11C-67D5-B9B0-B1B7-10CE8F2343E3}" dt="2026-08-14T10:20:52.086" v="192" actId="20577"/>
          <ac:spMkLst>
            <pc:docMk/>
            <pc:sldMk cId="2154921049" sldId="258"/>
            <ac:spMk id="4" creationId="{A9F6E4C8-DDA6-0B7F-9CB3-CD7EF7D2E3A2}"/>
          </ac:spMkLst>
        </pc:spChg>
      </pc:sldChg>
      <pc:sldChg chg="delSp modSp">
        <pc:chgData name="Svein Koldingsnes" userId="S::svein.koldingsnes@bir.no::ca14fb31-c026-46ae-b3ff-3882eef794d6" providerId="AD" clId="Web-{4465F11C-67D5-B9B0-B1B7-10CE8F2343E3}" dt="2026-08-14T10:07:53.552" v="31"/>
        <pc:sldMkLst>
          <pc:docMk/>
          <pc:sldMk cId="2247266463" sldId="259"/>
        </pc:sldMkLst>
        <pc:spChg chg="mod">
          <ac:chgData name="Svein Koldingsnes" userId="S::svein.koldingsnes@bir.no::ca14fb31-c026-46ae-b3ff-3882eef794d6" providerId="AD" clId="Web-{4465F11C-67D5-B9B0-B1B7-10CE8F2343E3}" dt="2026-08-14T10:05:55.146" v="1" actId="20577"/>
          <ac:spMkLst>
            <pc:docMk/>
            <pc:sldMk cId="2247266463" sldId="259"/>
            <ac:spMk id="5" creationId="{43E17EFD-C7FD-DA38-54FB-A1B4BEADAE53}"/>
          </ac:spMkLst>
        </pc:spChg>
        <pc:spChg chg="del mod">
          <ac:chgData name="Svein Koldingsnes" userId="S::svein.koldingsnes@bir.no::ca14fb31-c026-46ae-b3ff-3882eef794d6" providerId="AD" clId="Web-{4465F11C-67D5-B9B0-B1B7-10CE8F2343E3}" dt="2026-08-14T10:07:53.552" v="31"/>
          <ac:spMkLst>
            <pc:docMk/>
            <pc:sldMk cId="2247266463" sldId="259"/>
            <ac:spMk id="11" creationId="{C0F6672C-8F6F-66B8-CA1C-72E3F8B9C4E5}"/>
          </ac:spMkLst>
        </pc:spChg>
        <pc:graphicFrameChg chg="del mod modGraphic">
          <ac:chgData name="Svein Koldingsnes" userId="S::svein.koldingsnes@bir.no::ca14fb31-c026-46ae-b3ff-3882eef794d6" providerId="AD" clId="Web-{4465F11C-67D5-B9B0-B1B7-10CE8F2343E3}" dt="2026-08-14T10:07:47.193" v="28"/>
          <ac:graphicFrameMkLst>
            <pc:docMk/>
            <pc:sldMk cId="2247266463" sldId="259"/>
            <ac:graphicFrameMk id="9" creationId="{4E34016F-CF21-5C11-7523-DDFC2CC0A425}"/>
          </ac:graphicFrameMkLst>
        </pc:graphicFrameChg>
      </pc:sldChg>
      <pc:sldChg chg="modSp">
        <pc:chgData name="Svein Koldingsnes" userId="S::svein.koldingsnes@bir.no::ca14fb31-c026-46ae-b3ff-3882eef794d6" providerId="AD" clId="Web-{4465F11C-67D5-B9B0-B1B7-10CE8F2343E3}" dt="2026-08-14T10:11:11.772" v="57" actId="20577"/>
        <pc:sldMkLst>
          <pc:docMk/>
          <pc:sldMk cId="3903946661" sldId="260"/>
        </pc:sldMkLst>
        <pc:spChg chg="mod">
          <ac:chgData name="Svein Koldingsnes" userId="S::svein.koldingsnes@bir.no::ca14fb31-c026-46ae-b3ff-3882eef794d6" providerId="AD" clId="Web-{4465F11C-67D5-B9B0-B1B7-10CE8F2343E3}" dt="2026-08-14T10:11:11.772" v="57" actId="20577"/>
          <ac:spMkLst>
            <pc:docMk/>
            <pc:sldMk cId="3903946661" sldId="260"/>
            <ac:spMk id="8" creationId="{03DAD5E8-7E50-BE3C-56BE-31F4F2581C08}"/>
          </ac:spMkLst>
        </pc:spChg>
      </pc:sldChg>
      <pc:sldChg chg="modSp">
        <pc:chgData name="Svein Koldingsnes" userId="S::svein.koldingsnes@bir.no::ca14fb31-c026-46ae-b3ff-3882eef794d6" providerId="AD" clId="Web-{4465F11C-67D5-B9B0-B1B7-10CE8F2343E3}" dt="2026-08-14T10:12:08.225" v="67" actId="20577"/>
        <pc:sldMkLst>
          <pc:docMk/>
          <pc:sldMk cId="2167583216" sldId="261"/>
        </pc:sldMkLst>
        <pc:spChg chg="mod">
          <ac:chgData name="Svein Koldingsnes" userId="S::svein.koldingsnes@bir.no::ca14fb31-c026-46ae-b3ff-3882eef794d6" providerId="AD" clId="Web-{4465F11C-67D5-B9B0-B1B7-10CE8F2343E3}" dt="2026-08-14T10:12:08.225" v="67" actId="20577"/>
          <ac:spMkLst>
            <pc:docMk/>
            <pc:sldMk cId="2167583216" sldId="261"/>
            <ac:spMk id="18" creationId="{6EFF4789-2F24-21B3-FFCC-680D4713361D}"/>
          </ac:spMkLst>
        </pc:spChg>
      </pc:sldChg>
      <pc:sldChg chg="modSp">
        <pc:chgData name="Svein Koldingsnes" userId="S::svein.koldingsnes@bir.no::ca14fb31-c026-46ae-b3ff-3882eef794d6" providerId="AD" clId="Web-{4465F11C-67D5-B9B0-B1B7-10CE8F2343E3}" dt="2026-08-14T10:08:45.302" v="42" actId="20577"/>
        <pc:sldMkLst>
          <pc:docMk/>
          <pc:sldMk cId="2138673974" sldId="273"/>
        </pc:sldMkLst>
        <pc:spChg chg="mod">
          <ac:chgData name="Svein Koldingsnes" userId="S::svein.koldingsnes@bir.no::ca14fb31-c026-46ae-b3ff-3882eef794d6" providerId="AD" clId="Web-{4465F11C-67D5-B9B0-B1B7-10CE8F2343E3}" dt="2026-08-14T10:08:33.584" v="37" actId="20577"/>
          <ac:spMkLst>
            <pc:docMk/>
            <pc:sldMk cId="2138673974" sldId="273"/>
            <ac:spMk id="10" creationId="{D0DC1AE8-3505-9FDB-FBE0-6CB596816AA5}"/>
          </ac:spMkLst>
        </pc:spChg>
        <pc:spChg chg="mod">
          <ac:chgData name="Svein Koldingsnes" userId="S::svein.koldingsnes@bir.no::ca14fb31-c026-46ae-b3ff-3882eef794d6" providerId="AD" clId="Web-{4465F11C-67D5-B9B0-B1B7-10CE8F2343E3}" dt="2026-08-14T10:08:45.302" v="42" actId="20577"/>
          <ac:spMkLst>
            <pc:docMk/>
            <pc:sldMk cId="2138673974" sldId="273"/>
            <ac:spMk id="14" creationId="{23D3C9DE-E837-27FF-AC02-E03E02727CBA}"/>
          </ac:spMkLst>
        </pc:spChg>
      </pc:sldChg>
      <pc:sldChg chg="modSp">
        <pc:chgData name="Svein Koldingsnes" userId="S::svein.koldingsnes@bir.no::ca14fb31-c026-46ae-b3ff-3882eef794d6" providerId="AD" clId="Web-{4465F11C-67D5-B9B0-B1B7-10CE8F2343E3}" dt="2026-08-14T10:12:30.428" v="69" actId="14100"/>
        <pc:sldMkLst>
          <pc:docMk/>
          <pc:sldMk cId="2405188241" sldId="274"/>
        </pc:sldMkLst>
        <pc:spChg chg="mod">
          <ac:chgData name="Svein Koldingsnes" userId="S::svein.koldingsnes@bir.no::ca14fb31-c026-46ae-b3ff-3882eef794d6" providerId="AD" clId="Web-{4465F11C-67D5-B9B0-B1B7-10CE8F2343E3}" dt="2026-08-14T10:12:30.428" v="69" actId="14100"/>
          <ac:spMkLst>
            <pc:docMk/>
            <pc:sldMk cId="2405188241" sldId="274"/>
            <ac:spMk id="4" creationId="{11AFD653-9891-92C9-AF23-D865F5A74ABF}"/>
          </ac:spMkLst>
        </pc:spChg>
      </pc:sldChg>
      <pc:sldChg chg="modSp">
        <pc:chgData name="Svein Koldingsnes" userId="S::svein.koldingsnes@bir.no::ca14fb31-c026-46ae-b3ff-3882eef794d6" providerId="AD" clId="Web-{4465F11C-67D5-B9B0-B1B7-10CE8F2343E3}" dt="2026-08-14T10:14:16.788" v="86" actId="20577"/>
        <pc:sldMkLst>
          <pc:docMk/>
          <pc:sldMk cId="3204208889" sldId="276"/>
        </pc:sldMkLst>
        <pc:spChg chg="mod">
          <ac:chgData name="Svein Koldingsnes" userId="S::svein.koldingsnes@bir.no::ca14fb31-c026-46ae-b3ff-3882eef794d6" providerId="AD" clId="Web-{4465F11C-67D5-B9B0-B1B7-10CE8F2343E3}" dt="2026-08-14T10:14:16.788" v="86" actId="20577"/>
          <ac:spMkLst>
            <pc:docMk/>
            <pc:sldMk cId="3204208889" sldId="276"/>
            <ac:spMk id="6" creationId="{D19A63A6-B8C9-EE37-5DA4-11EAC2651D3C}"/>
          </ac:spMkLst>
        </pc:spChg>
      </pc:sldChg>
      <pc:sldChg chg="addSp delSp modSp">
        <pc:chgData name="Svein Koldingsnes" userId="S::svein.koldingsnes@bir.no::ca14fb31-c026-46ae-b3ff-3882eef794d6" providerId="AD" clId="Web-{4465F11C-67D5-B9B0-B1B7-10CE8F2343E3}" dt="2026-08-14T10:25:19.431" v="233"/>
        <pc:sldMkLst>
          <pc:docMk/>
          <pc:sldMk cId="3225993470" sldId="277"/>
        </pc:sldMkLst>
        <pc:spChg chg="mod">
          <ac:chgData name="Svein Koldingsnes" userId="S::svein.koldingsnes@bir.no::ca14fb31-c026-46ae-b3ff-3882eef794d6" providerId="AD" clId="Web-{4465F11C-67D5-B9B0-B1B7-10CE8F2343E3}" dt="2026-08-14T10:15:09.367" v="96" actId="14100"/>
          <ac:spMkLst>
            <pc:docMk/>
            <pc:sldMk cId="3225993470" sldId="277"/>
            <ac:spMk id="4" creationId="{D11E1B9B-BDC7-EE0D-5E67-81AA8AEB9F3A}"/>
          </ac:spMkLst>
        </pc:spChg>
        <pc:graphicFrameChg chg="add del mod modGraphic">
          <ac:chgData name="Svein Koldingsnes" userId="S::svein.koldingsnes@bir.no::ca14fb31-c026-46ae-b3ff-3882eef794d6" providerId="AD" clId="Web-{4465F11C-67D5-B9B0-B1B7-10CE8F2343E3}" dt="2026-08-14T10:25:19.431" v="233"/>
          <ac:graphicFrameMkLst>
            <pc:docMk/>
            <pc:sldMk cId="3225993470" sldId="277"/>
            <ac:graphicFrameMk id="5" creationId="{B967A3C0-2A04-6FE0-53C6-518873A97BCE}"/>
          </ac:graphicFrameMkLst>
        </pc:graphicFrameChg>
      </pc:sldChg>
      <pc:sldChg chg="new del">
        <pc:chgData name="Svein Koldingsnes" userId="S::svein.koldingsnes@bir.no::ca14fb31-c026-46ae-b3ff-3882eef794d6" providerId="AD" clId="Web-{4465F11C-67D5-B9B0-B1B7-10CE8F2343E3}" dt="2026-08-14T10:06:43.411" v="4"/>
        <pc:sldMkLst>
          <pc:docMk/>
          <pc:sldMk cId="2036197216" sldId="278"/>
        </pc:sldMkLst>
      </pc:sldChg>
      <pc:sldChg chg="modSp add replId">
        <pc:chgData name="Svein Koldingsnes" userId="S::svein.koldingsnes@bir.no::ca14fb31-c026-46ae-b3ff-3882eef794d6" providerId="AD" clId="Web-{4465F11C-67D5-B9B0-B1B7-10CE8F2343E3}" dt="2026-08-14T10:07:17.240" v="25" actId="20577"/>
        <pc:sldMkLst>
          <pc:docMk/>
          <pc:sldMk cId="4107113071" sldId="279"/>
        </pc:sldMkLst>
        <pc:spChg chg="mod">
          <ac:chgData name="Svein Koldingsnes" userId="S::svein.koldingsnes@bir.no::ca14fb31-c026-46ae-b3ff-3882eef794d6" providerId="AD" clId="Web-{4465F11C-67D5-B9B0-B1B7-10CE8F2343E3}" dt="2026-08-14T10:07:17.240" v="25" actId="20577"/>
          <ac:spMkLst>
            <pc:docMk/>
            <pc:sldMk cId="4107113071" sldId="279"/>
            <ac:spMk id="5" creationId="{4A2B4E54-962E-FDAE-7AC2-FD541C30CAB5}"/>
          </ac:spMkLst>
        </pc:spChg>
      </pc:sldChg>
      <pc:sldChg chg="addSp modSp new">
        <pc:chgData name="Svein Koldingsnes" userId="S::svein.koldingsnes@bir.no::ca14fb31-c026-46ae-b3ff-3882eef794d6" providerId="AD" clId="Web-{4465F11C-67D5-B9B0-B1B7-10CE8F2343E3}" dt="2026-08-14T10:26:52.853" v="239" actId="1076"/>
        <pc:sldMkLst>
          <pc:docMk/>
          <pc:sldMk cId="4226500749" sldId="280"/>
        </pc:sldMkLst>
        <pc:spChg chg="mod">
          <ac:chgData name="Svein Koldingsnes" userId="S::svein.koldingsnes@bir.no::ca14fb31-c026-46ae-b3ff-3882eef794d6" providerId="AD" clId="Web-{4465F11C-67D5-B9B0-B1B7-10CE8F2343E3}" dt="2026-08-14T10:20:45.211" v="187" actId="20577"/>
          <ac:spMkLst>
            <pc:docMk/>
            <pc:sldMk cId="4226500749" sldId="280"/>
            <ac:spMk id="2" creationId="{F47CE302-82D0-EAAE-7EA2-016746B0F89A}"/>
          </ac:spMkLst>
        </pc:spChg>
        <pc:spChg chg="mod">
          <ac:chgData name="Svein Koldingsnes" userId="S::svein.koldingsnes@bir.no::ca14fb31-c026-46ae-b3ff-3882eef794d6" providerId="AD" clId="Web-{4465F11C-67D5-B9B0-B1B7-10CE8F2343E3}" dt="2026-08-14T10:15:55.726" v="106" actId="20577"/>
          <ac:spMkLst>
            <pc:docMk/>
            <pc:sldMk cId="4226500749" sldId="280"/>
            <ac:spMk id="3" creationId="{56B6EE4B-60E7-449F-0AC0-8EC9FB27F468}"/>
          </ac:spMkLst>
        </pc:spChg>
        <pc:graphicFrameChg chg="add mod modGraphic">
          <ac:chgData name="Svein Koldingsnes" userId="S::svein.koldingsnes@bir.no::ca14fb31-c026-46ae-b3ff-3882eef794d6" providerId="AD" clId="Web-{4465F11C-67D5-B9B0-B1B7-10CE8F2343E3}" dt="2026-08-14T10:26:52.853" v="239" actId="1076"/>
          <ac:graphicFrameMkLst>
            <pc:docMk/>
            <pc:sldMk cId="4226500749" sldId="280"/>
            <ac:graphicFrameMk id="4" creationId="{F505D803-6E2C-7D7F-4BD0-B20752ACCBB8}"/>
          </ac:graphicFrameMkLst>
        </pc:graphicFrameChg>
      </pc:sldChg>
    </pc:docChg>
  </pc:docChgLst>
  <pc:docChgLst>
    <pc:chgData name="Svein Koldingsnes" userId="S::svein.koldingsnes@bir.no::ca14fb31-c026-46ae-b3ff-3882eef794d6" providerId="AD" clId="Web-{BC03AD06-DFA4-34EE-16A7-1B303B7737C6}"/>
    <pc:docChg chg="modSld">
      <pc:chgData name="Svein Koldingsnes" userId="S::svein.koldingsnes@bir.no::ca14fb31-c026-46ae-b3ff-3882eef794d6" providerId="AD" clId="Web-{BC03AD06-DFA4-34EE-16A7-1B303B7737C6}" dt="2026-08-14T10:29:55.800" v="24"/>
      <pc:docMkLst>
        <pc:docMk/>
      </pc:docMkLst>
      <pc:sldChg chg="modSp">
        <pc:chgData name="Svein Koldingsnes" userId="S::svein.koldingsnes@bir.no::ca14fb31-c026-46ae-b3ff-3882eef794d6" providerId="AD" clId="Web-{BC03AD06-DFA4-34EE-16A7-1B303B7737C6}" dt="2026-08-14T10:29:55.800" v="24"/>
        <pc:sldMkLst>
          <pc:docMk/>
          <pc:sldMk cId="3225993470" sldId="277"/>
        </pc:sldMkLst>
        <pc:graphicFrameChg chg="mod modGraphic">
          <ac:chgData name="Svein Koldingsnes" userId="S::svein.koldingsnes@bir.no::ca14fb31-c026-46ae-b3ff-3882eef794d6" providerId="AD" clId="Web-{BC03AD06-DFA4-34EE-16A7-1B303B7737C6}" dt="2026-08-14T10:29:55.800" v="24"/>
          <ac:graphicFrameMkLst>
            <pc:docMk/>
            <pc:sldMk cId="3225993470" sldId="277"/>
            <ac:graphicFrameMk id="5" creationId="{B967A3C0-2A04-6FE0-53C6-518873A97BCE}"/>
          </ac:graphicFrameMkLst>
        </pc:graphicFrameChg>
      </pc:sldChg>
      <pc:sldChg chg="modSp">
        <pc:chgData name="Svein Koldingsnes" userId="S::svein.koldingsnes@bir.no::ca14fb31-c026-46ae-b3ff-3882eef794d6" providerId="AD" clId="Web-{BC03AD06-DFA4-34EE-16A7-1B303B7737C6}" dt="2026-08-14T10:29:34.988" v="22"/>
        <pc:sldMkLst>
          <pc:docMk/>
          <pc:sldMk cId="4226500749" sldId="280"/>
        </pc:sldMkLst>
        <pc:spChg chg="mod">
          <ac:chgData name="Svein Koldingsnes" userId="S::svein.koldingsnes@bir.no::ca14fb31-c026-46ae-b3ff-3882eef794d6" providerId="AD" clId="Web-{BC03AD06-DFA4-34EE-16A7-1B303B7737C6}" dt="2026-08-14T10:27:30.879" v="3" actId="20577"/>
          <ac:spMkLst>
            <pc:docMk/>
            <pc:sldMk cId="4226500749" sldId="280"/>
            <ac:spMk id="2" creationId="{F47CE302-82D0-EAAE-7EA2-016746B0F89A}"/>
          </ac:spMkLst>
        </pc:spChg>
        <pc:graphicFrameChg chg="mod modGraphic">
          <ac:chgData name="Svein Koldingsnes" userId="S::svein.koldingsnes@bir.no::ca14fb31-c026-46ae-b3ff-3882eef794d6" providerId="AD" clId="Web-{BC03AD06-DFA4-34EE-16A7-1B303B7737C6}" dt="2026-08-14T10:29:34.988" v="22"/>
          <ac:graphicFrameMkLst>
            <pc:docMk/>
            <pc:sldMk cId="4226500749" sldId="280"/>
            <ac:graphicFrameMk id="4" creationId="{F505D803-6E2C-7D7F-4BD0-B20752ACCBB8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958" cy="498185"/>
          </a:xfrm>
          <a:prstGeom prst="rect">
            <a:avLst/>
          </a:prstGeom>
        </p:spPr>
        <p:txBody>
          <a:bodyPr vert="horz" lIns="92994" tIns="46497" rIns="92994" bIns="46497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51098" y="0"/>
            <a:ext cx="2944958" cy="498185"/>
          </a:xfrm>
          <a:prstGeom prst="rect">
            <a:avLst/>
          </a:prstGeom>
        </p:spPr>
        <p:txBody>
          <a:bodyPr vert="horz" lIns="92994" tIns="46497" rIns="92994" bIns="46497" rtlCol="0"/>
          <a:lstStyle>
            <a:lvl1pPr algn="r">
              <a:defRPr sz="1200"/>
            </a:lvl1pPr>
          </a:lstStyle>
          <a:p>
            <a:fld id="{31E89741-5682-4AAB-A648-A3948536CDC8}" type="datetimeFigureOut">
              <a:rPr lang="nb-NO" smtClean="0"/>
              <a:t>14.08.2026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94" tIns="46497" rIns="92994" bIns="46497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79606" y="4778704"/>
            <a:ext cx="5438464" cy="3908090"/>
          </a:xfrm>
          <a:prstGeom prst="rect">
            <a:avLst/>
          </a:prstGeom>
        </p:spPr>
        <p:txBody>
          <a:bodyPr vert="horz" lIns="92994" tIns="46497" rIns="92994" bIns="46497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9430041"/>
            <a:ext cx="2944958" cy="498184"/>
          </a:xfrm>
          <a:prstGeom prst="rect">
            <a:avLst/>
          </a:prstGeom>
        </p:spPr>
        <p:txBody>
          <a:bodyPr vert="horz" lIns="92994" tIns="46497" rIns="92994" bIns="46497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51098" y="9430041"/>
            <a:ext cx="2944958" cy="498184"/>
          </a:xfrm>
          <a:prstGeom prst="rect">
            <a:avLst/>
          </a:prstGeom>
        </p:spPr>
        <p:txBody>
          <a:bodyPr vert="horz" lIns="92994" tIns="46497" rIns="92994" bIns="46497" rtlCol="0" anchor="b"/>
          <a:lstStyle>
            <a:lvl1pPr algn="r">
              <a:defRPr sz="1200"/>
            </a:lvl1pPr>
          </a:lstStyle>
          <a:p>
            <a:fld id="{1E96B7D2-7DF9-47F0-97F2-4FACB639614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08928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tel på foredrag_bossb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bilde 3"/>
          <p:cNvSpPr>
            <a:spLocks noGrp="1"/>
          </p:cNvSpPr>
          <p:nvPr>
            <p:ph type="pic" sz="quarter" idx="21"/>
          </p:nvPr>
        </p:nvSpPr>
        <p:spPr>
          <a:xfrm>
            <a:off x="-10633" y="0"/>
            <a:ext cx="12192000" cy="5219989"/>
          </a:xfrm>
          <a:custGeom>
            <a:avLst/>
            <a:gdLst>
              <a:gd name="connsiteX0" fmla="*/ 0 w 12192000"/>
              <a:gd name="connsiteY0" fmla="*/ 0 h 5741988"/>
              <a:gd name="connsiteX1" fmla="*/ 12192000 w 12192000"/>
              <a:gd name="connsiteY1" fmla="*/ 0 h 5741988"/>
              <a:gd name="connsiteX2" fmla="*/ 12192000 w 12192000"/>
              <a:gd name="connsiteY2" fmla="*/ 5741988 h 5741988"/>
              <a:gd name="connsiteX3" fmla="*/ 0 w 12192000"/>
              <a:gd name="connsiteY3" fmla="*/ 5741988 h 5741988"/>
              <a:gd name="connsiteX4" fmla="*/ 0 w 12192000"/>
              <a:gd name="connsiteY4" fmla="*/ 0 h 5741988"/>
              <a:gd name="connsiteX0" fmla="*/ 0 w 12192000"/>
              <a:gd name="connsiteY0" fmla="*/ 0 h 5741988"/>
              <a:gd name="connsiteX1" fmla="*/ 12192000 w 12192000"/>
              <a:gd name="connsiteY1" fmla="*/ 0 h 5741988"/>
              <a:gd name="connsiteX2" fmla="*/ 12192000 w 12192000"/>
              <a:gd name="connsiteY2" fmla="*/ 5741988 h 5741988"/>
              <a:gd name="connsiteX3" fmla="*/ 10632 w 12192000"/>
              <a:gd name="connsiteY3" fmla="*/ 3381560 h 5741988"/>
              <a:gd name="connsiteX4" fmla="*/ 0 w 12192000"/>
              <a:gd name="connsiteY4" fmla="*/ 0 h 574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5741988">
                <a:moveTo>
                  <a:pt x="0" y="0"/>
                </a:moveTo>
                <a:lnTo>
                  <a:pt x="12192000" y="0"/>
                </a:lnTo>
                <a:lnTo>
                  <a:pt x="12192000" y="5741988"/>
                </a:lnTo>
                <a:lnTo>
                  <a:pt x="10632" y="3381560"/>
                </a:lnTo>
                <a:lnTo>
                  <a:pt x="0" y="0"/>
                </a:lnTo>
                <a:close/>
              </a:path>
            </a:pathLst>
          </a:custGeom>
          <a:solidFill>
            <a:srgbClr val="00523E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nb-NO"/>
              <a:t>Klikk på ikonet for å legge til et bilde</a:t>
            </a:r>
            <a:endParaRPr lang="nb-NO" dirty="0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960472" y="3212976"/>
            <a:ext cx="5783600" cy="2376264"/>
          </a:xfrm>
          <a:prstGeom prst="rect">
            <a:avLst/>
          </a:prstGeom>
          <a:solidFill>
            <a:srgbClr val="FF99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0" tIns="360000" rIns="360000" bIns="360000" anchor="ctr">
            <a:normAutofit/>
          </a:bodyPr>
          <a:lstStyle>
            <a:lvl1pPr algn="l">
              <a:lnSpc>
                <a:spcPct val="100000"/>
              </a:lnSpc>
              <a:defRPr sz="6000" b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GB" noProof="0" dirty="0" err="1"/>
              <a:t>Overskrift</a:t>
            </a:r>
            <a:endParaRPr lang="en-GB" noProof="0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60472" y="5949280"/>
            <a:ext cx="578360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marL="0" indent="0" algn="l">
              <a:lnSpc>
                <a:spcPct val="100000"/>
              </a:lnSpc>
              <a:buNone/>
              <a:defRPr sz="2000" cap="all" baseline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GB" noProof="0" dirty="0"/>
              <a:t>UNDERSKRIFT</a:t>
            </a:r>
          </a:p>
        </p:txBody>
      </p:sp>
    </p:spTree>
    <p:extLst>
      <p:ext uri="{BB962C8B-B14F-4D97-AF65-F5344CB8AC3E}">
        <p14:creationId xmlns:p14="http://schemas.microsoft.com/office/powerpoint/2010/main" val="26196072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bok med bilde bak - grøn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bilde 12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9900"/>
          </a:solidFill>
        </p:spPr>
        <p:txBody>
          <a:bodyPr tIns="0" anchor="t" anchorCtr="1">
            <a:normAutofit/>
          </a:bodyPr>
          <a:lstStyle>
            <a:lvl1pPr marL="0" indent="0">
              <a:buNone/>
              <a:defRPr sz="1333" cap="all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Click button below to add picture</a:t>
            </a:r>
          </a:p>
        </p:txBody>
      </p:sp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623392" y="1882533"/>
            <a:ext cx="4728262" cy="3092933"/>
          </a:xfrm>
          <a:prstGeom prst="rect">
            <a:avLst/>
          </a:prstGeom>
          <a:solidFill>
            <a:srgbClr val="00523E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34000" tIns="288000" rIns="234000" bIns="360000" anchor="ctr" anchorCtr="0">
            <a:normAutofit/>
          </a:bodyPr>
          <a:lstStyle>
            <a:lvl1pPr algn="l">
              <a:defRPr sz="2800" b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GB" noProof="0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6160091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tel på presentasj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innhold 2"/>
          <p:cNvSpPr>
            <a:spLocks noGrp="1"/>
          </p:cNvSpPr>
          <p:nvPr>
            <p:ph idx="1"/>
          </p:nvPr>
        </p:nvSpPr>
        <p:spPr>
          <a:xfrm>
            <a:off x="623392" y="1772816"/>
            <a:ext cx="11017224" cy="4464496"/>
          </a:xfrm>
          <a:prstGeom prst="rect">
            <a:avLst/>
          </a:prstGeom>
        </p:spPr>
        <p:txBody>
          <a:bodyPr/>
          <a:lstStyle>
            <a:lvl1pPr>
              <a:buClr>
                <a:srgbClr val="FF9900"/>
              </a:buCl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FF9900"/>
              </a:buClr>
              <a:defRPr sz="20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FF9900"/>
              </a:buCl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</p:txBody>
      </p:sp>
      <p:sp>
        <p:nvSpPr>
          <p:cNvPr id="8" name="Tittel 1"/>
          <p:cNvSpPr>
            <a:spLocks noGrp="1"/>
          </p:cNvSpPr>
          <p:nvPr>
            <p:ph type="title"/>
          </p:nvPr>
        </p:nvSpPr>
        <p:spPr>
          <a:xfrm>
            <a:off x="623394" y="332656"/>
            <a:ext cx="11017222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9822189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endefinert opp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bilde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r>
              <a:rPr lang="nb-NO"/>
              <a:t>Klikk på ikonet for å legge til et bilde</a:t>
            </a:r>
          </a:p>
        </p:txBody>
      </p:sp>
    </p:spTree>
    <p:extLst>
      <p:ext uri="{BB962C8B-B14F-4D97-AF65-F5344CB8AC3E}">
        <p14:creationId xmlns:p14="http://schemas.microsoft.com/office/powerpoint/2010/main" val="28605071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te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Sylinder 8"/>
          <p:cNvSpPr txBox="1"/>
          <p:nvPr userDrawn="1"/>
        </p:nvSpPr>
        <p:spPr>
          <a:xfrm>
            <a:off x="6672064" y="2616631"/>
            <a:ext cx="1078523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b-NO" sz="1333" dirty="0">
                <a:solidFill>
                  <a:schemeClr val="bg1"/>
                </a:solidFill>
                <a:latin typeface="+mn-lt"/>
              </a:rPr>
              <a:t>E-POST</a:t>
            </a:r>
            <a:endParaRPr lang="en-GB" sz="1333" dirty="0" err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Plassholder for tekst 5"/>
          <p:cNvSpPr>
            <a:spLocks noGrp="1"/>
          </p:cNvSpPr>
          <p:nvPr>
            <p:ph type="body" sz="quarter" idx="10"/>
          </p:nvPr>
        </p:nvSpPr>
        <p:spPr>
          <a:xfrm>
            <a:off x="7572462" y="2276872"/>
            <a:ext cx="4212170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nb-NO" noProof="0"/>
              <a:t>Klikk for å redigere tekststiler i malen</a:t>
            </a:r>
          </a:p>
        </p:txBody>
      </p:sp>
      <p:sp>
        <p:nvSpPr>
          <p:cNvPr id="13" name="Plassholder for tekst 5"/>
          <p:cNvSpPr>
            <a:spLocks noGrp="1"/>
          </p:cNvSpPr>
          <p:nvPr>
            <p:ph type="body" sz="quarter" idx="11" hasCustomPrompt="1"/>
          </p:nvPr>
        </p:nvSpPr>
        <p:spPr>
          <a:xfrm>
            <a:off x="7572462" y="2910135"/>
            <a:ext cx="4212170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 dirty="0"/>
              <a:t>Click to add mobile number</a:t>
            </a:r>
          </a:p>
        </p:txBody>
      </p:sp>
      <p:sp>
        <p:nvSpPr>
          <p:cNvPr id="14" name="Plassholder for tekst 5"/>
          <p:cNvSpPr>
            <a:spLocks noGrp="1"/>
          </p:cNvSpPr>
          <p:nvPr>
            <p:ph type="body" sz="quarter" idx="12" hasCustomPrompt="1"/>
          </p:nvPr>
        </p:nvSpPr>
        <p:spPr>
          <a:xfrm>
            <a:off x="7572462" y="3543399"/>
            <a:ext cx="4212170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 dirty="0"/>
              <a:t>Click to add twitter account</a:t>
            </a:r>
          </a:p>
        </p:txBody>
      </p:sp>
      <p:pic>
        <p:nvPicPr>
          <p:cNvPr id="15" name="Bild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759967"/>
            <a:ext cx="4469492" cy="356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813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007768" y="1844824"/>
            <a:ext cx="6408712" cy="4464496"/>
          </a:xfrm>
          <a:prstGeom prst="rect">
            <a:avLst/>
          </a:prstGeom>
        </p:spPr>
        <p:txBody>
          <a:bodyPr/>
          <a:lstStyle>
            <a:lvl1pPr>
              <a:buClr>
                <a:srgbClr val="FF9900"/>
              </a:buCl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FF9900"/>
              </a:buClr>
              <a:defRPr sz="20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FF9900"/>
              </a:buCl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</p:txBody>
      </p:sp>
      <p:sp>
        <p:nvSpPr>
          <p:cNvPr id="10" name="Plassholder for bilde 9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503711" cy="6858000"/>
          </a:xfrm>
          <a:prstGeom prst="rect">
            <a:avLst/>
          </a:prstGeom>
          <a:solidFill>
            <a:srgbClr val="FF9900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b-NO"/>
              <a:t>Klikk på ikonet for å legge til et bilde</a:t>
            </a:r>
            <a:endParaRPr lang="nb-NO" dirty="0"/>
          </a:p>
        </p:txBody>
      </p:sp>
      <p:sp>
        <p:nvSpPr>
          <p:cNvPr id="11" name="Tittel 1"/>
          <p:cNvSpPr>
            <a:spLocks noGrp="1"/>
          </p:cNvSpPr>
          <p:nvPr>
            <p:ph type="title"/>
          </p:nvPr>
        </p:nvSpPr>
        <p:spPr>
          <a:xfrm>
            <a:off x="4007768" y="332656"/>
            <a:ext cx="7632847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895301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ssholder for bilde 9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503712" cy="6858000"/>
          </a:xfrm>
          <a:prstGeom prst="rect">
            <a:avLst/>
          </a:prstGeom>
          <a:solidFill>
            <a:srgbClr val="00523E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b-NO"/>
              <a:t>Klikk på ikonet for å legge til et bilde</a:t>
            </a:r>
            <a:endParaRPr lang="nb-NO" dirty="0"/>
          </a:p>
        </p:txBody>
      </p:sp>
      <p:sp>
        <p:nvSpPr>
          <p:cNvPr id="5" name="Plassholder for innhold 2"/>
          <p:cNvSpPr>
            <a:spLocks noGrp="1"/>
          </p:cNvSpPr>
          <p:nvPr>
            <p:ph idx="1"/>
          </p:nvPr>
        </p:nvSpPr>
        <p:spPr>
          <a:xfrm>
            <a:off x="4007768" y="1844824"/>
            <a:ext cx="6408712" cy="4464496"/>
          </a:xfrm>
          <a:prstGeom prst="rect">
            <a:avLst/>
          </a:prstGeom>
        </p:spPr>
        <p:txBody>
          <a:bodyPr/>
          <a:lstStyle>
            <a:lvl1pPr>
              <a:buClr>
                <a:srgbClr val="FF9900"/>
              </a:buCl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FF9900"/>
              </a:buClr>
              <a:defRPr sz="20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FF9900"/>
              </a:buCl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</p:txBody>
      </p:sp>
      <p:sp>
        <p:nvSpPr>
          <p:cNvPr id="6" name="Tittel 1"/>
          <p:cNvSpPr>
            <a:spLocks noGrp="1"/>
          </p:cNvSpPr>
          <p:nvPr>
            <p:ph type="title"/>
          </p:nvPr>
        </p:nvSpPr>
        <p:spPr>
          <a:xfrm>
            <a:off x="4007768" y="332656"/>
            <a:ext cx="7632847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24153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6312024" y="1844824"/>
            <a:ext cx="4104456" cy="4464496"/>
          </a:xfrm>
          <a:prstGeom prst="rect">
            <a:avLst/>
          </a:prstGeom>
        </p:spPr>
        <p:txBody>
          <a:bodyPr/>
          <a:lstStyle>
            <a:lvl1pPr>
              <a:buClr>
                <a:srgbClr val="FF9900"/>
              </a:buCl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FF9900"/>
              </a:buClr>
              <a:defRPr sz="20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FF9900"/>
              </a:buCl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</p:txBody>
      </p:sp>
      <p:sp>
        <p:nvSpPr>
          <p:cNvPr id="10" name="Plassholder for bilde 9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5951983" cy="6858000"/>
          </a:xfrm>
          <a:prstGeom prst="rect">
            <a:avLst/>
          </a:prstGeom>
          <a:solidFill>
            <a:srgbClr val="FF9900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b-NO"/>
              <a:t>Klikk på ikonet for å legge til et bilde</a:t>
            </a:r>
            <a:endParaRPr lang="nb-NO" dirty="0"/>
          </a:p>
        </p:txBody>
      </p:sp>
      <p:sp>
        <p:nvSpPr>
          <p:cNvPr id="11" name="Tittel 1"/>
          <p:cNvSpPr>
            <a:spLocks noGrp="1"/>
          </p:cNvSpPr>
          <p:nvPr>
            <p:ph type="title"/>
          </p:nvPr>
        </p:nvSpPr>
        <p:spPr>
          <a:xfrm>
            <a:off x="6312024" y="332656"/>
            <a:ext cx="5328591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52252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ssholder for bilde 9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951984" cy="6858000"/>
          </a:xfrm>
          <a:prstGeom prst="rect">
            <a:avLst/>
          </a:prstGeom>
          <a:solidFill>
            <a:srgbClr val="00523E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5" name="Plassholder for innhold 2"/>
          <p:cNvSpPr>
            <a:spLocks noGrp="1"/>
          </p:cNvSpPr>
          <p:nvPr>
            <p:ph idx="1"/>
          </p:nvPr>
        </p:nvSpPr>
        <p:spPr>
          <a:xfrm>
            <a:off x="6312024" y="1844824"/>
            <a:ext cx="4104456" cy="4464496"/>
          </a:xfrm>
          <a:prstGeom prst="rect">
            <a:avLst/>
          </a:prstGeom>
        </p:spPr>
        <p:txBody>
          <a:bodyPr/>
          <a:lstStyle>
            <a:lvl1pPr>
              <a:buClr>
                <a:srgbClr val="FF9900"/>
              </a:buCl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FF9900"/>
              </a:buClr>
              <a:defRPr sz="20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FF9900"/>
              </a:buCl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</p:txBody>
      </p:sp>
      <p:sp>
        <p:nvSpPr>
          <p:cNvPr id="6" name="Tittel 1"/>
          <p:cNvSpPr>
            <a:spLocks noGrp="1"/>
          </p:cNvSpPr>
          <p:nvPr>
            <p:ph type="title"/>
          </p:nvPr>
        </p:nvSpPr>
        <p:spPr>
          <a:xfrm>
            <a:off x="6312024" y="332656"/>
            <a:ext cx="5328591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880171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155679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nb-NO"/>
              <a:t>Klikk på ikonet for å legge til et bilde</a:t>
            </a:r>
          </a:p>
        </p:txBody>
      </p:sp>
      <p:sp>
        <p:nvSpPr>
          <p:cNvPr id="6" name="Plassholder for innhold 2"/>
          <p:cNvSpPr>
            <a:spLocks noGrp="1"/>
          </p:cNvSpPr>
          <p:nvPr>
            <p:ph idx="1"/>
          </p:nvPr>
        </p:nvSpPr>
        <p:spPr>
          <a:xfrm>
            <a:off x="479376" y="2996952"/>
            <a:ext cx="9937104" cy="3312368"/>
          </a:xfrm>
          <a:prstGeom prst="rect">
            <a:avLst/>
          </a:prstGeom>
        </p:spPr>
        <p:txBody>
          <a:bodyPr/>
          <a:lstStyle>
            <a:lvl1pPr>
              <a:buClr>
                <a:srgbClr val="FF9900"/>
              </a:buClr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buClr>
                <a:srgbClr val="FF9900"/>
              </a:buClr>
              <a:defRPr sz="20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buClr>
                <a:srgbClr val="FF9900"/>
              </a:buCl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</p:txBody>
      </p:sp>
      <p:sp>
        <p:nvSpPr>
          <p:cNvPr id="7" name="Tittel 1"/>
          <p:cNvSpPr>
            <a:spLocks noGrp="1"/>
          </p:cNvSpPr>
          <p:nvPr>
            <p:ph type="title"/>
          </p:nvPr>
        </p:nvSpPr>
        <p:spPr>
          <a:xfrm>
            <a:off x="479376" y="1853952"/>
            <a:ext cx="11161239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692579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b-NO" dirty="0" err="1"/>
              <a:t>dsflksdf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 hasCustomPrompt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b-NO" dirty="0" err="1"/>
              <a:t>sdf</a:t>
            </a:r>
            <a:endParaRPr lang="nb-NO" dirty="0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nb-NO"/>
              <a:t>Klikk på ikonet for å legge til et bilde</a:t>
            </a:r>
          </a:p>
        </p:txBody>
      </p:sp>
    </p:spTree>
    <p:extLst>
      <p:ext uri="{BB962C8B-B14F-4D97-AF65-F5344CB8AC3E}">
        <p14:creationId xmlns:p14="http://schemas.microsoft.com/office/powerpoint/2010/main" val="3364954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00523E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nb-NO"/>
              <a:t>Klikk på ikonet for å legge til et bilde</a:t>
            </a:r>
          </a:p>
        </p:txBody>
      </p:sp>
    </p:spTree>
    <p:extLst>
      <p:ext uri="{BB962C8B-B14F-4D97-AF65-F5344CB8AC3E}">
        <p14:creationId xmlns:p14="http://schemas.microsoft.com/office/powerpoint/2010/main" val="2099867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bok med bilde bak - orans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bilde 12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523E"/>
          </a:solidFill>
        </p:spPr>
        <p:txBody>
          <a:bodyPr tIns="0" anchor="t" anchorCtr="1">
            <a:normAutofit/>
          </a:bodyPr>
          <a:lstStyle>
            <a:lvl1pPr marL="0" indent="0">
              <a:buNone/>
              <a:defRPr sz="1333" cap="all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Click button below to add picture</a:t>
            </a:r>
          </a:p>
        </p:txBody>
      </p:sp>
      <p:sp>
        <p:nvSpPr>
          <p:cNvPr id="33" name="Title 1"/>
          <p:cNvSpPr>
            <a:spLocks noGrp="1"/>
          </p:cNvSpPr>
          <p:nvPr>
            <p:ph type="ctrTitle" hasCustomPrompt="1"/>
          </p:nvPr>
        </p:nvSpPr>
        <p:spPr>
          <a:xfrm>
            <a:off x="623392" y="1882533"/>
            <a:ext cx="4728262" cy="3092933"/>
          </a:xfrm>
          <a:prstGeom prst="rect">
            <a:avLst/>
          </a:prstGeom>
          <a:solidFill>
            <a:srgbClr val="FF99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34000" tIns="288000" rIns="234000" bIns="360000" anchor="ctr" anchorCtr="0">
            <a:normAutofit/>
          </a:bodyPr>
          <a:lstStyle>
            <a:lvl1pPr algn="l">
              <a:defRPr sz="2800" b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GB" noProof="0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167083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e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520" y="5445224"/>
            <a:ext cx="1152128" cy="1152128"/>
          </a:xfrm>
          <a:prstGeom prst="rect">
            <a:avLst/>
          </a:prstGeom>
          <a:effectLst>
            <a:glow rad="114300">
              <a:schemeClr val="tx1">
                <a:alpha val="14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680" r:id="rId2"/>
    <p:sldLayoutId id="2147483794" r:id="rId3"/>
    <p:sldLayoutId id="2147483824" r:id="rId4"/>
    <p:sldLayoutId id="2147483825" r:id="rId5"/>
    <p:sldLayoutId id="2147483675" r:id="rId6"/>
    <p:sldLayoutId id="2147483823" r:id="rId7"/>
    <p:sldLayoutId id="2147483812" r:id="rId8"/>
    <p:sldLayoutId id="2147483792" r:id="rId9"/>
    <p:sldLayoutId id="2147483793" r:id="rId10"/>
    <p:sldLayoutId id="2147483815" r:id="rId11"/>
    <p:sldLayoutId id="2147483826" r:id="rId12"/>
    <p:sldLayoutId id="2147483810" r:id="rId13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FC000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Times New Roman" pitchFamily="18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Times New Roman" pitchFamily="18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Times New Roman" pitchFamily="18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Times New Roman" pitchFamily="18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Times New Roman" pitchFamily="18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AB5205F-5C51-2E8A-BBCB-91802407D4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880" b="24941"/>
          <a:stretch/>
        </p:blipFill>
        <p:spPr>
          <a:xfrm>
            <a:off x="-10633" y="10"/>
            <a:ext cx="12192000" cy="5219979"/>
          </a:xfrm>
          <a:custGeom>
            <a:avLst/>
            <a:gdLst>
              <a:gd name="connsiteX0" fmla="*/ 0 w 12192000"/>
              <a:gd name="connsiteY0" fmla="*/ 0 h 5741988"/>
              <a:gd name="connsiteX1" fmla="*/ 12192000 w 12192000"/>
              <a:gd name="connsiteY1" fmla="*/ 0 h 5741988"/>
              <a:gd name="connsiteX2" fmla="*/ 12192000 w 12192000"/>
              <a:gd name="connsiteY2" fmla="*/ 5741988 h 5741988"/>
              <a:gd name="connsiteX3" fmla="*/ 0 w 12192000"/>
              <a:gd name="connsiteY3" fmla="*/ 5741988 h 5741988"/>
              <a:gd name="connsiteX4" fmla="*/ 0 w 12192000"/>
              <a:gd name="connsiteY4" fmla="*/ 0 h 5741988"/>
              <a:gd name="connsiteX0" fmla="*/ 0 w 12192000"/>
              <a:gd name="connsiteY0" fmla="*/ 0 h 5741988"/>
              <a:gd name="connsiteX1" fmla="*/ 12192000 w 12192000"/>
              <a:gd name="connsiteY1" fmla="*/ 0 h 5741988"/>
              <a:gd name="connsiteX2" fmla="*/ 12192000 w 12192000"/>
              <a:gd name="connsiteY2" fmla="*/ 5741988 h 5741988"/>
              <a:gd name="connsiteX3" fmla="*/ 10632 w 12192000"/>
              <a:gd name="connsiteY3" fmla="*/ 3381560 h 5741988"/>
              <a:gd name="connsiteX4" fmla="*/ 0 w 12192000"/>
              <a:gd name="connsiteY4" fmla="*/ 0 h 574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5741988">
                <a:moveTo>
                  <a:pt x="0" y="0"/>
                </a:moveTo>
                <a:lnTo>
                  <a:pt x="12192000" y="0"/>
                </a:lnTo>
                <a:lnTo>
                  <a:pt x="12192000" y="5741988"/>
                </a:lnTo>
                <a:lnTo>
                  <a:pt x="10632" y="3381560"/>
                </a:lnTo>
                <a:lnTo>
                  <a:pt x="0" y="0"/>
                </a:lnTo>
                <a:close/>
              </a:path>
            </a:pathLst>
          </a:cu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TekstSylinder 4">
            <a:extLst>
              <a:ext uri="{FF2B5EF4-FFF2-40B4-BE49-F238E27FC236}">
                <a16:creationId xmlns:a16="http://schemas.microsoft.com/office/drawing/2014/main" id="{E4679073-E64C-6178-0C60-29FF541BC599}"/>
              </a:ext>
            </a:extLst>
          </p:cNvPr>
          <p:cNvSpPr txBox="1"/>
          <p:nvPr/>
        </p:nvSpPr>
        <p:spPr>
          <a:xfrm>
            <a:off x="960472" y="3212976"/>
            <a:ext cx="5783600" cy="2376264"/>
          </a:xfrm>
          <a:prstGeom prst="rect">
            <a:avLst/>
          </a:prstGeom>
          <a:solidFill>
            <a:srgbClr val="FF99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0" tIns="360000" rIns="360000" bIns="360000" rtlCol="0" anchor="ctr">
            <a:normAutofit fontScale="77500" lnSpcReduction="20000"/>
          </a:bodyPr>
          <a:lstStyle/>
          <a:p>
            <a:pPr eaLnBrk="1" hangingPunct="1">
              <a:lnSpc>
                <a:spcPct val="90000"/>
              </a:lnSpc>
              <a:spcAft>
                <a:spcPts val="600"/>
              </a:spcAft>
            </a:pPr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BIR INFRASTRUKTUR AS</a:t>
            </a:r>
          </a:p>
          <a:p>
            <a:pPr eaLnBrk="1" hangingPunct="1">
              <a:lnSpc>
                <a:spcPct val="90000"/>
              </a:lnSpc>
              <a:spcAft>
                <a:spcPts val="600"/>
              </a:spcAft>
            </a:pPr>
            <a:endParaRPr lang="en-GB" sz="1500" dirty="0">
              <a:solidFill>
                <a:schemeClr val="bg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  <a:p>
            <a:pPr eaLnBrk="1" hangingPunct="1">
              <a:lnSpc>
                <a:spcPct val="90000"/>
              </a:lnSpc>
              <a:spcAft>
                <a:spcPts val="600"/>
              </a:spcAft>
            </a:pPr>
            <a:endParaRPr lang="en-GB" sz="1500" dirty="0">
              <a:solidFill>
                <a:schemeClr val="bg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  <a:p>
            <a:pPr eaLnBrk="1" hangingPunct="1">
              <a:lnSpc>
                <a:spcPct val="90000"/>
              </a:lnSpc>
              <a:spcAft>
                <a:spcPts val="600"/>
              </a:spcAft>
            </a:pPr>
            <a:r>
              <a:rPr lang="en-GB" sz="2800" dirty="0" err="1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Utbygging</a:t>
            </a:r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av</a:t>
            </a:r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</a:t>
            </a:r>
          </a:p>
          <a:p>
            <a:pPr eaLnBrk="1" hangingPunct="1">
              <a:lnSpc>
                <a:spcPct val="90000"/>
              </a:lnSpc>
              <a:spcAft>
                <a:spcPts val="600"/>
              </a:spcAft>
            </a:pPr>
            <a:r>
              <a:rPr lang="en-GB" sz="2800" dirty="0" err="1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infrastruktur</a:t>
            </a:r>
            <a:r>
              <a:rPr lang="en-GB" sz="2800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</a:t>
            </a:r>
            <a:r>
              <a:rPr lang="en-GB" sz="2800" dirty="0" err="1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</a:t>
            </a:r>
            <a:endParaRPr lang="en-GB" sz="2800" dirty="0">
              <a:solidFill>
                <a:schemeClr val="bg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  <a:p>
            <a:pPr eaLnBrk="1" hangingPunct="1">
              <a:lnSpc>
                <a:spcPct val="90000"/>
              </a:lnSpc>
              <a:spcAft>
                <a:spcPts val="600"/>
              </a:spcAft>
            </a:pPr>
            <a:r>
              <a:rPr lang="en-GB" sz="2800" dirty="0" err="1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Domkirkegaten</a:t>
            </a:r>
            <a:endParaRPr lang="en-GB" sz="2800" dirty="0">
              <a:solidFill>
                <a:schemeClr val="bg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A29C689F-DEB1-DACA-A6AF-5470EE9DB412}"/>
              </a:ext>
            </a:extLst>
          </p:cNvPr>
          <p:cNvSpPr txBox="1"/>
          <p:nvPr/>
        </p:nvSpPr>
        <p:spPr>
          <a:xfrm>
            <a:off x="960472" y="5949280"/>
            <a:ext cx="5783600" cy="453183"/>
          </a:xfrm>
          <a:prstGeom prst="rect">
            <a:avLst/>
          </a:prstGeom>
          <a:noFill/>
        </p:spPr>
        <p:txBody>
          <a:bodyPr wrap="square" lIns="360000" tIns="72000" rIns="360000" bIns="72000" rtlCol="0">
            <a:normAutofit/>
          </a:bodyPr>
          <a:lstStyle/>
          <a:p>
            <a:pPr eaLnBrk="1" hangingPunct="1">
              <a:spcBef>
                <a:spcPct val="20000"/>
              </a:spcBef>
              <a:buClr>
                <a:srgbClr val="FFC000"/>
              </a:buClr>
            </a:pPr>
            <a:r>
              <a:rPr lang="en-GB" sz="2000" cap="all" baseline="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MÅNEDSRAPPORT JANUAR 2026</a:t>
            </a:r>
          </a:p>
        </p:txBody>
      </p:sp>
    </p:spTree>
    <p:extLst>
      <p:ext uri="{BB962C8B-B14F-4D97-AF65-F5344CB8AC3E}">
        <p14:creationId xmlns:p14="http://schemas.microsoft.com/office/powerpoint/2010/main" val="1135735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tel 3">
            <a:extLst>
              <a:ext uri="{FF2B5EF4-FFF2-40B4-BE49-F238E27FC236}">
                <a16:creationId xmlns:a16="http://schemas.microsoft.com/office/drawing/2014/main" id="{D19A63A6-B8C9-EE37-5DA4-11EAC2651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9645" y="188640"/>
            <a:ext cx="7632700" cy="1143000"/>
          </a:xfrm>
        </p:spPr>
        <p:txBody>
          <a:bodyPr lIns="91440" tIns="45720" rIns="91440" bIns="45720" anchor="t"/>
          <a:lstStyle/>
          <a:p>
            <a:r>
              <a:rPr lang="nb-NO" sz="2000" b="1">
                <a:solidFill>
                  <a:srgbClr val="0070C0"/>
                </a:solidFill>
                <a:latin typeface="Calibri"/>
                <a:ea typeface="Calibri"/>
                <a:cs typeface="Calibri"/>
              </a:rPr>
              <a:t>9. Timer for kjøretøy og maskiner</a:t>
            </a:r>
            <a:br>
              <a:rPr lang="nb-NO" b="1" dirty="0"/>
            </a:br>
            <a:endParaRPr lang="nb-NO" sz="1800" dirty="0"/>
          </a:p>
        </p:txBody>
      </p:sp>
      <p:graphicFrame>
        <p:nvGraphicFramePr>
          <p:cNvPr id="13" name="Tabell 12">
            <a:extLst>
              <a:ext uri="{FF2B5EF4-FFF2-40B4-BE49-F238E27FC236}">
                <a16:creationId xmlns:a16="http://schemas.microsoft.com/office/drawing/2014/main" id="{83E3F7B1-854F-23B4-0884-7EB560266E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391662"/>
              </p:ext>
            </p:extLst>
          </p:nvPr>
        </p:nvGraphicFramePr>
        <p:xfrm>
          <a:off x="1379645" y="1475656"/>
          <a:ext cx="9432710" cy="23891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91873">
                  <a:extLst>
                    <a:ext uri="{9D8B030D-6E8A-4147-A177-3AD203B41FA5}">
                      <a16:colId xmlns:a16="http://schemas.microsoft.com/office/drawing/2014/main" val="3652630042"/>
                    </a:ext>
                  </a:extLst>
                </a:gridCol>
                <a:gridCol w="3244802">
                  <a:extLst>
                    <a:ext uri="{9D8B030D-6E8A-4147-A177-3AD203B41FA5}">
                      <a16:colId xmlns:a16="http://schemas.microsoft.com/office/drawing/2014/main" val="4025241719"/>
                    </a:ext>
                  </a:extLst>
                </a:gridCol>
                <a:gridCol w="3096035">
                  <a:extLst>
                    <a:ext uri="{9D8B030D-6E8A-4147-A177-3AD203B41FA5}">
                      <a16:colId xmlns:a16="http://schemas.microsoft.com/office/drawing/2014/main" val="29518689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 dirty="0">
                          <a:solidFill>
                            <a:schemeClr val="tx1"/>
                          </a:solidFill>
                          <a:effectLst/>
                        </a:rPr>
                        <a:t>Type / Navn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 dirty="0">
                          <a:solidFill>
                            <a:schemeClr val="tx1"/>
                          </a:solidFill>
                          <a:effectLst/>
                        </a:rPr>
                        <a:t>På kjøretøy og maskiner</a:t>
                      </a:r>
                      <a:endParaRPr lang="nb-NO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 dirty="0">
                          <a:solidFill>
                            <a:schemeClr val="tx1"/>
                          </a:solidFill>
                          <a:effectLst/>
                        </a:rPr>
                        <a:t>Utført i perioden</a:t>
                      </a:r>
                      <a:endParaRPr lang="nb-NO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 dirty="0">
                          <a:solidFill>
                            <a:schemeClr val="tx1"/>
                          </a:solidFill>
                          <a:effectLst/>
                        </a:rPr>
                        <a:t>Totalt utført</a:t>
                      </a:r>
                      <a:endParaRPr lang="nb-NO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5663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>
                          <a:effectLst/>
                        </a:rPr>
                        <a:t> </a:t>
                      </a:r>
                      <a:endParaRPr lang="nb-N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 dirty="0">
                          <a:effectLst/>
                        </a:rPr>
                        <a:t> </a:t>
                      </a:r>
                      <a:endParaRPr lang="nb-N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 dirty="0">
                          <a:effectLst/>
                        </a:rPr>
                        <a:t> </a:t>
                      </a:r>
                      <a:endParaRPr lang="nb-N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12873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>
                          <a:effectLst/>
                        </a:rPr>
                        <a:t> </a:t>
                      </a:r>
                      <a:endParaRPr lang="nb-N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>
                          <a:effectLst/>
                        </a:rPr>
                        <a:t> </a:t>
                      </a:r>
                      <a:endParaRPr lang="nb-N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 dirty="0">
                          <a:effectLst/>
                        </a:rPr>
                        <a:t> </a:t>
                      </a:r>
                      <a:endParaRPr lang="nb-N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21115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>
                          <a:effectLst/>
                        </a:rPr>
                        <a:t> </a:t>
                      </a:r>
                      <a:endParaRPr lang="nb-N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>
                          <a:effectLst/>
                        </a:rPr>
                        <a:t> </a:t>
                      </a:r>
                      <a:endParaRPr lang="nb-N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>
                          <a:effectLst/>
                        </a:rPr>
                        <a:t> </a:t>
                      </a:r>
                      <a:endParaRPr lang="nb-N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30963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>
                          <a:effectLst/>
                        </a:rPr>
                        <a:t> </a:t>
                      </a:r>
                      <a:endParaRPr lang="nb-N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>
                          <a:effectLst/>
                        </a:rPr>
                        <a:t> </a:t>
                      </a:r>
                      <a:endParaRPr lang="nb-N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>
                          <a:effectLst/>
                        </a:rPr>
                        <a:t> </a:t>
                      </a:r>
                      <a:endParaRPr lang="nb-N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44204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>
                          <a:effectLst/>
                        </a:rPr>
                        <a:t> </a:t>
                      </a:r>
                      <a:endParaRPr lang="nb-N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>
                          <a:effectLst/>
                        </a:rPr>
                        <a:t> </a:t>
                      </a:r>
                      <a:endParaRPr lang="nb-N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>
                          <a:effectLst/>
                        </a:rPr>
                        <a:t> </a:t>
                      </a:r>
                      <a:endParaRPr lang="nb-N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127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>
                          <a:effectLst/>
                        </a:rPr>
                        <a:t> </a:t>
                      </a:r>
                      <a:endParaRPr lang="nb-N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>
                          <a:effectLst/>
                        </a:rPr>
                        <a:t> </a:t>
                      </a:r>
                      <a:endParaRPr lang="nb-N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>
                          <a:effectLst/>
                        </a:rPr>
                        <a:t> </a:t>
                      </a:r>
                      <a:endParaRPr lang="nb-N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6095560"/>
                  </a:ext>
                </a:extLst>
              </a:tr>
              <a:tr h="363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>
                          <a:effectLst/>
                        </a:rPr>
                        <a:t> </a:t>
                      </a:r>
                      <a:endParaRPr lang="nb-N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 dirty="0">
                          <a:effectLst/>
                        </a:rPr>
                        <a:t> </a:t>
                      </a:r>
                      <a:endParaRPr lang="nb-N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 dirty="0">
                          <a:effectLst/>
                        </a:rPr>
                        <a:t> </a:t>
                      </a:r>
                      <a:endParaRPr lang="nb-N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22714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100">
                          <a:effectLst/>
                        </a:rPr>
                        <a:t> </a:t>
                      </a:r>
                      <a:endParaRPr lang="nb-NO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100" dirty="0">
                          <a:effectLst/>
                        </a:rPr>
                        <a:t> </a:t>
                      </a:r>
                      <a:endParaRPr lang="nb-N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100" dirty="0">
                          <a:effectLst/>
                        </a:rPr>
                        <a:t> </a:t>
                      </a:r>
                      <a:endParaRPr lang="nb-NO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23404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42088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>
            <a:extLst>
              <a:ext uri="{FF2B5EF4-FFF2-40B4-BE49-F238E27FC236}">
                <a16:creationId xmlns:a16="http://schemas.microsoft.com/office/drawing/2014/main" id="{D11E1B9B-BDC7-EE0D-5E67-81AA8AEB9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4" y="332656"/>
            <a:ext cx="11017222" cy="607219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nb-NO" sz="2000" b="1">
                <a:solidFill>
                  <a:srgbClr val="0070C0"/>
                </a:solidFill>
                <a:latin typeface="Calibri"/>
                <a:ea typeface="Calibri"/>
                <a:cs typeface="Calibri"/>
              </a:rPr>
              <a:t>10. Økonomi</a:t>
            </a:r>
            <a:endParaRPr lang="nb-NO" sz="2000" b="1">
              <a:solidFill>
                <a:srgbClr val="0070C0"/>
              </a:solidFill>
              <a:ea typeface="Calibri"/>
            </a:endParaRPr>
          </a:p>
        </p:txBody>
      </p:sp>
      <p:graphicFrame>
        <p:nvGraphicFramePr>
          <p:cNvPr id="5" name="Tabell 4">
            <a:extLst>
              <a:ext uri="{FF2B5EF4-FFF2-40B4-BE49-F238E27FC236}">
                <a16:creationId xmlns:a16="http://schemas.microsoft.com/office/drawing/2014/main" id="{B967A3C0-2A04-6FE0-53C6-518873A97B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32069"/>
              </p:ext>
            </p:extLst>
          </p:nvPr>
        </p:nvGraphicFramePr>
        <p:xfrm>
          <a:off x="845343" y="1476374"/>
          <a:ext cx="9505056" cy="3826466"/>
        </p:xfrm>
        <a:graphic>
          <a:graphicData uri="http://schemas.openxmlformats.org/drawingml/2006/table">
            <a:tbl>
              <a:tblPr firstRow="1" firstCol="1" bandRow="1">
                <a:solidFill>
                  <a:schemeClr val="accent1">
                    <a:lumMod val="20000"/>
                    <a:lumOff val="80000"/>
                  </a:schemeClr>
                </a:solidFill>
                <a:tableStyleId>{5C22544A-7EE6-4342-B048-85BDC9FD1C3A}</a:tableStyleId>
              </a:tblPr>
              <a:tblGrid>
                <a:gridCol w="5310662">
                  <a:extLst>
                    <a:ext uri="{9D8B030D-6E8A-4147-A177-3AD203B41FA5}">
                      <a16:colId xmlns:a16="http://schemas.microsoft.com/office/drawing/2014/main" val="2875486949"/>
                    </a:ext>
                  </a:extLst>
                </a:gridCol>
                <a:gridCol w="4194394">
                  <a:extLst>
                    <a:ext uri="{9D8B030D-6E8A-4147-A177-3AD203B41FA5}">
                      <a16:colId xmlns:a16="http://schemas.microsoft.com/office/drawing/2014/main" val="2730648500"/>
                    </a:ext>
                  </a:extLst>
                </a:gridCol>
              </a:tblGrid>
              <a:tr h="16833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 b="1" cap="all" spc="60" dirty="0">
                          <a:solidFill>
                            <a:schemeClr val="tx1"/>
                          </a:solidFill>
                          <a:effectLst/>
                        </a:rPr>
                        <a:t>A-nota nr xx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nb-NO" sz="1400" b="1" cap="all" spc="6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190" marR="377190" marT="377190" marB="3771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 b="1" cap="all" spc="60" dirty="0">
                          <a:solidFill>
                            <a:schemeClr val="tx1"/>
                          </a:solidFill>
                          <a:effectLst/>
                        </a:rPr>
                        <a:t> kr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nb-NO" sz="1400" b="1" cap="all" spc="6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7190" marR="377190" marT="377190" marB="3771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8549941"/>
                  </a:ext>
                </a:extLst>
              </a:tr>
              <a:tr h="12948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 b="1" cap="none" spc="0" dirty="0">
                          <a:solidFill>
                            <a:schemeClr val="tx1"/>
                          </a:solidFill>
                          <a:effectLst/>
                        </a:rPr>
                        <a:t>EM xx -xx –xx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nb-NO" sz="1400" b="1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595" marR="188595" marT="0" marB="2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 cap="none" spc="0" dirty="0">
                          <a:solidFill>
                            <a:schemeClr val="tx1"/>
                          </a:solidFill>
                          <a:effectLst/>
                        </a:rPr>
                        <a:t>Totalt kr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nb-NO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8595" marR="188595" marT="0" marB="2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050305"/>
                  </a:ext>
                </a:extLst>
              </a:tr>
              <a:tr h="5000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 b="1" cap="none" spc="0">
                          <a:solidFill>
                            <a:schemeClr val="tx1"/>
                          </a:solidFill>
                          <a:effectLst/>
                        </a:rPr>
                        <a:t>Annet som gjelder økonomi:</a:t>
                      </a:r>
                    </a:p>
                    <a:p>
                      <a:pPr lvl="0">
                        <a:lnSpc>
                          <a:spcPct val="114999"/>
                        </a:lnSpc>
                        <a:spcAft>
                          <a:spcPts val="1000"/>
                        </a:spcAft>
                        <a:buNone/>
                      </a:pPr>
                      <a:endParaRPr lang="nb-NO" sz="1400" b="1" cap="none" spc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88595" marR="188595" marT="0" marB="2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nb-NO" sz="1400" cap="none" spc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88595" marR="188595" marT="0" marB="2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3F3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809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59934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47CE302-82D0-EAAE-7EA2-016746B0F8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lstStyle/>
          <a:p>
            <a:r>
              <a:rPr lang="en-US" sz="1600" dirty="0">
                <a:latin typeface="Calibri"/>
                <a:ea typeface="Calibri"/>
                <a:cs typeface="Calibri"/>
              </a:rPr>
              <a:t>Det </a:t>
            </a:r>
            <a:r>
              <a:rPr lang="en-US" sz="1600" dirty="0" err="1">
                <a:latin typeface="Calibri"/>
                <a:ea typeface="Calibri"/>
                <a:cs typeface="Calibri"/>
              </a:rPr>
              <a:t>leveres</a:t>
            </a:r>
            <a:r>
              <a:rPr lang="en-US" sz="1600" dirty="0">
                <a:latin typeface="Calibri"/>
                <a:ea typeface="Calibri"/>
                <a:cs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</a:rPr>
              <a:t>målebrevslogg</a:t>
            </a:r>
            <a:r>
              <a:rPr lang="en-US" sz="1600" dirty="0">
                <a:latin typeface="Calibri"/>
                <a:ea typeface="Calibri"/>
                <a:cs typeface="Calibri"/>
              </a:rPr>
              <a:t> for alle poster. </a:t>
            </a:r>
            <a:endParaRPr lang="en-US" sz="1600" dirty="0" err="1">
              <a:ea typeface="Calibri" panose="020F0502020204030204" pitchFamily="34" charset="0"/>
              <a:cs typeface="Calibri"/>
            </a:endParaRPr>
          </a:p>
          <a:p>
            <a:r>
              <a:rPr lang="en-US" sz="1600" dirty="0" err="1">
                <a:latin typeface="Calibri"/>
                <a:ea typeface="Calibri"/>
                <a:cs typeface="Calibri"/>
              </a:rPr>
              <a:t>Vedlegg</a:t>
            </a:r>
            <a:r>
              <a:rPr lang="en-US" sz="1600" dirty="0">
                <a:latin typeface="Calibri"/>
                <a:ea typeface="Calibri"/>
                <a:cs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</a:rPr>
              <a:t>til</a:t>
            </a:r>
            <a:r>
              <a:rPr lang="en-US" sz="1600" dirty="0">
                <a:latin typeface="Calibri"/>
                <a:ea typeface="Calibri"/>
                <a:cs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</a:rPr>
              <a:t>målebrev</a:t>
            </a:r>
            <a:r>
              <a:rPr lang="en-US" sz="1600" dirty="0">
                <a:latin typeface="Calibri"/>
                <a:ea typeface="Calibri"/>
                <a:cs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</a:rPr>
              <a:t>kommenteres</a:t>
            </a:r>
            <a:r>
              <a:rPr lang="en-US" sz="1600" dirty="0">
                <a:latin typeface="Calibri"/>
                <a:ea typeface="Calibri"/>
                <a:cs typeface="Calibri"/>
              </a:rPr>
              <a:t> I </a:t>
            </a:r>
            <a:r>
              <a:rPr lang="en-US" sz="1600" dirty="0" err="1">
                <a:latin typeface="Calibri"/>
                <a:ea typeface="Calibri"/>
                <a:cs typeface="Calibri"/>
              </a:rPr>
              <a:t>kommentarfeltet</a:t>
            </a:r>
            <a:r>
              <a:rPr lang="en-US" sz="1600" dirty="0">
                <a:latin typeface="Calibri"/>
                <a:ea typeface="Calibri"/>
                <a:cs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</a:rPr>
              <a:t>i</a:t>
            </a:r>
            <a:r>
              <a:rPr lang="en-US" sz="1600" dirty="0">
                <a:latin typeface="Calibri"/>
                <a:ea typeface="Calibri"/>
                <a:cs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</a:rPr>
              <a:t>logg</a:t>
            </a:r>
            <a:r>
              <a:rPr lang="en-US" sz="1600" dirty="0">
                <a:latin typeface="Calibri"/>
                <a:ea typeface="Calibri"/>
                <a:cs typeface="Calibri"/>
              </a:rPr>
              <a:t>. </a:t>
            </a:r>
            <a:endParaRPr lang="en-US" sz="1600">
              <a:ea typeface="Calibri" panose="020F0502020204030204" pitchFamily="34" charset="0"/>
              <a:cs typeface="Calibri"/>
            </a:endParaRPr>
          </a:p>
          <a:p>
            <a:r>
              <a:rPr lang="en-US" sz="1600" dirty="0">
                <a:latin typeface="Calibri"/>
                <a:ea typeface="Calibri"/>
                <a:cs typeface="Calibri"/>
              </a:rPr>
              <a:t>Den </a:t>
            </a:r>
            <a:r>
              <a:rPr lang="en-US" sz="1600" dirty="0" err="1">
                <a:latin typeface="Calibri"/>
                <a:ea typeface="Calibri"/>
                <a:cs typeface="Calibri"/>
              </a:rPr>
              <a:t>legges</a:t>
            </a:r>
            <a:r>
              <a:rPr lang="en-US" sz="1600" dirty="0">
                <a:latin typeface="Calibri"/>
                <a:ea typeface="Calibri"/>
                <a:cs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</a:rPr>
              <a:t>ut</a:t>
            </a:r>
            <a:r>
              <a:rPr lang="en-US" sz="1600" dirty="0">
                <a:latin typeface="Calibri"/>
                <a:ea typeface="Calibri"/>
                <a:cs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</a:rPr>
              <a:t>på</a:t>
            </a:r>
            <a:r>
              <a:rPr lang="en-US" sz="1600" dirty="0">
                <a:latin typeface="Calibri"/>
                <a:ea typeface="Calibri"/>
                <a:cs typeface="Calibri"/>
              </a:rPr>
              <a:t> Teams under </a:t>
            </a:r>
            <a:r>
              <a:rPr lang="en-US" sz="1600" dirty="0" err="1">
                <a:latin typeface="Calibri"/>
                <a:ea typeface="Calibri"/>
                <a:cs typeface="Calibri"/>
              </a:rPr>
              <a:t>mappen</a:t>
            </a:r>
            <a:r>
              <a:rPr lang="en-US" sz="1600" dirty="0">
                <a:latin typeface="Calibri"/>
                <a:ea typeface="Calibri"/>
                <a:cs typeface="Calibri"/>
              </a:rPr>
              <a:t> </a:t>
            </a:r>
            <a:r>
              <a:rPr lang="en-US" sz="1600" dirty="0" err="1">
                <a:latin typeface="Calibri"/>
                <a:ea typeface="Calibri"/>
                <a:cs typeface="Calibri"/>
              </a:rPr>
              <a:t>målebrev</a:t>
            </a:r>
            <a:r>
              <a:rPr lang="en-US" sz="1600" dirty="0">
                <a:latin typeface="Calibri"/>
                <a:ea typeface="Calibri"/>
                <a:cs typeface="Calibri"/>
              </a:rPr>
              <a:t>.</a:t>
            </a:r>
            <a:endParaRPr lang="en-US" sz="1600" dirty="0" err="1">
              <a:ea typeface="Calibri" panose="020F0502020204030204" pitchFamily="34" charset="0"/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B6EE4B-60E7-449F-0AC0-8EC9FB27F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lang="en-US" sz="2000" b="1" dirty="0">
                <a:latin typeface="Calibri"/>
                <a:ea typeface="Calibri"/>
                <a:cs typeface="Calibri"/>
              </a:rPr>
              <a:t>11. </a:t>
            </a:r>
            <a:r>
              <a:rPr lang="en-US" sz="2000" b="1" dirty="0" err="1">
                <a:latin typeface="Calibri"/>
                <a:ea typeface="Calibri"/>
                <a:cs typeface="Calibri"/>
              </a:rPr>
              <a:t>Målebrev</a:t>
            </a:r>
            <a:endParaRPr lang="en-US" sz="2000" b="1" dirty="0" err="1">
              <a:ea typeface="Calibri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505D803-6E2C-7D7F-4BD0-B20752ACCB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029016"/>
              </p:ext>
            </p:extLst>
          </p:nvPr>
        </p:nvGraphicFramePr>
        <p:xfrm>
          <a:off x="1102042" y="3424755"/>
          <a:ext cx="816864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84320">
                  <a:extLst>
                    <a:ext uri="{9D8B030D-6E8A-4147-A177-3AD203B41FA5}">
                      <a16:colId xmlns:a16="http://schemas.microsoft.com/office/drawing/2014/main" val="3357223045"/>
                    </a:ext>
                  </a:extLst>
                </a:gridCol>
                <a:gridCol w="4084320">
                  <a:extLst>
                    <a:ext uri="{9D8B030D-6E8A-4147-A177-3AD203B41FA5}">
                      <a16:colId xmlns:a16="http://schemas.microsoft.com/office/drawing/2014/main" val="40281510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Antall </a:t>
                      </a:r>
                      <a:r>
                        <a:rPr lang="en-US" sz="1600" b="0" i="0" u="none" strike="noStrike" noProof="0" dirty="0" err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levert</a:t>
                      </a:r>
                      <a:r>
                        <a:rPr lang="en-US" sz="16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r>
                        <a:rPr lang="en-US" sz="1600" b="0" i="0" u="none" strike="noStrike" noProof="0" dirty="0" err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totalt</a:t>
                      </a:r>
                      <a:r>
                        <a:rPr lang="en-US" sz="16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 I </a:t>
                      </a:r>
                      <a:r>
                        <a:rPr lang="en-US" sz="1600" b="0" i="0" u="none" strike="noStrike" noProof="0" dirty="0" err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prosjektet</a:t>
                      </a:r>
                      <a:r>
                        <a:rPr lang="en-US" sz="16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:</a:t>
                      </a:r>
                      <a:endParaRPr 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>
                          <a:solidFill>
                            <a:schemeClr val="tx1"/>
                          </a:solidFill>
                        </a:rPr>
                        <a:t>XXX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08534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Levert </a:t>
                      </a:r>
                      <a:r>
                        <a:rPr lang="en-US" sz="1600" b="0" i="0" u="none" strike="noStrike" noProof="0" dirty="0" err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denne</a:t>
                      </a:r>
                      <a:r>
                        <a:rPr lang="en-US" sz="16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r>
                        <a:rPr lang="en-US" sz="1600" b="0" i="0" u="none" strike="noStrike" noProof="0" dirty="0" err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mnd</a:t>
                      </a:r>
                      <a:r>
                        <a:rPr lang="en-US" sz="1600" b="0" i="0" u="none" strike="noStrike" noProof="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: </a:t>
                      </a:r>
                      <a:endParaRPr lang="en-US" dirty="0"/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XXX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50979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6500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Sylinder 3">
            <a:extLst>
              <a:ext uri="{FF2B5EF4-FFF2-40B4-BE49-F238E27FC236}">
                <a16:creationId xmlns:a16="http://schemas.microsoft.com/office/drawing/2014/main" id="{A9F6E4C8-DDA6-0B7F-9CB3-CD7EF7D2E3A2}"/>
              </a:ext>
            </a:extLst>
          </p:cNvPr>
          <p:cNvSpPr txBox="1"/>
          <p:nvPr/>
        </p:nvSpPr>
        <p:spPr>
          <a:xfrm>
            <a:off x="2603612" y="620688"/>
            <a:ext cx="6984776" cy="415498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nb-NO" dirty="0">
                <a:solidFill>
                  <a:srgbClr val="0070C0"/>
                </a:solidFill>
              </a:rPr>
              <a:t>Sammendrag</a:t>
            </a:r>
          </a:p>
          <a:p>
            <a:pPr marL="457200" indent="-457200">
              <a:buFont typeface="+mj-lt"/>
              <a:buAutoNum type="arabicPeriod"/>
            </a:pPr>
            <a:r>
              <a:rPr lang="nb-NO">
                <a:solidFill>
                  <a:srgbClr val="0070C0"/>
                </a:solidFill>
                <a:latin typeface="Times New Roman"/>
                <a:cs typeface="Times New Roman"/>
              </a:rPr>
              <a:t>RUH og SHA</a:t>
            </a:r>
          </a:p>
          <a:p>
            <a:pPr marL="457200" indent="-457200">
              <a:buFont typeface="+mj-lt"/>
              <a:buAutoNum type="arabicPeriod"/>
            </a:pPr>
            <a:r>
              <a:rPr lang="nb-NO" dirty="0">
                <a:solidFill>
                  <a:srgbClr val="0070C0"/>
                </a:solidFill>
              </a:rPr>
              <a:t>Fremdrift</a:t>
            </a:r>
          </a:p>
          <a:p>
            <a:pPr marL="457200" indent="-457200">
              <a:buAutoNum type="arabicPeriod"/>
            </a:pPr>
            <a:r>
              <a:rPr lang="nb-NO">
                <a:solidFill>
                  <a:srgbClr val="0070C0"/>
                </a:solidFill>
                <a:latin typeface="Times New Roman"/>
                <a:cs typeface="Times New Roman"/>
              </a:rPr>
              <a:t>Timeforbruk</a:t>
            </a:r>
            <a:endParaRPr lang="nb-NO"/>
          </a:p>
          <a:p>
            <a:pPr marL="457200" indent="-457200">
              <a:buFont typeface="+mj-lt"/>
              <a:buAutoNum type="arabicPeriod"/>
            </a:pPr>
            <a:r>
              <a:rPr lang="nb-NO">
                <a:solidFill>
                  <a:srgbClr val="0070C0"/>
                </a:solidFill>
                <a:latin typeface="Times New Roman"/>
                <a:cs typeface="Times New Roman"/>
              </a:rPr>
              <a:t>Ytremiljø</a:t>
            </a:r>
          </a:p>
          <a:p>
            <a:pPr marL="457200" indent="-457200">
              <a:buAutoNum type="arabicPeriod"/>
            </a:pPr>
            <a:r>
              <a:rPr lang="nb-NO">
                <a:solidFill>
                  <a:srgbClr val="0070C0"/>
                </a:solidFill>
                <a:latin typeface="Times New Roman"/>
                <a:cs typeface="Times New Roman"/>
              </a:rPr>
              <a:t>Kvalitetstyring</a:t>
            </a:r>
            <a:endParaRPr lang="nb-NO">
              <a:solidFill>
                <a:srgbClr val="000000"/>
              </a:solidFill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nb-NO">
                <a:solidFill>
                  <a:srgbClr val="0070C0"/>
                </a:solidFill>
                <a:latin typeface="Times New Roman"/>
                <a:cs typeface="Times New Roman"/>
              </a:rPr>
              <a:t>TA: </a:t>
            </a:r>
            <a:r>
              <a:rPr lang="nb-NO" i="1" dirty="0">
                <a:solidFill>
                  <a:srgbClr val="0070C0"/>
                </a:solidFill>
                <a:latin typeface="Times New Roman"/>
                <a:cs typeface="Times New Roman"/>
              </a:rPr>
              <a:t>Nødvendige beslutninger som mangler</a:t>
            </a:r>
            <a:endParaRPr lang="nb-NO">
              <a:cs typeface="Times New Roman"/>
            </a:endParaRPr>
          </a:p>
          <a:p>
            <a:pPr marL="457200" indent="-457200">
              <a:buFont typeface="+mj-lt"/>
              <a:buAutoNum type="arabicPeriod"/>
            </a:pPr>
            <a:r>
              <a:rPr lang="nb-NO">
                <a:solidFill>
                  <a:srgbClr val="0070C0"/>
                </a:solidFill>
                <a:latin typeface="Times New Roman"/>
                <a:cs typeface="Times New Roman"/>
              </a:rPr>
              <a:t>Kontakt med naboer</a:t>
            </a:r>
            <a:endParaRPr lang="en-US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457200" indent="-457200">
              <a:buAutoNum type="arabicPeriod"/>
            </a:pPr>
            <a:r>
              <a:rPr lang="nb-NO">
                <a:solidFill>
                  <a:srgbClr val="0070C0"/>
                </a:solidFill>
                <a:latin typeface="Times New Roman"/>
                <a:cs typeface="Times New Roman"/>
              </a:rPr>
              <a:t>Timelister for kjøretøy og maskiner</a:t>
            </a:r>
            <a:endParaRPr lang="en-US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457200" indent="-457200">
              <a:buAutoNum type="arabicPeriod"/>
            </a:pPr>
            <a:r>
              <a:rPr lang="nb-NO">
                <a:solidFill>
                  <a:srgbClr val="0070C0"/>
                </a:solidFill>
                <a:latin typeface="Times New Roman"/>
                <a:cs typeface="Times New Roman"/>
              </a:rPr>
              <a:t>Økonomi</a:t>
            </a:r>
            <a:endParaRPr lang="nb-NO">
              <a:latin typeface="Times New Roman"/>
              <a:cs typeface="Times New Roman"/>
            </a:endParaRPr>
          </a:p>
          <a:p>
            <a:pPr marL="457200" indent="-457200">
              <a:buFont typeface="+mj-lt"/>
              <a:buAutoNum type="arabicPeriod"/>
            </a:pPr>
            <a:r>
              <a:rPr lang="nb-NO">
                <a:solidFill>
                  <a:srgbClr val="0070C0"/>
                </a:solidFill>
                <a:latin typeface="Times New Roman"/>
                <a:cs typeface="Times New Roman"/>
              </a:rPr>
              <a:t>Målebrev</a:t>
            </a:r>
          </a:p>
        </p:txBody>
      </p:sp>
    </p:spTree>
    <p:extLst>
      <p:ext uri="{BB962C8B-B14F-4D97-AF65-F5344CB8AC3E}">
        <p14:creationId xmlns:p14="http://schemas.microsoft.com/office/powerpoint/2010/main" val="2154921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Sylinder 4">
            <a:extLst>
              <a:ext uri="{FF2B5EF4-FFF2-40B4-BE49-F238E27FC236}">
                <a16:creationId xmlns:a16="http://schemas.microsoft.com/office/drawing/2014/main" id="{43E17EFD-C7FD-DA38-54FB-A1B4BEADAE53}"/>
              </a:ext>
            </a:extLst>
          </p:cNvPr>
          <p:cNvSpPr txBox="1"/>
          <p:nvPr/>
        </p:nvSpPr>
        <p:spPr>
          <a:xfrm>
            <a:off x="479376" y="1052736"/>
            <a:ext cx="9937104" cy="105548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lvl="0" indent="-342900">
              <a:lnSpc>
                <a:spcPct val="115000"/>
              </a:lnSpc>
              <a:spcBef>
                <a:spcPts val="2400"/>
              </a:spcBef>
              <a:buFont typeface="+mj-lt"/>
              <a:buAutoNum type="arabicPeriod"/>
            </a:pPr>
            <a:r>
              <a:rPr lang="nb-NO" sz="2000" b="1" kern="0" dirty="0">
                <a:solidFill>
                  <a:srgbClr val="365F9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Sammendrag </a:t>
            </a: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nb-NO" sz="14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Viktigste aktiviteter/hendelser relatert til RUH, SHA, fremdrift: (maks tre punkter per tema):</a:t>
            </a:r>
          </a:p>
          <a:p>
            <a:pPr>
              <a:lnSpc>
                <a:spcPct val="114999"/>
              </a:lnSpc>
              <a:spcAft>
                <a:spcPts val="1000"/>
              </a:spcAft>
            </a:pPr>
            <a:endParaRPr lang="nb-NO" sz="1400" i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266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3FC1FD-37FB-DE42-2ADD-22694798B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Sylinder 4">
            <a:extLst>
              <a:ext uri="{FF2B5EF4-FFF2-40B4-BE49-F238E27FC236}">
                <a16:creationId xmlns:a16="http://schemas.microsoft.com/office/drawing/2014/main" id="{4A2B4E54-962E-FDAE-7AC2-FD541C30CAB5}"/>
              </a:ext>
            </a:extLst>
          </p:cNvPr>
          <p:cNvSpPr txBox="1"/>
          <p:nvPr/>
        </p:nvSpPr>
        <p:spPr>
          <a:xfrm>
            <a:off x="479376" y="1052736"/>
            <a:ext cx="9937104" cy="41614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15000"/>
              </a:lnSpc>
              <a:spcBef>
                <a:spcPts val="2400"/>
              </a:spcBef>
            </a:pPr>
            <a:r>
              <a:rPr lang="nb-NO" sz="2000" b="1" kern="0">
                <a:solidFill>
                  <a:srgbClr val="365F91"/>
                </a:solidFill>
                <a:latin typeface="Cambria"/>
                <a:ea typeface="Times New Roman" panose="02020603050405020304" pitchFamily="18" charset="0"/>
                <a:cs typeface="Times New Roman"/>
              </a:rPr>
              <a:t>2. RUH og SHA</a:t>
            </a:r>
            <a:endParaRPr lang="en-US">
              <a:latin typeface="Cambria"/>
              <a:cs typeface="Times New Roman"/>
            </a:endParaRPr>
          </a:p>
        </p:txBody>
      </p:sp>
      <p:graphicFrame>
        <p:nvGraphicFramePr>
          <p:cNvPr id="9" name="Tabell 8">
            <a:extLst>
              <a:ext uri="{FF2B5EF4-FFF2-40B4-BE49-F238E27FC236}">
                <a16:creationId xmlns:a16="http://schemas.microsoft.com/office/drawing/2014/main" id="{ACEEDF3F-4012-DB46-5CE4-7A922FBD0D1E}"/>
              </a:ext>
            </a:extLst>
          </p:cNvPr>
          <p:cNvGraphicFramePr>
            <a:graphicFrameLocks noGrp="1"/>
          </p:cNvGraphicFramePr>
          <p:nvPr/>
        </p:nvGraphicFramePr>
        <p:xfrm>
          <a:off x="623392" y="1916832"/>
          <a:ext cx="9937104" cy="2306320"/>
        </p:xfrm>
        <a:graphic>
          <a:graphicData uri="http://schemas.openxmlformats.org/drawingml/2006/table">
            <a:tbl>
              <a:tblPr firstRow="1" firstCol="1" bandRow="1"/>
              <a:tblGrid>
                <a:gridCol w="4952023">
                  <a:extLst>
                    <a:ext uri="{9D8B030D-6E8A-4147-A177-3AD203B41FA5}">
                      <a16:colId xmlns:a16="http://schemas.microsoft.com/office/drawing/2014/main" val="1064113668"/>
                    </a:ext>
                  </a:extLst>
                </a:gridCol>
                <a:gridCol w="2415231">
                  <a:extLst>
                    <a:ext uri="{9D8B030D-6E8A-4147-A177-3AD203B41FA5}">
                      <a16:colId xmlns:a16="http://schemas.microsoft.com/office/drawing/2014/main" val="2959658864"/>
                    </a:ext>
                  </a:extLst>
                </a:gridCol>
                <a:gridCol w="2569850">
                  <a:extLst>
                    <a:ext uri="{9D8B030D-6E8A-4147-A177-3AD203B41FA5}">
                      <a16:colId xmlns:a16="http://schemas.microsoft.com/office/drawing/2014/main" val="918715976"/>
                    </a:ext>
                  </a:extLst>
                </a:gridCol>
              </a:tblGrid>
              <a:tr h="288290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Rapportering RUH</a:t>
                      </a:r>
                      <a:endParaRPr lang="nb-NO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1550073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På byggeplass</a:t>
                      </a:r>
                      <a:endParaRPr lang="nb-NO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Denne måned</a:t>
                      </a:r>
                      <a:endParaRPr lang="nb-NO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Akkumulert i prosjektet</a:t>
                      </a:r>
                      <a:endParaRPr lang="nb-NO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96669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Antall skader med fravær utover skadedagen (H1)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nb-NO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nb-NO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1976355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Antall skader uten fravær utover skadedagen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0505636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Antall skader på 3. person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5663537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Antall nestenulykker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6322852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Antall RUH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732187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Antall gjennomførte ”Sikker Jobb Analyser”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3166627"/>
                  </a:ext>
                </a:extLst>
              </a:tr>
            </a:tbl>
          </a:graphicData>
        </a:graphic>
      </p:graphicFrame>
      <p:sp>
        <p:nvSpPr>
          <p:cNvPr id="11" name="TekstSylinder 10">
            <a:extLst>
              <a:ext uri="{FF2B5EF4-FFF2-40B4-BE49-F238E27FC236}">
                <a16:creationId xmlns:a16="http://schemas.microsoft.com/office/drawing/2014/main" id="{14A0831B-3D64-B156-3BC6-88B40FFF6433}"/>
              </a:ext>
            </a:extLst>
          </p:cNvPr>
          <p:cNvSpPr txBox="1"/>
          <p:nvPr/>
        </p:nvSpPr>
        <p:spPr>
          <a:xfrm>
            <a:off x="623392" y="4547450"/>
            <a:ext cx="9937104" cy="1502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Bef>
                <a:spcPts val="2400"/>
              </a:spcBef>
            </a:pPr>
            <a:r>
              <a:rPr lang="nb-NO" sz="1600" b="1" kern="0" dirty="0">
                <a:solidFill>
                  <a:srgbClr val="365F91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 </a:t>
            </a:r>
            <a:r>
              <a:rPr lang="nb-NO" i="1" dirty="0"/>
              <a:t> </a:t>
            </a:r>
            <a:r>
              <a:rPr lang="nb-NO" sz="1200" i="1" dirty="0"/>
              <a:t>Beskriv SHA-fokusområder neste periode:</a:t>
            </a:r>
            <a:r>
              <a:rPr lang="nb-NO" sz="1200" b="1" kern="0" dirty="0">
                <a:solidFill>
                  <a:srgbClr val="365F91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nb-NO" sz="1200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nb-NO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Xxx</a:t>
            </a:r>
            <a:endParaRPr lang="nb-NO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nb-NO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Xxx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nb-NO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xxx</a:t>
            </a:r>
            <a:endParaRPr lang="nb-NO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113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>
            <a:extLst>
              <a:ext uri="{FF2B5EF4-FFF2-40B4-BE49-F238E27FC236}">
                <a16:creationId xmlns:a16="http://schemas.microsoft.com/office/drawing/2014/main" id="{D0DC1AE8-3505-9FDB-FBE0-6CB596816AA5}"/>
              </a:ext>
            </a:extLst>
          </p:cNvPr>
          <p:cNvSpPr txBox="1"/>
          <p:nvPr/>
        </p:nvSpPr>
        <p:spPr>
          <a:xfrm>
            <a:off x="515380" y="548966"/>
            <a:ext cx="11161239" cy="647786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/>
          <a:p>
            <a:pPr lvl="0" eaLnBrk="1" hangingPunct="1">
              <a:spcAft>
                <a:spcPts val="600"/>
              </a:spcAft>
            </a:pPr>
            <a:r>
              <a:rPr lang="nb-NO" sz="2000" b="1" kern="0">
                <a:solidFill>
                  <a:srgbClr val="0070C0"/>
                </a:solidFill>
                <a:latin typeface="+mn-lt"/>
                <a:ea typeface="+mj-ea"/>
                <a:cs typeface="Calibri"/>
              </a:rPr>
              <a:t>3. Fremdrift</a:t>
            </a:r>
            <a:endParaRPr lang="nb-NO" sz="2000" b="1" kern="0">
              <a:solidFill>
                <a:srgbClr val="0070C0"/>
              </a:solidFill>
              <a:effectLst/>
              <a:latin typeface="+mn-lt"/>
              <a:ea typeface="+mj-ea"/>
              <a:cs typeface="Calibri"/>
            </a:endParaRPr>
          </a:p>
        </p:txBody>
      </p:sp>
      <p:sp>
        <p:nvSpPr>
          <p:cNvPr id="14" name="TekstSylinder 13">
            <a:extLst>
              <a:ext uri="{FF2B5EF4-FFF2-40B4-BE49-F238E27FC236}">
                <a16:creationId xmlns:a16="http://schemas.microsoft.com/office/drawing/2014/main" id="{23D3C9DE-E837-27FF-AC02-E03E02727CBA}"/>
              </a:ext>
            </a:extLst>
          </p:cNvPr>
          <p:cNvSpPr txBox="1"/>
          <p:nvPr/>
        </p:nvSpPr>
        <p:spPr>
          <a:xfrm>
            <a:off x="695400" y="1245517"/>
            <a:ext cx="10009112" cy="345767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nb-NO" sz="1800" b="1">
                <a:solidFill>
                  <a:srgbClr val="0070C0"/>
                </a:solidFill>
                <a:latin typeface="+mn-lt"/>
              </a:rPr>
              <a:t>3.1 Utført denne periode</a:t>
            </a:r>
          </a:p>
          <a:p>
            <a:pPr lvl="1"/>
            <a:r>
              <a:rPr lang="nb-NO" sz="1400">
                <a:latin typeface="+mn-lt"/>
              </a:rPr>
              <a:t>Xxxx</a:t>
            </a:r>
          </a:p>
          <a:p>
            <a:pPr lvl="1"/>
            <a:endParaRPr lang="nb-NO" dirty="0"/>
          </a:p>
          <a:p>
            <a:r>
              <a:rPr lang="nb-NO" sz="1800" b="1">
                <a:solidFill>
                  <a:srgbClr val="0070C0"/>
                </a:solidFill>
                <a:latin typeface="+mn-lt"/>
              </a:rPr>
              <a:t>3.2 Planlagt neste periode</a:t>
            </a:r>
            <a:endParaRPr lang="nb-NO" sz="1800" b="1">
              <a:solidFill>
                <a:srgbClr val="0070C0"/>
              </a:solidFill>
              <a:latin typeface="+mn-lt"/>
              <a:cs typeface="Arial"/>
            </a:endParaRPr>
          </a:p>
          <a:p>
            <a:pPr lvl="1"/>
            <a:r>
              <a:rPr lang="nb-NO" sz="1400">
                <a:latin typeface="+mn-lt"/>
              </a:rPr>
              <a:t>Xxxx</a:t>
            </a:r>
          </a:p>
          <a:p>
            <a:pPr lvl="1">
              <a:lnSpc>
                <a:spcPct val="115000"/>
              </a:lnSpc>
              <a:spcAft>
                <a:spcPts val="1000"/>
              </a:spcAft>
            </a:pPr>
            <a:endParaRPr lang="nb-NO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nb-NO" sz="1800" b="1">
                <a:solidFill>
                  <a:srgbClr val="0070C0"/>
                </a:solidFill>
                <a:latin typeface="+mn-lt"/>
              </a:rPr>
              <a:t>3.3 Kritiske forhold som gjelder fremdrift. Avvik osv.</a:t>
            </a:r>
            <a:endParaRPr lang="nb-NO" sz="1800" b="1">
              <a:solidFill>
                <a:srgbClr val="0070C0"/>
              </a:solidFill>
              <a:latin typeface="+mn-lt"/>
              <a:cs typeface="Arial"/>
            </a:endParaRPr>
          </a:p>
          <a:p>
            <a:pPr lvl="1">
              <a:lnSpc>
                <a:spcPct val="115000"/>
              </a:lnSpc>
              <a:spcAft>
                <a:spcPts val="1000"/>
              </a:spcAft>
            </a:pPr>
            <a:r>
              <a:rPr lang="nb-NO" sz="1400" dirty="0">
                <a:latin typeface="+mn-lt"/>
              </a:rPr>
              <a:t>XXXX</a:t>
            </a:r>
            <a:r>
              <a:rPr lang="nb-NO" sz="1800" dirty="0">
                <a:latin typeface="+mn-lt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nb-NO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endParaRPr lang="nb-NO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673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lassholder for innhold 1">
            <a:extLst>
              <a:ext uri="{FF2B5EF4-FFF2-40B4-BE49-F238E27FC236}">
                <a16:creationId xmlns:a16="http://schemas.microsoft.com/office/drawing/2014/main" id="{91F6ADC8-DB7D-D5D6-A53C-99DC514F093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5296842"/>
              </p:ext>
            </p:extLst>
          </p:nvPr>
        </p:nvGraphicFramePr>
        <p:xfrm>
          <a:off x="623888" y="1773238"/>
          <a:ext cx="11017248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4312">
                  <a:extLst>
                    <a:ext uri="{9D8B030D-6E8A-4147-A177-3AD203B41FA5}">
                      <a16:colId xmlns:a16="http://schemas.microsoft.com/office/drawing/2014/main" val="1558649631"/>
                    </a:ext>
                  </a:extLst>
                </a:gridCol>
                <a:gridCol w="2754312">
                  <a:extLst>
                    <a:ext uri="{9D8B030D-6E8A-4147-A177-3AD203B41FA5}">
                      <a16:colId xmlns:a16="http://schemas.microsoft.com/office/drawing/2014/main" val="415191843"/>
                    </a:ext>
                  </a:extLst>
                </a:gridCol>
                <a:gridCol w="2754312">
                  <a:extLst>
                    <a:ext uri="{9D8B030D-6E8A-4147-A177-3AD203B41FA5}">
                      <a16:colId xmlns:a16="http://schemas.microsoft.com/office/drawing/2014/main" val="4079306308"/>
                    </a:ext>
                  </a:extLst>
                </a:gridCol>
                <a:gridCol w="2754312">
                  <a:extLst>
                    <a:ext uri="{9D8B030D-6E8A-4147-A177-3AD203B41FA5}">
                      <a16:colId xmlns:a16="http://schemas.microsoft.com/office/drawing/2014/main" val="44309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b-NO" sz="1800" b="1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På byggeplass</a:t>
                      </a:r>
                      <a:endParaRPr lang="nb-NO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1800" b="1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Antall personer</a:t>
                      </a:r>
                      <a:endParaRPr lang="nb-NO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1800" b="1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Timer denne måned</a:t>
                      </a:r>
                      <a:endParaRPr lang="nb-NO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1800" b="1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Sum timer totalt</a:t>
                      </a:r>
                    </a:p>
                    <a:p>
                      <a:r>
                        <a:rPr lang="nb-NO" sz="1800" b="1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(akkumulert)</a:t>
                      </a:r>
                      <a:endParaRPr lang="nb-NO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alpha val="5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9706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b-NO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Entr</a:t>
                      </a:r>
                      <a:r>
                        <a:rPr lang="nb-NO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medarbeidere</a:t>
                      </a:r>
                      <a:endParaRPr lang="nb-N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84788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b-NO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Entr</a:t>
                      </a:r>
                      <a:r>
                        <a:rPr lang="nb-NO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Lærlinger </a:t>
                      </a:r>
                      <a:endParaRPr lang="nb-N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8205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b-NO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Underentreprenører</a:t>
                      </a:r>
                      <a:endParaRPr lang="nb-N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5302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b-NO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UE- lærlinger </a:t>
                      </a:r>
                      <a:endParaRPr lang="nb-N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908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b-NO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Sum inkl. lærlinger </a:t>
                      </a:r>
                      <a:endParaRPr lang="nb-N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8319792"/>
                  </a:ext>
                </a:extLst>
              </a:tr>
            </a:tbl>
          </a:graphicData>
        </a:graphic>
      </p:graphicFrame>
      <p:sp>
        <p:nvSpPr>
          <p:cNvPr id="8" name="Title 2">
            <a:extLst>
              <a:ext uri="{FF2B5EF4-FFF2-40B4-BE49-F238E27FC236}">
                <a16:creationId xmlns:a16="http://schemas.microsoft.com/office/drawing/2014/main" id="{03DAD5E8-7E50-BE3C-56BE-31F4F2581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4" y="332656"/>
            <a:ext cx="11017222" cy="1143000"/>
          </a:xfrm>
        </p:spPr>
        <p:txBody>
          <a:bodyPr lIns="91440" tIns="45720" rIns="91440" bIns="45720" anchor="t"/>
          <a:lstStyle/>
          <a:p>
            <a:r>
              <a:rPr lang="en-US" sz="2000" b="1" dirty="0">
                <a:solidFill>
                  <a:srgbClr val="0070C0"/>
                </a:solidFill>
                <a:latin typeface="Calibri"/>
                <a:ea typeface="Calibri"/>
                <a:cs typeface="Calibri"/>
              </a:rPr>
              <a:t>4. </a:t>
            </a:r>
            <a:r>
              <a:rPr lang="en-US" sz="2000" b="1" dirty="0" err="1">
                <a:solidFill>
                  <a:srgbClr val="0070C0"/>
                </a:solidFill>
                <a:latin typeface="Calibri"/>
                <a:ea typeface="Calibri"/>
                <a:cs typeface="Calibri"/>
              </a:rPr>
              <a:t>Timeforbruk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3903946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 1">
            <a:extLst>
              <a:ext uri="{FF2B5EF4-FFF2-40B4-BE49-F238E27FC236}">
                <a16:creationId xmlns:a16="http://schemas.microsoft.com/office/drawing/2014/main" id="{0C920F70-95DE-0383-51AE-E23533E2B5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523260"/>
              </p:ext>
            </p:extLst>
          </p:nvPr>
        </p:nvGraphicFramePr>
        <p:xfrm>
          <a:off x="1271464" y="1484784"/>
          <a:ext cx="9217024" cy="2601459"/>
        </p:xfrm>
        <a:graphic>
          <a:graphicData uri="http://schemas.openxmlformats.org/drawingml/2006/table">
            <a:tbl>
              <a:tblPr firstRow="1" firstCol="1" bandRow="1">
                <a:noFill/>
                <a:tableStyleId>{5C22544A-7EE6-4342-B048-85BDC9FD1C3A}</a:tableStyleId>
              </a:tblPr>
              <a:tblGrid>
                <a:gridCol w="4879530">
                  <a:extLst>
                    <a:ext uri="{9D8B030D-6E8A-4147-A177-3AD203B41FA5}">
                      <a16:colId xmlns:a16="http://schemas.microsoft.com/office/drawing/2014/main" val="3242602492"/>
                    </a:ext>
                  </a:extLst>
                </a:gridCol>
                <a:gridCol w="962066">
                  <a:extLst>
                    <a:ext uri="{9D8B030D-6E8A-4147-A177-3AD203B41FA5}">
                      <a16:colId xmlns:a16="http://schemas.microsoft.com/office/drawing/2014/main" val="2756022475"/>
                    </a:ext>
                  </a:extLst>
                </a:gridCol>
                <a:gridCol w="995682">
                  <a:extLst>
                    <a:ext uri="{9D8B030D-6E8A-4147-A177-3AD203B41FA5}">
                      <a16:colId xmlns:a16="http://schemas.microsoft.com/office/drawing/2014/main" val="608863530"/>
                    </a:ext>
                  </a:extLst>
                </a:gridCol>
                <a:gridCol w="1071589">
                  <a:extLst>
                    <a:ext uri="{9D8B030D-6E8A-4147-A177-3AD203B41FA5}">
                      <a16:colId xmlns:a16="http://schemas.microsoft.com/office/drawing/2014/main" val="210552915"/>
                    </a:ext>
                  </a:extLst>
                </a:gridCol>
                <a:gridCol w="1308157">
                  <a:extLst>
                    <a:ext uri="{9D8B030D-6E8A-4147-A177-3AD203B41FA5}">
                      <a16:colId xmlns:a16="http://schemas.microsoft.com/office/drawing/2014/main" val="1773367256"/>
                    </a:ext>
                  </a:extLst>
                </a:gridCol>
              </a:tblGrid>
              <a:tr h="322694">
                <a:tc grid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nb-NO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7032" marR="160548" marT="53516" marB="53516">
                    <a:lnL w="12700" cmpd="sng">
                      <a:noFill/>
                      <a:prstDash val="solid"/>
                    </a:lnL>
                    <a:lnR w="9525" cap="flat" cmpd="sng" algn="ctr">
                      <a:solidFill>
                        <a:srgbClr val="D8DCDC"/>
                      </a:solidFill>
                      <a:prstDash val="solid"/>
                    </a:lnR>
                    <a:lnT w="9525" cap="flat" cmpd="sng" algn="ctr">
                      <a:solidFill>
                        <a:srgbClr val="D8DCDC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>
                    <a:lnL w="9525" cap="flat" cmpd="sng" algn="ctr">
                      <a:solidFill>
                        <a:srgbClr val="D8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9840988"/>
                  </a:ext>
                </a:extLst>
              </a:tr>
              <a:tr h="322694">
                <a:tc grid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nb-NO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Avfallshåndtering på byggeplass, levert til godkjent avfallsdeponi</a:t>
                      </a:r>
                      <a:endParaRPr lang="nb-NO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7032" marR="160548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4730626"/>
                  </a:ext>
                </a:extLst>
              </a:tr>
              <a:tr h="50495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buNone/>
                      </a:pPr>
                      <a:r>
                        <a:rPr lang="nb-NO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Rapportering siste måned og akkumulert for byggeprosjektet</a:t>
                      </a:r>
                      <a:endParaRPr lang="nb-NO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7032" marR="160548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nb-NO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Denne måned</a:t>
                      </a:r>
                      <a:endParaRPr lang="nb-NO" sz="14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7032" marR="52354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EDC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buNone/>
                      </a:pPr>
                      <a:r>
                        <a:rPr lang="nb-NO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Akkumulert i prosjektet</a:t>
                      </a:r>
                      <a:endParaRPr lang="nb-NO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7032" marR="52354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7390387"/>
                  </a:ext>
                </a:extLst>
              </a:tr>
              <a:tr h="3226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30"/>
                        </a:spcBef>
                        <a:spcAft>
                          <a:spcPts val="30"/>
                        </a:spcAft>
                        <a:buNone/>
                      </a:pPr>
                      <a:r>
                        <a:rPr lang="nb-NO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Avfallsmengde totalt</a:t>
                      </a:r>
                      <a:endParaRPr lang="nb-NO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032" marR="160548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30"/>
                        </a:spcBef>
                        <a:spcAft>
                          <a:spcPts val="30"/>
                        </a:spcAft>
                        <a:buNone/>
                      </a:pPr>
                      <a:r>
                        <a:rPr lang="nb-NO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0</a:t>
                      </a:r>
                      <a:endParaRPr lang="nb-NO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032" marR="52354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"/>
                        </a:spcBef>
                        <a:spcAft>
                          <a:spcPts val="30"/>
                        </a:spcAft>
                        <a:buNone/>
                      </a:pPr>
                      <a:r>
                        <a:rPr lang="nb-NO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tonn</a:t>
                      </a:r>
                      <a:endParaRPr lang="nb-NO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032" marR="52354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30"/>
                        </a:spcBef>
                        <a:spcAft>
                          <a:spcPts val="30"/>
                        </a:spcAft>
                        <a:buNone/>
                      </a:pPr>
                      <a:r>
                        <a:rPr lang="nb-NO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0</a:t>
                      </a:r>
                      <a:endParaRPr lang="nb-NO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032" marR="52354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"/>
                        </a:spcBef>
                        <a:spcAft>
                          <a:spcPts val="30"/>
                        </a:spcAft>
                        <a:buNone/>
                      </a:pPr>
                      <a:r>
                        <a:rPr lang="nb-NO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tonn</a:t>
                      </a:r>
                      <a:endParaRPr lang="nb-NO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032" marR="52354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1465784"/>
                  </a:ext>
                </a:extLst>
              </a:tr>
              <a:tr h="3226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30"/>
                        </a:spcBef>
                        <a:spcAft>
                          <a:spcPts val="30"/>
                        </a:spcAft>
                        <a:buNone/>
                      </a:pPr>
                      <a:r>
                        <a:rPr lang="nb-NO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Herav Restavfall</a:t>
                      </a:r>
                      <a:endParaRPr lang="nb-NO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032" marR="160548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30"/>
                        </a:spcBef>
                        <a:spcAft>
                          <a:spcPts val="30"/>
                        </a:spcAft>
                        <a:buNone/>
                      </a:pPr>
                      <a:r>
                        <a:rPr lang="nb-NO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0</a:t>
                      </a:r>
                      <a:endParaRPr lang="nb-NO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032" marR="52354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EDC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"/>
                        </a:spcBef>
                        <a:spcAft>
                          <a:spcPts val="30"/>
                        </a:spcAft>
                        <a:buNone/>
                      </a:pPr>
                      <a:r>
                        <a:rPr lang="nb-NO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tonn</a:t>
                      </a:r>
                      <a:endParaRPr lang="nb-NO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032" marR="52354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EDC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30"/>
                        </a:spcBef>
                        <a:spcAft>
                          <a:spcPts val="30"/>
                        </a:spcAft>
                        <a:buNone/>
                      </a:pPr>
                      <a:r>
                        <a:rPr lang="nb-NO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0</a:t>
                      </a:r>
                      <a:endParaRPr lang="nb-NO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032" marR="52354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EDC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"/>
                        </a:spcBef>
                        <a:spcAft>
                          <a:spcPts val="30"/>
                        </a:spcAft>
                        <a:buNone/>
                      </a:pPr>
                      <a:r>
                        <a:rPr lang="nb-NO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tonn</a:t>
                      </a:r>
                      <a:endParaRPr lang="nb-NO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032" marR="52354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EDC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8157971"/>
                  </a:ext>
                </a:extLst>
              </a:tr>
              <a:tr h="3226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30"/>
                        </a:spcBef>
                        <a:spcAft>
                          <a:spcPts val="30"/>
                        </a:spcAft>
                        <a:buNone/>
                      </a:pPr>
                      <a:r>
                        <a:rPr lang="nb-NO" sz="1400" b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Herav Sortert avfall </a:t>
                      </a:r>
                      <a:endParaRPr lang="nb-NO" sz="1400" b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032" marR="160548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30"/>
                        </a:spcBef>
                        <a:spcAft>
                          <a:spcPts val="30"/>
                        </a:spcAft>
                        <a:buNone/>
                      </a:pPr>
                      <a:r>
                        <a:rPr lang="nb-NO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0</a:t>
                      </a:r>
                      <a:endParaRPr lang="nb-NO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032" marR="52354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"/>
                        </a:spcBef>
                        <a:spcAft>
                          <a:spcPts val="30"/>
                        </a:spcAft>
                        <a:buNone/>
                      </a:pPr>
                      <a:r>
                        <a:rPr lang="nb-NO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tonn</a:t>
                      </a:r>
                      <a:endParaRPr lang="nb-NO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032" marR="52354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30"/>
                        </a:spcBef>
                        <a:spcAft>
                          <a:spcPts val="30"/>
                        </a:spcAft>
                        <a:buNone/>
                      </a:pPr>
                      <a:r>
                        <a:rPr lang="nb-NO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    0   </a:t>
                      </a:r>
                      <a:endParaRPr lang="nb-NO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032" marR="52354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"/>
                        </a:spcBef>
                        <a:spcAft>
                          <a:spcPts val="30"/>
                        </a:spcAft>
                        <a:buNone/>
                      </a:pPr>
                      <a:r>
                        <a:rPr lang="nb-NO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tonn</a:t>
                      </a:r>
                      <a:endParaRPr lang="nb-NO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032" marR="52354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257318"/>
                  </a:ext>
                </a:extLst>
              </a:tr>
              <a:tr h="32269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30"/>
                        </a:spcBef>
                        <a:spcAft>
                          <a:spcPts val="30"/>
                        </a:spcAft>
                        <a:buNone/>
                      </a:pPr>
                      <a:r>
                        <a:rPr lang="nb-NO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Kildesorteringsprosent</a:t>
                      </a:r>
                      <a:endParaRPr lang="nb-NO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032" marR="160548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30"/>
                        </a:spcBef>
                        <a:spcAft>
                          <a:spcPts val="30"/>
                        </a:spcAft>
                        <a:buNone/>
                      </a:pPr>
                      <a:r>
                        <a:rPr lang="nb-NO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0</a:t>
                      </a:r>
                      <a:endParaRPr lang="nb-NO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032" marR="52354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EDC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"/>
                        </a:spcBef>
                        <a:spcAft>
                          <a:spcPts val="30"/>
                        </a:spcAft>
                        <a:buNone/>
                      </a:pPr>
                      <a:r>
                        <a:rPr lang="nb-NO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%</a:t>
                      </a:r>
                      <a:endParaRPr lang="nb-NO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032" marR="52354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EDC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Bef>
                          <a:spcPts val="30"/>
                        </a:spcBef>
                        <a:spcAft>
                          <a:spcPts val="30"/>
                        </a:spcAft>
                        <a:buNone/>
                      </a:pPr>
                      <a:r>
                        <a:rPr lang="nb-NO" sz="14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0</a:t>
                      </a:r>
                      <a:endParaRPr lang="nb-NO" sz="14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032" marR="52354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EDC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"/>
                        </a:spcBef>
                        <a:spcAft>
                          <a:spcPts val="30"/>
                        </a:spcAft>
                        <a:buNone/>
                      </a:pPr>
                      <a:r>
                        <a:rPr lang="nb-NO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%</a:t>
                      </a:r>
                      <a:endParaRPr lang="nb-NO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7032" marR="52354" marT="53516" marB="535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EDC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4629071"/>
                  </a:ext>
                </a:extLst>
              </a:tr>
            </a:tbl>
          </a:graphicData>
        </a:graphic>
      </p:graphicFrame>
      <p:sp>
        <p:nvSpPr>
          <p:cNvPr id="18" name="Title 3">
            <a:extLst>
              <a:ext uri="{FF2B5EF4-FFF2-40B4-BE49-F238E27FC236}">
                <a16:creationId xmlns:a16="http://schemas.microsoft.com/office/drawing/2014/main" id="{6EFF4789-2F24-21B3-FFCC-680D47133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472" y="449001"/>
            <a:ext cx="9145016" cy="675743"/>
          </a:xfrm>
        </p:spPr>
        <p:txBody>
          <a:bodyPr lIns="91440" tIns="45720" rIns="91440" bIns="45720" anchor="t"/>
          <a:lstStyle/>
          <a:p>
            <a:r>
              <a:rPr lang="en-US" sz="2000" b="1" dirty="0">
                <a:solidFill>
                  <a:srgbClr val="0070C0"/>
                </a:solidFill>
                <a:latin typeface="Calibri"/>
                <a:ea typeface="Calibri"/>
                <a:cs typeface="Calibri"/>
              </a:rPr>
              <a:t>5. </a:t>
            </a:r>
            <a:r>
              <a:rPr lang="en-US" sz="2000" b="1" dirty="0" err="1">
                <a:solidFill>
                  <a:srgbClr val="0070C0"/>
                </a:solidFill>
                <a:latin typeface="Calibri"/>
                <a:ea typeface="Calibri"/>
                <a:cs typeface="Calibri"/>
              </a:rPr>
              <a:t>Ytremiljø</a:t>
            </a:r>
            <a:endParaRPr lang="en-US" sz="2000" b="1" dirty="0" err="1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583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0B82BA4-086A-6A5E-0469-05E2035A5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9443" y="1196752"/>
            <a:ext cx="9433048" cy="2736304"/>
          </a:xfrm>
          <a:noFill/>
          <a:ln>
            <a:solidFill>
              <a:schemeClr val="tx1"/>
            </a:solidFill>
          </a:ln>
        </p:spPr>
        <p:txBody>
          <a:bodyPr/>
          <a:lstStyle/>
          <a:p>
            <a:r>
              <a:rPr lang="nb-NO" sz="1800" b="1" dirty="0">
                <a:solidFill>
                  <a:srgbClr val="0070C0"/>
                </a:solidFill>
              </a:rPr>
              <a:t>6.1 Kvalitetsarbeid i perioden</a:t>
            </a:r>
          </a:p>
          <a:p>
            <a:endParaRPr lang="nb-NO" sz="1800" dirty="0">
              <a:solidFill>
                <a:srgbClr val="0070C0"/>
              </a:solidFill>
            </a:endParaRPr>
          </a:p>
          <a:p>
            <a:endParaRPr lang="nb-NO" sz="1800" dirty="0">
              <a:solidFill>
                <a:srgbClr val="0070C0"/>
              </a:solidFill>
            </a:endParaRPr>
          </a:p>
          <a:p>
            <a:endParaRPr lang="nb-NO" sz="1800" dirty="0">
              <a:solidFill>
                <a:srgbClr val="0070C0"/>
              </a:solidFill>
            </a:endParaRPr>
          </a:p>
          <a:p>
            <a:endParaRPr lang="nb-NO" sz="1800" dirty="0">
              <a:solidFill>
                <a:srgbClr val="0070C0"/>
              </a:solidFill>
            </a:endParaRPr>
          </a:p>
          <a:p>
            <a:endParaRPr lang="nb-NO" sz="1800" dirty="0">
              <a:solidFill>
                <a:srgbClr val="0070C0"/>
              </a:solidFill>
            </a:endParaRPr>
          </a:p>
          <a:p>
            <a:endParaRPr lang="nb-NO" sz="1800" b="1" dirty="0">
              <a:solidFill>
                <a:srgbClr val="0070C0"/>
              </a:solidFill>
            </a:endParaRPr>
          </a:p>
          <a:p>
            <a:r>
              <a:rPr lang="nb-NO" sz="1800" b="1" dirty="0">
                <a:solidFill>
                  <a:srgbClr val="0070C0"/>
                </a:solidFill>
              </a:rPr>
              <a:t>6.2 Beskriv eventuelle avvik fra kontrollplan i perioden.</a:t>
            </a:r>
          </a:p>
          <a:p>
            <a:endParaRPr lang="nb-NO" sz="1800" dirty="0">
              <a:solidFill>
                <a:srgbClr val="0070C0"/>
              </a:solidFill>
            </a:endParaRPr>
          </a:p>
        </p:txBody>
      </p:sp>
      <p:sp>
        <p:nvSpPr>
          <p:cNvPr id="4" name="Tittel 3">
            <a:extLst>
              <a:ext uri="{FF2B5EF4-FFF2-40B4-BE49-F238E27FC236}">
                <a16:creationId xmlns:a16="http://schemas.microsoft.com/office/drawing/2014/main" id="{11AFD653-9891-92C9-AF23-D865F5A74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795" y="332656"/>
            <a:ext cx="8930628" cy="1143000"/>
          </a:xfrm>
        </p:spPr>
        <p:txBody>
          <a:bodyPr lIns="91440" tIns="45720" rIns="91440" bIns="45720" anchor="t"/>
          <a:lstStyle/>
          <a:p>
            <a:r>
              <a:rPr lang="nb-NO" sz="2400" b="1" dirty="0">
                <a:solidFill>
                  <a:srgbClr val="0070C0"/>
                </a:solidFill>
              </a:rPr>
              <a:t>6. Kvalitetsstyring </a:t>
            </a:r>
            <a:br>
              <a:rPr lang="nb-NO" b="1" dirty="0"/>
            </a:br>
            <a:endParaRPr lang="nb-NO" dirty="0">
              <a:ea typeface="Calibri" panose="020F0502020204030204" pitchFamily="34" charset="0"/>
            </a:endParaRPr>
          </a:p>
        </p:txBody>
      </p:sp>
      <p:graphicFrame>
        <p:nvGraphicFramePr>
          <p:cNvPr id="5" name="Tabell 4">
            <a:extLst>
              <a:ext uri="{FF2B5EF4-FFF2-40B4-BE49-F238E27FC236}">
                <a16:creationId xmlns:a16="http://schemas.microsoft.com/office/drawing/2014/main" id="{03830C76-9775-DDD1-9EB2-A2CCA4C91B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135859"/>
              </p:ext>
            </p:extLst>
          </p:nvPr>
        </p:nvGraphicFramePr>
        <p:xfrm>
          <a:off x="979443" y="1616224"/>
          <a:ext cx="9437038" cy="171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8519">
                  <a:extLst>
                    <a:ext uri="{9D8B030D-6E8A-4147-A177-3AD203B41FA5}">
                      <a16:colId xmlns:a16="http://schemas.microsoft.com/office/drawing/2014/main" val="2799377827"/>
                    </a:ext>
                  </a:extLst>
                </a:gridCol>
                <a:gridCol w="4718519">
                  <a:extLst>
                    <a:ext uri="{9D8B030D-6E8A-4147-A177-3AD203B41FA5}">
                      <a16:colId xmlns:a16="http://schemas.microsoft.com/office/drawing/2014/main" val="300959302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r>
                        <a:rPr lang="nb-NO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Egenkontroll som er utført i perioden. </a:t>
                      </a:r>
                      <a:endParaRPr lang="nb-NO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nb-NO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7738623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endParaRPr lang="nb-NO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nb-NO" sz="12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744982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endParaRPr lang="nb-NO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nb-NO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8405407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endParaRPr lang="nb-NO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nb-NO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956957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endParaRPr lang="nb-NO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nb-NO" sz="12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049747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b-NO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nb-NO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9545915"/>
                  </a:ext>
                </a:extLst>
              </a:tr>
            </a:tbl>
          </a:graphicData>
        </a:graphic>
      </p:graphicFrame>
      <p:graphicFrame>
        <p:nvGraphicFramePr>
          <p:cNvPr id="7" name="Tabell 6">
            <a:extLst>
              <a:ext uri="{FF2B5EF4-FFF2-40B4-BE49-F238E27FC236}">
                <a16:creationId xmlns:a16="http://schemas.microsoft.com/office/drawing/2014/main" id="{5B438E6A-9FEC-13D4-B90F-1CE7EF13C6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238118"/>
              </p:ext>
            </p:extLst>
          </p:nvPr>
        </p:nvGraphicFramePr>
        <p:xfrm>
          <a:off x="983770" y="3933056"/>
          <a:ext cx="9432710" cy="19951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90566">
                  <a:extLst>
                    <a:ext uri="{9D8B030D-6E8A-4147-A177-3AD203B41FA5}">
                      <a16:colId xmlns:a16="http://schemas.microsoft.com/office/drawing/2014/main" val="3683362035"/>
                    </a:ext>
                  </a:extLst>
                </a:gridCol>
                <a:gridCol w="3243430">
                  <a:extLst>
                    <a:ext uri="{9D8B030D-6E8A-4147-A177-3AD203B41FA5}">
                      <a16:colId xmlns:a16="http://schemas.microsoft.com/office/drawing/2014/main" val="1012147621"/>
                    </a:ext>
                  </a:extLst>
                </a:gridCol>
                <a:gridCol w="3098714">
                  <a:extLst>
                    <a:ext uri="{9D8B030D-6E8A-4147-A177-3AD203B41FA5}">
                      <a16:colId xmlns:a16="http://schemas.microsoft.com/office/drawing/2014/main" val="1080497944"/>
                    </a:ext>
                  </a:extLst>
                </a:gridCol>
              </a:tblGrid>
              <a:tr h="680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dirty="0">
                          <a:solidFill>
                            <a:schemeClr val="tx1"/>
                          </a:solidFill>
                          <a:effectLst/>
                        </a:rPr>
                        <a:t>Planlagt egenkontroll som ikke er utført i perioden</a:t>
                      </a:r>
                      <a:endParaRPr lang="nb-NO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dirty="0">
                          <a:solidFill>
                            <a:schemeClr val="tx1"/>
                          </a:solidFill>
                          <a:effectLst/>
                        </a:rPr>
                        <a:t>Begrunnelse for at egenkontrollen ikke er utført i perioden</a:t>
                      </a:r>
                      <a:endParaRPr lang="nb-NO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dirty="0">
                          <a:solidFill>
                            <a:schemeClr val="tx1"/>
                          </a:solidFill>
                          <a:effectLst/>
                        </a:rPr>
                        <a:t>Tiltak/behov for å lukke avvik</a:t>
                      </a:r>
                      <a:endParaRPr lang="nb-NO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687759"/>
                  </a:ext>
                </a:extLst>
              </a:tr>
              <a:tr h="3287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b-NO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b-NO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b-NO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9080947"/>
                  </a:ext>
                </a:extLst>
              </a:tr>
              <a:tr h="3287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b-NO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b-NO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b-NO" sz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8590424"/>
                  </a:ext>
                </a:extLst>
              </a:tr>
              <a:tr h="3287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b-NO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b-NO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b-NO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9474644"/>
                  </a:ext>
                </a:extLst>
              </a:tr>
              <a:tr h="3287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b-NO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b-NO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nb-NO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nb-NO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35203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1882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8B9725C7-D1A4-CF33-0263-B6F51359D4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3287" y="885862"/>
            <a:ext cx="9361040" cy="1656184"/>
          </a:xfrm>
        </p:spPr>
        <p:txBody>
          <a:bodyPr/>
          <a:lstStyle/>
          <a:p>
            <a:r>
              <a:rPr lang="nb-NO" sz="1400" dirty="0" err="1">
                <a:latin typeface="+mn-lt"/>
              </a:rPr>
              <a:t>Xxxx</a:t>
            </a:r>
            <a:endParaRPr lang="nb-NO" sz="1400" dirty="0">
              <a:latin typeface="+mn-lt"/>
            </a:endParaRPr>
          </a:p>
          <a:p>
            <a:r>
              <a:rPr lang="nb-NO" sz="1400" dirty="0">
                <a:latin typeface="+mn-lt"/>
              </a:rPr>
              <a:t>xxx</a:t>
            </a:r>
          </a:p>
        </p:txBody>
      </p:sp>
      <p:sp>
        <p:nvSpPr>
          <p:cNvPr id="4" name="Tittel 3">
            <a:extLst>
              <a:ext uri="{FF2B5EF4-FFF2-40B4-BE49-F238E27FC236}">
                <a16:creationId xmlns:a16="http://schemas.microsoft.com/office/drawing/2014/main" id="{5C7DC87D-F920-448C-0106-5A1530E16B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1870" y="355272"/>
            <a:ext cx="7632847" cy="504056"/>
          </a:xfrm>
        </p:spPr>
        <p:txBody>
          <a:bodyPr/>
          <a:lstStyle/>
          <a:p>
            <a:r>
              <a:rPr lang="nb-NO" sz="2000" b="1" dirty="0">
                <a:solidFill>
                  <a:srgbClr val="0070C0"/>
                </a:solidFill>
              </a:rPr>
              <a:t>7. TA: Nødvendige beslutninger som mangler</a:t>
            </a:r>
            <a:br>
              <a:rPr lang="nb-NO" b="1" dirty="0"/>
            </a:br>
            <a:endParaRPr lang="nb-NO" sz="1800" dirty="0"/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A449BB4F-4EC4-D7CC-6A89-7CDD4D0613A2}"/>
              </a:ext>
            </a:extLst>
          </p:cNvPr>
          <p:cNvSpPr txBox="1">
            <a:spLocks/>
          </p:cNvSpPr>
          <p:nvPr/>
        </p:nvSpPr>
        <p:spPr>
          <a:xfrm>
            <a:off x="1055440" y="3789040"/>
            <a:ext cx="9361040" cy="1656184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•"/>
              <a:defRPr sz="18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nb-NO" sz="1400" kern="0" dirty="0" err="1">
                <a:latin typeface="+mn-lt"/>
              </a:rPr>
              <a:t>Xxxx</a:t>
            </a:r>
            <a:endParaRPr lang="nb-NO" sz="1400" kern="0" dirty="0">
              <a:latin typeface="+mn-lt"/>
            </a:endParaRPr>
          </a:p>
          <a:p>
            <a:r>
              <a:rPr lang="nb-NO" sz="1400" kern="0" dirty="0">
                <a:latin typeface="+mn-lt"/>
              </a:rPr>
              <a:t>xxx</a:t>
            </a:r>
          </a:p>
        </p:txBody>
      </p:sp>
      <p:sp>
        <p:nvSpPr>
          <p:cNvPr id="6" name="Tittel 3">
            <a:extLst>
              <a:ext uri="{FF2B5EF4-FFF2-40B4-BE49-F238E27FC236}">
                <a16:creationId xmlns:a16="http://schemas.microsoft.com/office/drawing/2014/main" id="{4E7202F8-CC21-6318-3713-AE38B22EAA3A}"/>
              </a:ext>
            </a:extLst>
          </p:cNvPr>
          <p:cNvSpPr txBox="1">
            <a:spLocks/>
          </p:cNvSpPr>
          <p:nvPr/>
        </p:nvSpPr>
        <p:spPr>
          <a:xfrm>
            <a:off x="1051871" y="3311761"/>
            <a:ext cx="7632847" cy="504056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nb-NO" sz="2000" b="1" kern="0" dirty="0">
                <a:solidFill>
                  <a:srgbClr val="0070C0"/>
                </a:solidFill>
              </a:rPr>
              <a:t>8. Kontakt med naboer</a:t>
            </a:r>
            <a:br>
              <a:rPr lang="nb-NO" b="1" kern="0" dirty="0"/>
            </a:br>
            <a:endParaRPr lang="nb-NO" sz="1800" kern="0" dirty="0"/>
          </a:p>
        </p:txBody>
      </p:sp>
    </p:spTree>
    <p:extLst>
      <p:ext uri="{BB962C8B-B14F-4D97-AF65-F5344CB8AC3E}">
        <p14:creationId xmlns:p14="http://schemas.microsoft.com/office/powerpoint/2010/main" val="1789329450"/>
      </p:ext>
    </p:extLst>
  </p:cSld>
  <p:clrMapOvr>
    <a:masterClrMapping/>
  </p:clrMapOvr>
</p:sld>
</file>

<file path=ppt/theme/theme1.xml><?xml version="1.0" encoding="utf-8"?>
<a:theme xmlns:a="http://schemas.openxmlformats.org/drawingml/2006/main" name="BIR Presentasjon">
  <a:themeElements>
    <a:clrScheme name="BIR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000"/>
      </a:accent1>
      <a:accent2>
        <a:srgbClr val="008000"/>
      </a:accent2>
      <a:accent3>
        <a:srgbClr val="A5A5A5"/>
      </a:accent3>
      <a:accent4>
        <a:srgbClr val="00CC66"/>
      </a:accent4>
      <a:accent5>
        <a:srgbClr val="7F7F7F"/>
      </a:accent5>
      <a:accent6>
        <a:srgbClr val="E5E5E5"/>
      </a:accent6>
      <a:hlink>
        <a:srgbClr val="CCCCFF"/>
      </a:hlink>
      <a:folHlink>
        <a:srgbClr val="B2B2B2"/>
      </a:folHlink>
    </a:clrScheme>
    <a:fontScheme name="Presentasjon - m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b-NO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Presentasjon - m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sjon - mal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sjon - mal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sjon - mal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sjon - mal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sjon - mal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sjon - mal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IR-mal.pptx  -  Skrivebeskyttet" id="{8A917248-023F-42F9-86F7-982A3066AD89}" vid="{CE48684D-0F4D-4DC8-BC59-CEBB49C75911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67D0978A09BDF4290486F255A655930" ma:contentTypeVersion="3" ma:contentTypeDescription="Opprett et nytt dokument." ma:contentTypeScope="" ma:versionID="98a3124abd36a56dfd1ff3ad9888542c">
  <xsd:schema xmlns:xsd="http://www.w3.org/2001/XMLSchema" xmlns:xs="http://www.w3.org/2001/XMLSchema" xmlns:p="http://schemas.microsoft.com/office/2006/metadata/properties" xmlns:ns2="62898025-ac85-4986-ba30-c5a9d1988e24" targetNamespace="http://schemas.microsoft.com/office/2006/metadata/properties" ma:root="true" ma:fieldsID="6a6f81c1d306fbeb1da49b9c982aee8e" ns2:_="">
    <xsd:import namespace="62898025-ac85-4986-ba30-c5a9d1988e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898025-ac85-4986-ba30-c5a9d1988e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897D0B3F-6074-46BB-BB28-CCCBDDBB2FC1}"/>
</file>

<file path=customXml/itemProps2.xml><?xml version="1.0" encoding="utf-8"?>
<ds:datastoreItem xmlns:ds="http://schemas.openxmlformats.org/officeDocument/2006/customXml" ds:itemID="{61B67963-A607-41DB-8F85-3AD022B8AC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E0AD126-AED3-456A-A332-0D836A197EBE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4825d351-b670-47b6-ab2f-6c65d826e00d"/>
    <ds:schemaRef ds:uri="http://www.w3.org/XML/1998/namespace"/>
    <ds:schemaRef ds:uri="6466cf17-fab4-4624-8650-bf032a645611"/>
    <ds:schemaRef ds:uri="51c82afe-dbdc-4138-8a83-cfbde576101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7149</TotalTime>
  <Words>380</Words>
  <Application>Microsoft Office PowerPoint</Application>
  <PresentationFormat>Widescreen</PresentationFormat>
  <Paragraphs>175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BIR Presentasjon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4. Timeforbruk</vt:lpstr>
      <vt:lpstr>5. Ytremiljø</vt:lpstr>
      <vt:lpstr>6. Kvalitetsstyring  </vt:lpstr>
      <vt:lpstr>7. TA: Nødvendige beslutninger som mangler </vt:lpstr>
      <vt:lpstr>9. Timer for kjøretøy og maskiner </vt:lpstr>
      <vt:lpstr>10. Økonomi</vt:lpstr>
      <vt:lpstr>11. Målebrev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Svein Koldingsnes</dc:creator>
  <cp:lastModifiedBy>Carl Fredrik Nødtvedt</cp:lastModifiedBy>
  <cp:revision>115</cp:revision>
  <cp:lastPrinted>2016-08-09T07:30:49Z</cp:lastPrinted>
  <dcterms:created xsi:type="dcterms:W3CDTF">2023-02-10T07:55:19Z</dcterms:created>
  <dcterms:modified xsi:type="dcterms:W3CDTF">2026-08-14T10:29:59Z</dcterms:modified>
  <cp:contentStatus>Ikke startet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0x010100F67D0978A09BDF4290486F255A655930</vt:lpwstr>
  </property>
  <property fmtid="{D5CDD505-2E9C-101B-9397-08002B2CF9AE}" pid="3" name="Order">
    <vt:r8>200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riggerFlowInfo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</Properties>
</file>