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126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ustomXml" Target="../customXml/item1.xml"/><Relationship Id="rId30" Type="http://schemas.openxmlformats.org/officeDocument/2006/relationships/customXml" Target="../customXml/item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0A674E8-F1D9-5EE6-CC75-04D82683A9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B62CD7AB-10A9-782F-7C87-C5AE5F188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24EA6C5-E027-914E-C081-2A982597E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8DDA0-5383-40FD-A528-3F27A89843C8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0072D68-2F74-E4AA-C511-386DA7660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D644495-BE0C-BB58-D22C-40E2F10ED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1C3ED-80F9-42D8-82E3-64E9BAEAC1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00680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DCC40F0-5454-E0A2-0C10-625E654A4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0DCE135C-EA22-E7ED-38FB-02C6A66BED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60A2F72-BB3D-F3CC-8BA0-A4D0CDAC9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8DDA0-5383-40FD-A528-3F27A89843C8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1B42F705-EE66-04EB-4A18-1CB1A6A4E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7E8C1883-E9B9-A10E-D372-170039D25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1C3ED-80F9-42D8-82E3-64E9BAEAC1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99036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A1718238-B586-88C7-6C27-FE367D0832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7AA6A453-9910-428D-2E49-375CE6E73A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0983464F-AE95-5941-6057-83FED9F1C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8DDA0-5383-40FD-A528-3F27A89843C8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0044BD9-26D0-B1BD-6EF3-5E1BD806C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2324C03-E10E-E2A5-CA44-7C6123A30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1C3ED-80F9-42D8-82E3-64E9BAEAC1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05996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5EAC36D-DEB8-EAF4-FB58-8CCD10671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8AB631C-A6DD-7FAB-F04B-DF36D2E987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5D3361C-9671-0892-381A-EF0A4CF27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8DDA0-5383-40FD-A528-3F27A89843C8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A94DA885-78AD-3833-0ABF-F09032930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0FC8B93F-A5D2-D80E-D6F1-10C54644D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1C3ED-80F9-42D8-82E3-64E9BAEAC1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11915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FF6C73C-519F-D4C0-8234-B4BF8689E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2AD5608-BA9B-EAC8-7F0A-229E9A4022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FCB9F211-F0C3-7335-61E7-90A6EC70E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8DDA0-5383-40FD-A528-3F27A89843C8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58B1FBB-CE40-CFA7-681F-92736BD48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1158276-A687-BA76-4F49-5DB6180D6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1C3ED-80F9-42D8-82E3-64E9BAEAC1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94821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90CDCCD-1BB1-C418-5577-C066B1204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C0D8207-FC3C-B1D4-43C7-6FA60A0302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F1BB1FFC-6CC5-484E-0E49-DFBB28E89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481C3C00-6F84-3E44-4C07-148CF7F52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8DDA0-5383-40FD-A528-3F27A89843C8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5DBF95E-F9C7-9C27-A0DE-ABB8AC098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966798FC-056F-F4B6-889A-BEBC1CC9B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1C3ED-80F9-42D8-82E3-64E9BAEAC1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40307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0956F52-2D58-7DC7-C5FB-616537066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EE3FAC1-D3AA-615D-835F-C35B534C9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3B9C3304-F6A5-FFA6-3378-55D1AAC27C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9C0CE2A9-9190-10AB-AD7F-C77F8CC4F9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5154EC2A-4091-29DD-C63A-AA09477971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B5BC23A4-383A-A5E8-F473-1A741EEE37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8DDA0-5383-40FD-A528-3F27A89843C8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9B3B3912-141A-A887-CB89-0334BBF2B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61753A7D-D002-3179-B7A0-D9A61CEB7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1C3ED-80F9-42D8-82E3-64E9BAEAC1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96309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6AC6A3C-24AD-03EB-D099-A10E0D0D7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8E12F986-ED96-9C7C-7F4E-536664851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8DDA0-5383-40FD-A528-3F27A89843C8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BC3700F5-45B8-2E7D-52C8-F2F6A4EBA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860C0B37-CEF4-D52B-A043-9CBE029EE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1C3ED-80F9-42D8-82E3-64E9BAEAC1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76597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132421B6-5536-2003-2186-EB981DBEB2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8DDA0-5383-40FD-A528-3F27A89843C8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9DF7994F-FEE2-E519-9334-3E3538342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B25E8D21-89CF-E91C-335C-94B680E02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1C3ED-80F9-42D8-82E3-64E9BAEAC1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82747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33FA730-3227-EB67-1D33-9554124E1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89BBEB97-4AE6-3745-999C-71ACE937B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B7DD520-7B51-A9E2-B1BC-23273D40A2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6DCB6A8C-4D41-9008-6E60-F95EEED05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8DDA0-5383-40FD-A528-3F27A89843C8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C6BA6A8E-113A-CB92-8282-EC2E1A17D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153DB1A1-E7C7-8E76-8DED-B8ADDDD96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1C3ED-80F9-42D8-82E3-64E9BAEAC1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49950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C0844E1-66A8-7A13-87D0-BE2CDD459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24EF2A06-C3A3-CA10-9D59-9C630C7755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E2F3BD5-29A6-6541-C578-91E2E5E481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4015F22-9681-488B-9942-F50D6F14C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8DDA0-5383-40FD-A528-3F27A89843C8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6F3E0104-2229-D6BF-28E0-07F7076A3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69E1E22A-BC60-5C60-712B-6318F8930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1C3ED-80F9-42D8-82E3-64E9BAEAC1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83065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C9BB3E3D-2357-92A7-5D68-DCCD91F766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508F4E9-F200-2E63-4CC0-1DA21DFC0F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B74C280-3967-8380-F43B-347FB654F7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98DDA0-5383-40FD-A528-3F27A89843C8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6B85359-73BF-F271-30CE-216ECD7924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BF31581-1D96-F5A5-312A-073B059780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31C3ED-80F9-42D8-82E3-64E9BAEAC14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27418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C3A721B-FBB9-357D-9876-D8BAAB3184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Stikkrenne Gulsvik sandtak 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159DCDE1-9658-5D89-7EBC-09BA9E2860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Profil 1934. 1200mm rør innløp som går over til kulvert. Rør </a:t>
            </a:r>
            <a:r>
              <a:rPr lang="nb-NO" dirty="0" err="1"/>
              <a:t>ca</a:t>
            </a:r>
            <a:r>
              <a:rPr lang="nb-NO" dirty="0"/>
              <a:t> 40m og kulvert </a:t>
            </a:r>
            <a:r>
              <a:rPr lang="nb-NO" dirty="0" err="1"/>
              <a:t>ca</a:t>
            </a:r>
            <a:r>
              <a:rPr lang="nb-NO" dirty="0"/>
              <a:t> 15m lengde. Rør ser hele </a:t>
            </a:r>
            <a:r>
              <a:rPr lang="nb-NO"/>
              <a:t>og fine ut. </a:t>
            </a:r>
          </a:p>
        </p:txBody>
      </p:sp>
    </p:spTree>
    <p:extLst>
      <p:ext uri="{BB962C8B-B14F-4D97-AF65-F5344CB8AC3E}">
        <p14:creationId xmlns:p14="http://schemas.microsoft.com/office/powerpoint/2010/main" val="16007957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C25D450-6E91-9A53-7EA3-76B7EAF98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1200mm rør svinger til høyre mot innløp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D40AA965-F5ED-B3ED-A067-C4B2E8AE561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19" b="2031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6032419-E400-C7FD-FBDB-B2D078CD2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nb-NO" dirty="0"/>
              <a:t>Rør ser hele og fine ut.</a:t>
            </a:r>
          </a:p>
        </p:txBody>
      </p:sp>
    </p:spTree>
    <p:extLst>
      <p:ext uri="{BB962C8B-B14F-4D97-AF65-F5344CB8AC3E}">
        <p14:creationId xmlns:p14="http://schemas.microsoft.com/office/powerpoint/2010/main" val="34087357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2523210-F582-52D2-5BF1-54147F10D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Overgang fra rør til kulvert. 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E6348DE1-837C-E2A9-5DDD-915B9D4023D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49" b="2024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5D47DA2-F5B4-13C9-C787-B0200F4FD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92282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94CD020-3EFC-873E-0DBB-FA49BB329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Utløp fra kulvert. 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C142FC7E-3FA3-7924-BFDF-9425EC71EE8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8" b="2032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10721DB-A6F8-65AE-A2C5-435ACD0EA0A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31049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32449A-EABB-2D4F-4D7E-A3D438BBF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Utløp fra kulvert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761F6762-014C-47CF-3310-BA89EF5F767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04" b="20504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46A2B80-E75F-F28A-2EE6-A899C346110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413789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2850956-895C-B126-1665-994BDA830D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Bekk mot innløp 1200mm rør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D0972B6E-20EA-8A99-A5CD-9019C3C7C71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0" b="2032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0CD929C-7B09-1C42-4D05-9568BC13502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84596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A87E73F-C2A9-13F3-450A-7E5F0137F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Utløp kulvert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89E0BEFA-777C-FC4B-A5D9-F5E4BCA7122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42" b="18542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507E3C1-F3BE-B87E-31D4-7115CE78D3E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45620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D88C1A3-028C-59E8-84C4-72492BA2F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Vingemur ved utløp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B0BA3E83-CB75-0049-EE4D-78F75B3249C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57" b="19357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FB2DE6CB-DAD5-E320-233E-AD30DB8F1F9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660494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FD778A-FE7B-2979-5E3A-14335924B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Vingemur ved utløp kulvert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18E51D1A-2A82-2F6F-0ECF-4C413182CDC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8" b="2032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282210FF-13C3-CF89-BE51-69BCFAE1AC1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905138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272D46C-2D0A-A6F2-9044-F6545B70D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Bekk ut fra kulvert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E27C32BD-F116-2E4A-979B-1BF552B46A1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21" b="2052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A5AEED96-02D3-960E-7611-430CD680874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71804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92EAC5F-6291-73CD-A2A7-6D38B2132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Kulvert utløp. 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CCE423CC-918E-5D82-01E0-93AF5B37C58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68" b="1916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EB0150E-CCD3-A69C-CDEB-DFDC720D6DF3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nb-NO" dirty="0"/>
              <a:t>CA 15m til overgang rør</a:t>
            </a:r>
          </a:p>
        </p:txBody>
      </p:sp>
    </p:spTree>
    <p:extLst>
      <p:ext uri="{BB962C8B-B14F-4D97-AF65-F5344CB8AC3E}">
        <p14:creationId xmlns:p14="http://schemas.microsoft.com/office/powerpoint/2010/main" val="124747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CE73EE3-67DF-0E3F-56B8-8AFB2FFE3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Innløp 1200mm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9C1DCC12-5207-B824-AA79-AF4DCC1EBB6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6" b="20276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6A1C7131-4C92-7ADD-F201-A0F1470E5A2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949397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2FDD269-5563-58D6-81BA-62496CCEC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Steinmur rundt overgang fra rør til kulvert.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9C0F0B93-88AF-0B4B-A1E8-75097B12CFA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78" b="2017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0D010E2-6CD1-411C-047A-9E6093737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872900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F7F921D-1ED6-FA82-046D-0D1FE0081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Terreng fra vei og ned mot innløp 1200mm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BA695870-669F-7F44-44D6-11EB9BCD71E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16" b="20416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68E1C117-5EFE-9159-397F-0892462EE26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47826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20206966-FD64-FD15-7424-9368F73AEE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nb-NO" sz="5400" dirty="0"/>
              <a:t>Utløp kulvert profil 1934</a:t>
            </a:r>
          </a:p>
        </p:txBody>
      </p:sp>
      <p:sp>
        <p:nvSpPr>
          <p:cNvPr id="14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BDB1D70-0991-E717-3F05-045B64333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endParaRPr lang="en-US" sz="2200"/>
          </a:p>
        </p:txBody>
      </p:sp>
      <p:pic>
        <p:nvPicPr>
          <p:cNvPr id="5" name="Plassholder for innhold 4">
            <a:extLst>
              <a:ext uri="{FF2B5EF4-FFF2-40B4-BE49-F238E27FC236}">
                <a16:creationId xmlns:a16="http://schemas.microsoft.com/office/drawing/2014/main" id="{CA79165D-9509-5A1A-5F5F-A5C074E0E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4" r="2" b="5727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47011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lassholder for innhold 5">
            <a:extLst>
              <a:ext uri="{FF2B5EF4-FFF2-40B4-BE49-F238E27FC236}">
                <a16:creationId xmlns:a16="http://schemas.microsoft.com/office/drawing/2014/main" id="{D90B8748-407B-6DCD-A9E7-861319593D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28" r="1" b="2572"/>
          <a:stretch>
            <a:fillRect/>
          </a:stretch>
        </p:blipFill>
        <p:spPr>
          <a:xfrm>
            <a:off x="5101771" y="10"/>
            <a:ext cx="7094361" cy="6857989"/>
          </a:xfrm>
          <a:prstGeom prst="rect">
            <a:avLst/>
          </a:prstGeom>
        </p:spPr>
      </p:pic>
      <p:sp>
        <p:nvSpPr>
          <p:cNvPr id="21" name="Rectangle 17">
            <a:extLst>
              <a:ext uri="{FF2B5EF4-FFF2-40B4-BE49-F238E27FC236}">
                <a16:creationId xmlns:a16="http://schemas.microsoft.com/office/drawing/2014/main" id="{A34066D6-1B59-4642-A86D-39464CEE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4"/>
            <a:ext cx="5272088" cy="685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18E928D9-3091-4385-B979-265D55AD02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03011">
            <a:off x="1718653" y="700861"/>
            <a:ext cx="2987899" cy="2987899"/>
          </a:xfrm>
          <a:prstGeom prst="arc">
            <a:avLst>
              <a:gd name="adj1" fmla="val 14612914"/>
              <a:gd name="adj2" fmla="val 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814A9544-84EB-69FA-AA6D-DFE6EA6ED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795509"/>
            <a:ext cx="4092525" cy="279860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>
                <a:solidFill>
                  <a:srgbClr val="FFFFFF"/>
                </a:solidFill>
              </a:rPr>
              <a:t>Bekk inn mot 1200 innløp 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D602432-D774-4CF5-94E8-7D52D01059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01186" y="4626633"/>
            <a:ext cx="491961" cy="4919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7CDE9362-302D-0EF7-3051-5646B679F0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7" y="3686187"/>
            <a:ext cx="4092525" cy="2292581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2400">
                <a:solidFill>
                  <a:srgbClr val="FFFFFF"/>
                </a:solidFill>
              </a:rPr>
              <a:t>Profil 1934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BF9EBB4-5078-47B2-AAA0-DF4A88D81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27932" y="5011563"/>
            <a:ext cx="731558" cy="731558"/>
          </a:xfrm>
          <a:prstGeom prst="rect">
            <a:avLst/>
          </a:prstGeom>
          <a:noFill/>
          <a:ln w="127000">
            <a:solidFill>
              <a:schemeClr val="accent4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4820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5DF86CFE-B925-DB39-17F5-FF088A3FE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 err="1"/>
              <a:t>Terreng</a:t>
            </a:r>
            <a:r>
              <a:rPr lang="en-US" sz="5400" dirty="0"/>
              <a:t> </a:t>
            </a:r>
            <a:r>
              <a:rPr lang="en-US" sz="5400" dirty="0" err="1"/>
              <a:t>rundt</a:t>
            </a:r>
            <a:r>
              <a:rPr lang="en-US" sz="5400" dirty="0"/>
              <a:t> </a:t>
            </a:r>
            <a:r>
              <a:rPr lang="en-US" sz="5400" dirty="0" err="1"/>
              <a:t>innløp</a:t>
            </a:r>
            <a:r>
              <a:rPr lang="en-US" sz="5400" dirty="0"/>
              <a:t>. </a:t>
            </a:r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DAC7F114-DCD0-2F07-F677-57387CED78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200" dirty="0" err="1"/>
              <a:t>Profil</a:t>
            </a:r>
            <a:r>
              <a:rPr lang="en-US" sz="2200" dirty="0"/>
              <a:t> 1934</a:t>
            </a:r>
          </a:p>
        </p:txBody>
      </p:sp>
      <p:pic>
        <p:nvPicPr>
          <p:cNvPr id="6" name="Plassholder for innhold 5">
            <a:extLst>
              <a:ext uri="{FF2B5EF4-FFF2-40B4-BE49-F238E27FC236}">
                <a16:creationId xmlns:a16="http://schemas.microsoft.com/office/drawing/2014/main" id="{03285308-1D79-F550-F2C4-3A93A98F4E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6" r="-1" b="14370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233958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B864FD58-4244-D1CC-0063-C92FF934B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 err="1"/>
              <a:t>Innløp</a:t>
            </a:r>
            <a:r>
              <a:rPr lang="en-US" sz="5400" dirty="0"/>
              <a:t> 1200mm </a:t>
            </a:r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B00E962-8C0F-AE95-656B-9A402B6740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200" dirty="0" err="1"/>
              <a:t>Profil</a:t>
            </a:r>
            <a:r>
              <a:rPr lang="en-US" sz="2200" dirty="0"/>
              <a:t> 1934</a:t>
            </a:r>
          </a:p>
        </p:txBody>
      </p:sp>
      <p:pic>
        <p:nvPicPr>
          <p:cNvPr id="6" name="Plassholder for innhold 5">
            <a:extLst>
              <a:ext uri="{FF2B5EF4-FFF2-40B4-BE49-F238E27FC236}">
                <a16:creationId xmlns:a16="http://schemas.microsoft.com/office/drawing/2014/main" id="{DE2B8A68-920D-8DFA-C10B-EFCDC3F21A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45" r="-2" b="7882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64095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65F4E42-B6EC-46FE-B765-03236FF9F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320126"/>
            <a:ext cx="3806729" cy="307235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Fra vei ned mot innløp 1200 mm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6815FC45-FA5F-F0CE-4A84-A508FC9F086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0" b="17660"/>
          <a:stretch>
            <a:fillRect/>
          </a:stretch>
        </p:blipFill>
        <p:spPr>
          <a:xfrm>
            <a:off x="5463389" y="1014801"/>
            <a:ext cx="5941497" cy="4686538"/>
          </a:xfrm>
          <a:prstGeom prst="rect">
            <a:avLst/>
          </a:prstGeom>
        </p:spPr>
      </p:pic>
      <p:grpSp>
        <p:nvGrpSpPr>
          <p:cNvPr id="17" name="Group 10">
            <a:extLst>
              <a:ext uri="{FF2B5EF4-FFF2-40B4-BE49-F238E27FC236}">
                <a16:creationId xmlns:a16="http://schemas.microsoft.com/office/drawing/2014/main" id="{71E4E172-1EA7-E251-8265-AD4D673154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5025" y="6737718"/>
            <a:ext cx="12207200" cy="123363"/>
            <a:chOff x="-5025" y="6737718"/>
            <a:chExt cx="12207200" cy="12336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36EE4C1-7905-4652-A645-D2C3112E2F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 flipH="1">
              <a:off x="6036894" y="695800"/>
              <a:ext cx="123362" cy="12207199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2">
              <a:extLst>
                <a:ext uri="{FF2B5EF4-FFF2-40B4-BE49-F238E27FC236}">
                  <a16:creationId xmlns:a16="http://schemas.microsoft.com/office/drawing/2014/main" id="{5B2D6870-BDC0-AE8B-A7F5-D570327D12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176406" y="3835311"/>
              <a:ext cx="123362" cy="5928176"/>
            </a:xfrm>
            <a:prstGeom prst="rect">
              <a:avLst/>
            </a:prstGeom>
            <a:gradFill>
              <a:gsLst>
                <a:gs pos="19000">
                  <a:schemeClr val="accent5"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0C1F8E54-DE91-A27E-032B-8823196E5EE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028553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6169DD0-1DC6-F739-C19F-5A0F8A8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Overgang fra 1200mm rør til kulvert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DAA18D89-298D-6726-6A5D-9AB4A55D37F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0" b="2039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CF72975C-25C1-3CBE-0B6D-952D6B6764D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06744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5736B76-765B-9721-6DEA-3D3906B69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Kulvert utløp. 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3980DD8A-3BDA-AEBC-8372-E1A39407C27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5" b="20195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52FAF7E9-4541-007B-733C-AFA866C5750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nb-NO" dirty="0"/>
              <a:t>Antatt lengde på kulvert </a:t>
            </a:r>
            <a:r>
              <a:rPr lang="nb-NO" dirty="0" err="1"/>
              <a:t>ca</a:t>
            </a:r>
            <a:r>
              <a:rPr lang="nb-NO" dirty="0"/>
              <a:t> 15 m</a:t>
            </a:r>
          </a:p>
        </p:txBody>
      </p:sp>
    </p:spTree>
    <p:extLst>
      <p:ext uri="{BB962C8B-B14F-4D97-AF65-F5344CB8AC3E}">
        <p14:creationId xmlns:p14="http://schemas.microsoft.com/office/powerpoint/2010/main" val="3798056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9F62BF70F3D6E4EB2968B2C8C7554D0" ma:contentTypeVersion="19" ma:contentTypeDescription="Opprett et nytt dokument." ma:contentTypeScope="" ma:versionID="cc39467244e880e2a2f1747c013029f4">
  <xsd:schema xmlns:xsd="http://www.w3.org/2001/XMLSchema" xmlns:xs="http://www.w3.org/2001/XMLSchema" xmlns:p="http://schemas.microsoft.com/office/2006/metadata/properties" xmlns:ns2="beae3e8e-208c-4b8a-be05-3e30f474ae01" xmlns:ns3="bc1a9fb6-7658-42e8-a5a6-7566ec40f389" targetNamespace="http://schemas.microsoft.com/office/2006/metadata/properties" ma:root="true" ma:fieldsID="6cd6d4d9bc2486cdcef0b08a0a4fba9a" ns2:_="" ns3:_="">
    <xsd:import namespace="beae3e8e-208c-4b8a-be05-3e30f474ae01"/>
    <xsd:import namespace="bc1a9fb6-7658-42e8-a5a6-7566ec40f389"/>
    <xsd:element name="properties">
      <xsd:complexType>
        <xsd:sequence>
          <xsd:element name="documentManagement">
            <xsd:complexType>
              <xsd:all>
                <xsd:element ref="ns2:h491b3e5757f4a00a7c25d6edb0ba887" minOccurs="0"/>
                <xsd:element ref="ns2:TaxCatchAll" minOccurs="0"/>
                <xsd:element ref="ns2:TaxCatchAllLabel" minOccurs="0"/>
                <xsd:element ref="ns2:Sak_x0020_Mime_x0020_360" minOccurs="0"/>
                <xsd:element ref="ns2:mdd69e788dc1498dbcc1a53e4b12ec9a" minOccurs="0"/>
                <xsd:element ref="ns2:m3df137df2ca43aeb5a0ac4f577ac654" minOccurs="0"/>
                <xsd:element ref="ns2:Status_x005f_x0020_journalf_x005f_x00f8_ring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3:MediaServiceOCR" minOccurs="0"/>
                <xsd:element ref="ns3:MediaLengthInSecond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ae3e8e-208c-4b8a-be05-3e30f474ae01" elementFormDefault="qualified">
    <xsd:import namespace="http://schemas.microsoft.com/office/2006/documentManagement/types"/>
    <xsd:import namespace="http://schemas.microsoft.com/office/infopath/2007/PartnerControls"/>
    <xsd:element name="h491b3e5757f4a00a7c25d6edb0ba887" ma:index="8" nillable="true" ma:taxonomy="true" ma:internalName="h491b3e5757f4a00a7c25d6edb0ba887" ma:taxonomyFieldName="Organisasjonsenhet" ma:displayName="Organisasjonsenhet" ma:default="2;#Utbyggingsområde sørøst|bbdc3b2d-0265-4390-9368-88837285e7bf" ma:fieldId="{1491b3e5-757f-4a00-a7c2-5d6edb0ba887}" ma:taxonomyMulti="true" ma:sspId="4c297bfe-2ddf-49c0-b48d-5e3f9de3295d" ma:termSetId="b03cc634-47d7-450d-b53d-2863e925e78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bee8f4c9-749f-4b14-b03b-aaea82442d86}" ma:internalName="TaxCatchAll" ma:showField="CatchAllData" ma:web="501500c6-8433-4ee9-949b-00ac800f3f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bee8f4c9-749f-4b14-b03b-aaea82442d86}" ma:internalName="TaxCatchAllLabel" ma:readOnly="true" ma:showField="CatchAllDataLabel" ma:web="501500c6-8433-4ee9-949b-00ac800f3f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ak_x0020_Mime_x0020_360" ma:index="12" nillable="true" ma:displayName="Sak Mime 360" ma:format="Hyperlink" ma:internalName="Sak_x0020_Mime_x0020_360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dd69e788dc1498dbcc1a53e4b12ec9a" ma:index="13" nillable="true" ma:taxonomy="true" ma:internalName="mdd69e788dc1498dbcc1a53e4b12ec9a" ma:taxonomyFieldName="Dokumentstatus" ma:displayName="Dokumentstatus" ma:default="1;#Under arbeid|f39d8bcc-2a80-4417-a67a-9134b0a418c4" ma:fieldId="{6dd69e78-8dc1-498d-bcc1-a53e4b12ec9a}" ma:sspId="4c297bfe-2ddf-49c0-b48d-5e3f9de3295d" ma:termSetId="79c2f50f-9c9d-4b9a-9024-7430fd4a1c7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3df137df2ca43aeb5a0ac4f577ac654" ma:index="15" nillable="true" ma:taxonomy="true" ma:internalName="m3df137df2ca43aeb5a0ac4f577ac654" ma:taxonomyFieldName="Prosessomr_x00e5_der" ma:displayName="Prosessområder" ma:default="" ma:fieldId="{63df137d-f2ca-43ae-b5a0-ac4f577ac654}" ma:sspId="4c297bfe-2ddf-49c0-b48d-5e3f9de3295d" ma:termSetId="2583bc30-ab2c-419c-b519-aebcd66245c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tatus_x005f_x0020_journalf_x005f_x00f8_ring" ma:index="17" nillable="true" ma:displayName="Status journalføring" ma:internalName="Status_x0020_journalf_x00f8_ring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1a9fb6-7658-42e8-a5a6-7566ec40f3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Bildemerkelapper" ma:readOnly="false" ma:fieldId="{5cf76f15-5ced-4ddc-b409-7134ff3c332f}" ma:taxonomyMulti="true" ma:sspId="4c297bfe-2ddf-49c0-b48d-5e3f9de329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4c297bfe-2ddf-49c0-b48d-5e3f9de3295d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491b3e5757f4a00a7c25d6edb0ba887 xmlns="beae3e8e-208c-4b8a-be05-3e30f474ae01">
      <Terms xmlns="http://schemas.microsoft.com/office/infopath/2007/PartnerControls">
        <TermInfo xmlns="http://schemas.microsoft.com/office/infopath/2007/PartnerControls">
          <TermName xmlns="http://schemas.microsoft.com/office/infopath/2007/PartnerControls">Utbyggingsområde sørøst</TermName>
          <TermId xmlns="http://schemas.microsoft.com/office/infopath/2007/PartnerControls">bbdc3b2d-0265-4390-9368-88837285e7bf</TermId>
        </TermInfo>
      </Terms>
    </h491b3e5757f4a00a7c25d6edb0ba887>
    <TaxCatchAll xmlns="beae3e8e-208c-4b8a-be05-3e30f474ae01">
      <Value>2</Value>
      <Value>1</Value>
    </TaxCatchAll>
    <mdd69e788dc1498dbcc1a53e4b12ec9a xmlns="beae3e8e-208c-4b8a-be05-3e30f474ae01">
      <Terms xmlns="http://schemas.microsoft.com/office/infopath/2007/PartnerControls">
        <TermInfo xmlns="http://schemas.microsoft.com/office/infopath/2007/PartnerControls">
          <TermName xmlns="http://schemas.microsoft.com/office/infopath/2007/PartnerControls">Under arbeid</TermName>
          <TermId xmlns="http://schemas.microsoft.com/office/infopath/2007/PartnerControls">f39d8bcc-2a80-4417-a67a-9134b0a418c4</TermId>
        </TermInfo>
      </Terms>
    </mdd69e788dc1498dbcc1a53e4b12ec9a>
    <Status_x005f_x0020_journalf_x005f_x00f8_ring xmlns="beae3e8e-208c-4b8a-be05-3e30f474ae01" xsi:nil="true"/>
    <lcf76f155ced4ddcb4097134ff3c332f xmlns="bc1a9fb6-7658-42e8-a5a6-7566ec40f389">
      <Terms xmlns="http://schemas.microsoft.com/office/infopath/2007/PartnerControls"/>
    </lcf76f155ced4ddcb4097134ff3c332f>
    <m3df137df2ca43aeb5a0ac4f577ac654 xmlns="beae3e8e-208c-4b8a-be05-3e30f474ae01">
      <Terms xmlns="http://schemas.microsoft.com/office/infopath/2007/PartnerControls"/>
    </m3df137df2ca43aeb5a0ac4f577ac654>
    <Sak_x0020_Mime_x0020_360 xmlns="beae3e8e-208c-4b8a-be05-3e30f474ae01">
      <Url xsi:nil="true"/>
      <Description xsi:nil="true"/>
    </Sak_x0020_Mime_x0020_360>
  </documentManagement>
</p:properties>
</file>

<file path=customXml/itemProps1.xml><?xml version="1.0" encoding="utf-8"?>
<ds:datastoreItem xmlns:ds="http://schemas.openxmlformats.org/officeDocument/2006/customXml" ds:itemID="{F7D45A14-B09A-4026-BB38-F9A6263455BC}"/>
</file>

<file path=customXml/itemProps2.xml><?xml version="1.0" encoding="utf-8"?>
<ds:datastoreItem xmlns:ds="http://schemas.openxmlformats.org/officeDocument/2006/customXml" ds:itemID="{EC421526-86DF-4AB6-BE80-13852F99C3E2}"/>
</file>

<file path=customXml/itemProps3.xml><?xml version="1.0" encoding="utf-8"?>
<ds:datastoreItem xmlns:ds="http://schemas.openxmlformats.org/officeDocument/2006/customXml" ds:itemID="{4CB7429C-A230-4066-BE32-77FCFF61F430}"/>
</file>

<file path=customXml/itemProps4.xml><?xml version="1.0" encoding="utf-8"?>
<ds:datastoreItem xmlns:ds="http://schemas.openxmlformats.org/officeDocument/2006/customXml" ds:itemID="{BC09BC9C-1848-44BE-A4C7-2F8A2017AE6E}"/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146</Words>
  <Application>Microsoft Office PowerPoint</Application>
  <PresentationFormat>Widescreen</PresentationFormat>
  <Paragraphs>28</Paragraphs>
  <Slides>21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21</vt:i4>
      </vt:variant>
    </vt:vector>
  </HeadingPairs>
  <TitlesOfParts>
    <vt:vector size="26" baseType="lpstr">
      <vt:lpstr>Aptos</vt:lpstr>
      <vt:lpstr>Aptos Display</vt:lpstr>
      <vt:lpstr>Arial</vt:lpstr>
      <vt:lpstr>Calibri</vt:lpstr>
      <vt:lpstr>Office-tema</vt:lpstr>
      <vt:lpstr>Stikkrenne Gulsvik sandtak </vt:lpstr>
      <vt:lpstr>Innløp 1200mm</vt:lpstr>
      <vt:lpstr>Utløp kulvert profil 1934</vt:lpstr>
      <vt:lpstr>Bekk inn mot 1200 innløp </vt:lpstr>
      <vt:lpstr>Terreng rundt innløp. </vt:lpstr>
      <vt:lpstr>Innløp 1200mm </vt:lpstr>
      <vt:lpstr>Fra vei ned mot innløp 1200 mm</vt:lpstr>
      <vt:lpstr>Overgang fra 1200mm rør til kulvert</vt:lpstr>
      <vt:lpstr>Kulvert utløp. </vt:lpstr>
      <vt:lpstr>1200mm rør svinger til høyre mot innløp</vt:lpstr>
      <vt:lpstr>Overgang fra rør til kulvert. </vt:lpstr>
      <vt:lpstr>Utløp fra kulvert. </vt:lpstr>
      <vt:lpstr>Utløp fra kulvert</vt:lpstr>
      <vt:lpstr>Bekk mot innløp 1200mm rør</vt:lpstr>
      <vt:lpstr>Utløp kulvert</vt:lpstr>
      <vt:lpstr>Vingemur ved utløp</vt:lpstr>
      <vt:lpstr>Vingemur ved utløp kulvert</vt:lpstr>
      <vt:lpstr>Bekk ut fra kulvert</vt:lpstr>
      <vt:lpstr>Kulvert utløp. </vt:lpstr>
      <vt:lpstr>Steinmur rundt overgang fra rør til kulvert.</vt:lpstr>
      <vt:lpstr>Terreng fra vei og ned mot innløp 1200mm</vt:lpstr>
    </vt:vector>
  </TitlesOfParts>
  <Company>Statens vegvesen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Thorbjørn Theodorsen</dc:creator>
  <cp:lastModifiedBy>Thorbjørn Theodorsen</cp:lastModifiedBy>
  <cp:revision>2</cp:revision>
  <dcterms:created xsi:type="dcterms:W3CDTF">2026-05-05T13:13:11Z</dcterms:created>
  <dcterms:modified xsi:type="dcterms:W3CDTF">2026-05-06T07:03:29Z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6eae731-f11e-4017-952e-3dce43580afc_Enabled">
    <vt:lpwstr>true</vt:lpwstr>
  </property>
  <property fmtid="{D5CDD505-2E9C-101B-9397-08002B2CF9AE}" pid="3" name="MSIP_Label_86eae731-f11e-4017-952e-3dce43580afc_SetDate">
    <vt:lpwstr>2026-05-05T13:25:46Z</vt:lpwstr>
  </property>
  <property fmtid="{D5CDD505-2E9C-101B-9397-08002B2CF9AE}" pid="4" name="MSIP_Label_86eae731-f11e-4017-952e-3dce43580afc_Method">
    <vt:lpwstr>Privileged</vt:lpwstr>
  </property>
  <property fmtid="{D5CDD505-2E9C-101B-9397-08002B2CF9AE}" pid="5" name="MSIP_Label_86eae731-f11e-4017-952e-3dce43580afc_Name">
    <vt:lpwstr>Public-new</vt:lpwstr>
  </property>
  <property fmtid="{D5CDD505-2E9C-101B-9397-08002B2CF9AE}" pid="6" name="MSIP_Label_86eae731-f11e-4017-952e-3dce43580afc_SiteId">
    <vt:lpwstr>38856954-ed55-49f7-8bdd-738ffbbfd390</vt:lpwstr>
  </property>
  <property fmtid="{D5CDD505-2E9C-101B-9397-08002B2CF9AE}" pid="7" name="MSIP_Label_86eae731-f11e-4017-952e-3dce43580afc_ActionId">
    <vt:lpwstr>267dcdbc-8ecb-4b2a-85ca-2ba0ab531376</vt:lpwstr>
  </property>
  <property fmtid="{D5CDD505-2E9C-101B-9397-08002B2CF9AE}" pid="8" name="MSIP_Label_86eae731-f11e-4017-952e-3dce43580afc_ContentBits">
    <vt:lpwstr>0</vt:lpwstr>
  </property>
  <property fmtid="{D5CDD505-2E9C-101B-9397-08002B2CF9AE}" pid="9" name="MSIP_Label_86eae731-f11e-4017-952e-3dce43580afc_Tag">
    <vt:lpwstr>10, 0, 1, 1</vt:lpwstr>
  </property>
  <property fmtid="{D5CDD505-2E9C-101B-9397-08002B2CF9AE}" pid="10" name="ContentTypeId">
    <vt:lpwstr>0x010100B9F62BF70F3D6E4EB2968B2C8C7554D0</vt:lpwstr>
  </property>
  <property fmtid="{D5CDD505-2E9C-101B-9397-08002B2CF9AE}" pid="11" name="Organisasjonsenhet">
    <vt:lpwstr>2;#Utbyggingsområde sørøst|bbdc3b2d-0265-4390-9368-88837285e7bf</vt:lpwstr>
  </property>
  <property fmtid="{D5CDD505-2E9C-101B-9397-08002B2CF9AE}" pid="12" name="Dokumentstatus">
    <vt:lpwstr>1;#Under arbeid|f39d8bcc-2a80-4417-a67a-9134b0a418c4</vt:lpwstr>
  </property>
  <property fmtid="{D5CDD505-2E9C-101B-9397-08002B2CF9AE}" pid="13" name="MediaServiceImageTags">
    <vt:lpwstr/>
  </property>
  <property fmtid="{D5CDD505-2E9C-101B-9397-08002B2CF9AE}" pid="14" name="Prosessomr_x00e5_der">
    <vt:lpwstr/>
  </property>
  <property fmtid="{D5CDD505-2E9C-101B-9397-08002B2CF9AE}" pid="15" name="Prosessområder">
    <vt:lpwstr/>
  </property>
</Properties>
</file>