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9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7" r:id="rId13"/>
    <p:sldId id="271" r:id="rId14"/>
    <p:sldId id="272" r:id="rId15"/>
    <p:sldId id="273" r:id="rId16"/>
  </p:sldIdLst>
  <p:sldSz cx="12192000" cy="6858000"/>
  <p:notesSz cx="6858000" cy="9144000"/>
  <p:defaultTextStyle>
    <a:defPPr>
      <a:defRPr lang="nb-N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21" autoAdjust="0"/>
    <p:restoredTop sz="94660"/>
  </p:normalViewPr>
  <p:slideViewPr>
    <p:cSldViewPr snapToGrid="0">
      <p:cViewPr varScale="1">
        <p:scale>
          <a:sx n="142" d="100"/>
          <a:sy n="142" d="100"/>
        </p:scale>
        <p:origin x="126" y="21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customXml" Target="../customXml/item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customXml" Target="../customXml/item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customXml" Target="../customXml/item3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customXml" Target="../customXml/item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tellys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85DCC38A-5EA1-2E51-B70A-F290036FB55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b-NO"/>
              <a:t>Klikk for å redigere tittelstil</a:t>
            </a:r>
          </a:p>
        </p:txBody>
      </p:sp>
      <p:sp>
        <p:nvSpPr>
          <p:cNvPr id="3" name="Undertittel 2">
            <a:extLst>
              <a:ext uri="{FF2B5EF4-FFF2-40B4-BE49-F238E27FC236}">
                <a16:creationId xmlns:a16="http://schemas.microsoft.com/office/drawing/2014/main" id="{D83C702F-87B4-C6D6-7CCD-6FB5C7CCD3D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/>
              <a:t>Klikk for å redigere undertittelstil i malen</a:t>
            </a:r>
          </a:p>
        </p:txBody>
      </p:sp>
      <p:sp>
        <p:nvSpPr>
          <p:cNvPr id="4" name="Plassholder for dato 3">
            <a:extLst>
              <a:ext uri="{FF2B5EF4-FFF2-40B4-BE49-F238E27FC236}">
                <a16:creationId xmlns:a16="http://schemas.microsoft.com/office/drawing/2014/main" id="{88855859-9831-D2FB-3C26-B1AB5900C9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9D053F-897C-4DE7-9B39-EB1B43790B1F}" type="datetimeFigureOut">
              <a:rPr lang="nb-NO" smtClean="0"/>
              <a:t>29.07.2026</a:t>
            </a:fld>
            <a:endParaRPr lang="nb-NO"/>
          </a:p>
        </p:txBody>
      </p:sp>
      <p:sp>
        <p:nvSpPr>
          <p:cNvPr id="5" name="Plassholder for bunntekst 4">
            <a:extLst>
              <a:ext uri="{FF2B5EF4-FFF2-40B4-BE49-F238E27FC236}">
                <a16:creationId xmlns:a16="http://schemas.microsoft.com/office/drawing/2014/main" id="{D212B676-9AD3-F90D-3D82-EDAD5A49AA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6" name="Plassholder for lysbildenummer 5">
            <a:extLst>
              <a:ext uri="{FF2B5EF4-FFF2-40B4-BE49-F238E27FC236}">
                <a16:creationId xmlns:a16="http://schemas.microsoft.com/office/drawing/2014/main" id="{DC23F0DD-4E69-9203-2A56-CA664DD65F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EA090A-8015-4E5D-B643-6099CB91CDE1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6092028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Loddrett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B81C670B-172B-F77B-C023-DE12B6F933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loddrett tekst 2">
            <a:extLst>
              <a:ext uri="{FF2B5EF4-FFF2-40B4-BE49-F238E27FC236}">
                <a16:creationId xmlns:a16="http://schemas.microsoft.com/office/drawing/2014/main" id="{FB24D256-2757-FAB7-6E8A-EB5394820BF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sp>
        <p:nvSpPr>
          <p:cNvPr id="4" name="Plassholder for dato 3">
            <a:extLst>
              <a:ext uri="{FF2B5EF4-FFF2-40B4-BE49-F238E27FC236}">
                <a16:creationId xmlns:a16="http://schemas.microsoft.com/office/drawing/2014/main" id="{3F35D66A-005C-18AC-D94A-7D084ACC51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9D053F-897C-4DE7-9B39-EB1B43790B1F}" type="datetimeFigureOut">
              <a:rPr lang="nb-NO" smtClean="0"/>
              <a:t>29.07.2026</a:t>
            </a:fld>
            <a:endParaRPr lang="nb-NO"/>
          </a:p>
        </p:txBody>
      </p:sp>
      <p:sp>
        <p:nvSpPr>
          <p:cNvPr id="5" name="Plassholder for bunntekst 4">
            <a:extLst>
              <a:ext uri="{FF2B5EF4-FFF2-40B4-BE49-F238E27FC236}">
                <a16:creationId xmlns:a16="http://schemas.microsoft.com/office/drawing/2014/main" id="{DD35FA8F-468C-A8BE-987C-0B58D4148D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6" name="Plassholder for lysbildenummer 5">
            <a:extLst>
              <a:ext uri="{FF2B5EF4-FFF2-40B4-BE49-F238E27FC236}">
                <a16:creationId xmlns:a16="http://schemas.microsoft.com/office/drawing/2014/main" id="{F9053F78-8C23-4579-D0A1-7C83458954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EA090A-8015-4E5D-B643-6099CB91CDE1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0509529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drett tittel og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drett tittel 1">
            <a:extLst>
              <a:ext uri="{FF2B5EF4-FFF2-40B4-BE49-F238E27FC236}">
                <a16:creationId xmlns:a16="http://schemas.microsoft.com/office/drawing/2014/main" id="{63D0FFD8-00BC-B2D0-FB69-222ECF09399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loddrett tekst 2">
            <a:extLst>
              <a:ext uri="{FF2B5EF4-FFF2-40B4-BE49-F238E27FC236}">
                <a16:creationId xmlns:a16="http://schemas.microsoft.com/office/drawing/2014/main" id="{9B1EB997-4FAE-BCD8-4B65-ADAC6F682B3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sp>
        <p:nvSpPr>
          <p:cNvPr id="4" name="Plassholder for dato 3">
            <a:extLst>
              <a:ext uri="{FF2B5EF4-FFF2-40B4-BE49-F238E27FC236}">
                <a16:creationId xmlns:a16="http://schemas.microsoft.com/office/drawing/2014/main" id="{3F07DFDE-A631-DC84-2409-0DDE9E4EB4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9D053F-897C-4DE7-9B39-EB1B43790B1F}" type="datetimeFigureOut">
              <a:rPr lang="nb-NO" smtClean="0"/>
              <a:t>29.07.2026</a:t>
            </a:fld>
            <a:endParaRPr lang="nb-NO"/>
          </a:p>
        </p:txBody>
      </p:sp>
      <p:sp>
        <p:nvSpPr>
          <p:cNvPr id="5" name="Plassholder for bunntekst 4">
            <a:extLst>
              <a:ext uri="{FF2B5EF4-FFF2-40B4-BE49-F238E27FC236}">
                <a16:creationId xmlns:a16="http://schemas.microsoft.com/office/drawing/2014/main" id="{C2ACD98F-D70C-4DEE-DB7B-944634CF42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6" name="Plassholder for lysbildenummer 5">
            <a:extLst>
              <a:ext uri="{FF2B5EF4-FFF2-40B4-BE49-F238E27FC236}">
                <a16:creationId xmlns:a16="http://schemas.microsoft.com/office/drawing/2014/main" id="{21962F7E-7001-AC60-E189-CBAB7882B8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EA090A-8015-4E5D-B643-6099CB91CDE1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6963654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tel og innho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0799CBD6-AEF2-0F17-83D2-AE0F85297A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29682E2E-65F1-3357-5A7F-C586CFF9ACF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sp>
        <p:nvSpPr>
          <p:cNvPr id="4" name="Plassholder for dato 3">
            <a:extLst>
              <a:ext uri="{FF2B5EF4-FFF2-40B4-BE49-F238E27FC236}">
                <a16:creationId xmlns:a16="http://schemas.microsoft.com/office/drawing/2014/main" id="{8BCF7B0A-D3A2-D6E1-36BE-B61F3AE21A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9D053F-897C-4DE7-9B39-EB1B43790B1F}" type="datetimeFigureOut">
              <a:rPr lang="nb-NO" smtClean="0"/>
              <a:t>29.07.2026</a:t>
            </a:fld>
            <a:endParaRPr lang="nb-NO"/>
          </a:p>
        </p:txBody>
      </p:sp>
      <p:sp>
        <p:nvSpPr>
          <p:cNvPr id="5" name="Plassholder for bunntekst 4">
            <a:extLst>
              <a:ext uri="{FF2B5EF4-FFF2-40B4-BE49-F238E27FC236}">
                <a16:creationId xmlns:a16="http://schemas.microsoft.com/office/drawing/2014/main" id="{663E046A-8C94-BB08-2958-C3B9DDD202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6" name="Plassholder for lysbildenummer 5">
            <a:extLst>
              <a:ext uri="{FF2B5EF4-FFF2-40B4-BE49-F238E27FC236}">
                <a16:creationId xmlns:a16="http://schemas.microsoft.com/office/drawing/2014/main" id="{8A73E501-AF66-9FE5-3F6B-BF3C12CDC4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EA090A-8015-4E5D-B643-6099CB91CDE1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8125003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Deloversk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CCE9CBC0-ED5B-4A21-999F-E36772EF12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tekst 2">
            <a:extLst>
              <a:ext uri="{FF2B5EF4-FFF2-40B4-BE49-F238E27FC236}">
                <a16:creationId xmlns:a16="http://schemas.microsoft.com/office/drawing/2014/main" id="{6999595F-6DDB-32DA-444C-2A5191DFF7D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4" name="Plassholder for dato 3">
            <a:extLst>
              <a:ext uri="{FF2B5EF4-FFF2-40B4-BE49-F238E27FC236}">
                <a16:creationId xmlns:a16="http://schemas.microsoft.com/office/drawing/2014/main" id="{E58AC472-5B20-E5C1-827D-2A56EA9AAC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9D053F-897C-4DE7-9B39-EB1B43790B1F}" type="datetimeFigureOut">
              <a:rPr lang="nb-NO" smtClean="0"/>
              <a:t>29.07.2026</a:t>
            </a:fld>
            <a:endParaRPr lang="nb-NO"/>
          </a:p>
        </p:txBody>
      </p:sp>
      <p:sp>
        <p:nvSpPr>
          <p:cNvPr id="5" name="Plassholder for bunntekst 4">
            <a:extLst>
              <a:ext uri="{FF2B5EF4-FFF2-40B4-BE49-F238E27FC236}">
                <a16:creationId xmlns:a16="http://schemas.microsoft.com/office/drawing/2014/main" id="{5648F558-A6E0-9918-41DE-F175DD4046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6" name="Plassholder for lysbildenummer 5">
            <a:extLst>
              <a:ext uri="{FF2B5EF4-FFF2-40B4-BE49-F238E27FC236}">
                <a16:creationId xmlns:a16="http://schemas.microsoft.com/office/drawing/2014/main" id="{6A0AE2A6-A105-D822-CDB0-4476ED1720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EA090A-8015-4E5D-B643-6099CB91CDE1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125634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nholdsdel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86304DB7-B8B3-34F9-0213-374408D427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3C4D7B03-11F7-68D7-659D-C9D6D9D953C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sp>
        <p:nvSpPr>
          <p:cNvPr id="4" name="Plassholder for innhold 3">
            <a:extLst>
              <a:ext uri="{FF2B5EF4-FFF2-40B4-BE49-F238E27FC236}">
                <a16:creationId xmlns:a16="http://schemas.microsoft.com/office/drawing/2014/main" id="{DDB5F13E-F112-D5D8-00AA-E7A81C7CCDE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sp>
        <p:nvSpPr>
          <p:cNvPr id="5" name="Plassholder for dato 4">
            <a:extLst>
              <a:ext uri="{FF2B5EF4-FFF2-40B4-BE49-F238E27FC236}">
                <a16:creationId xmlns:a16="http://schemas.microsoft.com/office/drawing/2014/main" id="{6AA6A683-3729-A0BE-56FE-CE4A5A1143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9D053F-897C-4DE7-9B39-EB1B43790B1F}" type="datetimeFigureOut">
              <a:rPr lang="nb-NO" smtClean="0"/>
              <a:t>29.07.2026</a:t>
            </a:fld>
            <a:endParaRPr lang="nb-NO"/>
          </a:p>
        </p:txBody>
      </p:sp>
      <p:sp>
        <p:nvSpPr>
          <p:cNvPr id="6" name="Plassholder for bunntekst 5">
            <a:extLst>
              <a:ext uri="{FF2B5EF4-FFF2-40B4-BE49-F238E27FC236}">
                <a16:creationId xmlns:a16="http://schemas.microsoft.com/office/drawing/2014/main" id="{2D4BF484-1344-5F78-2E55-46F390BA38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7" name="Plassholder for lysbildenummer 6">
            <a:extLst>
              <a:ext uri="{FF2B5EF4-FFF2-40B4-BE49-F238E27FC236}">
                <a16:creationId xmlns:a16="http://schemas.microsoft.com/office/drawing/2014/main" id="{0B08CCA4-DCC8-48A6-DE91-618191EAF6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EA090A-8015-4E5D-B643-6099CB91CDE1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482499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Sammenlig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B6CB4ABD-977F-B8AA-882E-C2C3C4934F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tekst 2">
            <a:extLst>
              <a:ext uri="{FF2B5EF4-FFF2-40B4-BE49-F238E27FC236}">
                <a16:creationId xmlns:a16="http://schemas.microsoft.com/office/drawing/2014/main" id="{5F99A639-C779-01FB-F5D2-CEC5E52684C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4" name="Plassholder for innhold 3">
            <a:extLst>
              <a:ext uri="{FF2B5EF4-FFF2-40B4-BE49-F238E27FC236}">
                <a16:creationId xmlns:a16="http://schemas.microsoft.com/office/drawing/2014/main" id="{E7B6FD18-4948-336C-068C-7BFD2981CD9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sp>
        <p:nvSpPr>
          <p:cNvPr id="5" name="Plassholder for tekst 4">
            <a:extLst>
              <a:ext uri="{FF2B5EF4-FFF2-40B4-BE49-F238E27FC236}">
                <a16:creationId xmlns:a16="http://schemas.microsoft.com/office/drawing/2014/main" id="{7B6A08BF-6A1D-BFFE-F830-BC3D1CCE8C6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6" name="Plassholder for innhold 5">
            <a:extLst>
              <a:ext uri="{FF2B5EF4-FFF2-40B4-BE49-F238E27FC236}">
                <a16:creationId xmlns:a16="http://schemas.microsoft.com/office/drawing/2014/main" id="{34AB3272-84F9-DB04-5BEA-1390DBDAAAA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sp>
        <p:nvSpPr>
          <p:cNvPr id="7" name="Plassholder for dato 6">
            <a:extLst>
              <a:ext uri="{FF2B5EF4-FFF2-40B4-BE49-F238E27FC236}">
                <a16:creationId xmlns:a16="http://schemas.microsoft.com/office/drawing/2014/main" id="{315DA910-1038-1AE0-105C-B37BDD68AA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9D053F-897C-4DE7-9B39-EB1B43790B1F}" type="datetimeFigureOut">
              <a:rPr lang="nb-NO" smtClean="0"/>
              <a:t>29.07.2026</a:t>
            </a:fld>
            <a:endParaRPr lang="nb-NO"/>
          </a:p>
        </p:txBody>
      </p:sp>
      <p:sp>
        <p:nvSpPr>
          <p:cNvPr id="8" name="Plassholder for bunntekst 7">
            <a:extLst>
              <a:ext uri="{FF2B5EF4-FFF2-40B4-BE49-F238E27FC236}">
                <a16:creationId xmlns:a16="http://schemas.microsoft.com/office/drawing/2014/main" id="{968E3063-0B1C-F247-5BF0-0ED8E019E4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9" name="Plassholder for lysbildenummer 8">
            <a:extLst>
              <a:ext uri="{FF2B5EF4-FFF2-40B4-BE49-F238E27FC236}">
                <a16:creationId xmlns:a16="http://schemas.microsoft.com/office/drawing/2014/main" id="{CE834DE0-4270-8F9A-4B2C-D12306008F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EA090A-8015-4E5D-B643-6099CB91CDE1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7903572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B2B62EE-E591-E654-83C6-2790D860B7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dato 2">
            <a:extLst>
              <a:ext uri="{FF2B5EF4-FFF2-40B4-BE49-F238E27FC236}">
                <a16:creationId xmlns:a16="http://schemas.microsoft.com/office/drawing/2014/main" id="{A5692CD3-1C1A-E831-1891-091485DCEC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9D053F-897C-4DE7-9B39-EB1B43790B1F}" type="datetimeFigureOut">
              <a:rPr lang="nb-NO" smtClean="0"/>
              <a:t>29.07.2026</a:t>
            </a:fld>
            <a:endParaRPr lang="nb-NO"/>
          </a:p>
        </p:txBody>
      </p:sp>
      <p:sp>
        <p:nvSpPr>
          <p:cNvPr id="4" name="Plassholder for bunntekst 3">
            <a:extLst>
              <a:ext uri="{FF2B5EF4-FFF2-40B4-BE49-F238E27FC236}">
                <a16:creationId xmlns:a16="http://schemas.microsoft.com/office/drawing/2014/main" id="{105F19F8-841F-2621-00C9-72B1D4FBAC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5" name="Plassholder for lysbildenummer 4">
            <a:extLst>
              <a:ext uri="{FF2B5EF4-FFF2-40B4-BE49-F238E27FC236}">
                <a16:creationId xmlns:a16="http://schemas.microsoft.com/office/drawing/2014/main" id="{DB1C791F-1A0F-7E18-3236-3B20E546F2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EA090A-8015-4E5D-B643-6099CB91CDE1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9565692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dato 1">
            <a:extLst>
              <a:ext uri="{FF2B5EF4-FFF2-40B4-BE49-F238E27FC236}">
                <a16:creationId xmlns:a16="http://schemas.microsoft.com/office/drawing/2014/main" id="{6CA2BF59-11CC-0A75-BF4A-E5E1A5BF2C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9D053F-897C-4DE7-9B39-EB1B43790B1F}" type="datetimeFigureOut">
              <a:rPr lang="nb-NO" smtClean="0"/>
              <a:t>29.07.2026</a:t>
            </a:fld>
            <a:endParaRPr lang="nb-NO"/>
          </a:p>
        </p:txBody>
      </p:sp>
      <p:sp>
        <p:nvSpPr>
          <p:cNvPr id="3" name="Plassholder for bunntekst 2">
            <a:extLst>
              <a:ext uri="{FF2B5EF4-FFF2-40B4-BE49-F238E27FC236}">
                <a16:creationId xmlns:a16="http://schemas.microsoft.com/office/drawing/2014/main" id="{05F87E68-B1C4-2FA9-47FF-5545A4CC1D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4" name="Plassholder for lysbildenummer 3">
            <a:extLst>
              <a:ext uri="{FF2B5EF4-FFF2-40B4-BE49-F238E27FC236}">
                <a16:creationId xmlns:a16="http://schemas.microsoft.com/office/drawing/2014/main" id="{ECE00815-31FD-106D-56B3-4685A550B9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EA090A-8015-4E5D-B643-6099CB91CDE1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7340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nhold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D10C48F-64BA-921F-80D0-288CD9A1CF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10FFEBDB-18DB-F452-D323-257A7144BF7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744F17E3-C0FA-7867-9567-8D15F92B8E8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5" name="Plassholder for dato 4">
            <a:extLst>
              <a:ext uri="{FF2B5EF4-FFF2-40B4-BE49-F238E27FC236}">
                <a16:creationId xmlns:a16="http://schemas.microsoft.com/office/drawing/2014/main" id="{EEF66ACE-77BE-89F6-19C0-37ACFB13D9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9D053F-897C-4DE7-9B39-EB1B43790B1F}" type="datetimeFigureOut">
              <a:rPr lang="nb-NO" smtClean="0"/>
              <a:t>29.07.2026</a:t>
            </a:fld>
            <a:endParaRPr lang="nb-NO"/>
          </a:p>
        </p:txBody>
      </p:sp>
      <p:sp>
        <p:nvSpPr>
          <p:cNvPr id="6" name="Plassholder for bunntekst 5">
            <a:extLst>
              <a:ext uri="{FF2B5EF4-FFF2-40B4-BE49-F238E27FC236}">
                <a16:creationId xmlns:a16="http://schemas.microsoft.com/office/drawing/2014/main" id="{B9F6AF31-FE99-63D8-05ED-52A350DB79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7" name="Plassholder for lysbildenummer 6">
            <a:extLst>
              <a:ext uri="{FF2B5EF4-FFF2-40B4-BE49-F238E27FC236}">
                <a16:creationId xmlns:a16="http://schemas.microsoft.com/office/drawing/2014/main" id="{83BEB472-9634-AB1C-980B-11FAADB96B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EA090A-8015-4E5D-B643-6099CB91CDE1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4210992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405BF00-230B-8048-86BD-776AA4E4DF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F510B122-16FA-7BFB-D3B7-DB1E45BC3C7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068697B9-728A-1ECC-1EFE-6D35A17829A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5" name="Plassholder for dato 4">
            <a:extLst>
              <a:ext uri="{FF2B5EF4-FFF2-40B4-BE49-F238E27FC236}">
                <a16:creationId xmlns:a16="http://schemas.microsoft.com/office/drawing/2014/main" id="{06006890-37FD-A7CD-173F-05B8C0C745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9D053F-897C-4DE7-9B39-EB1B43790B1F}" type="datetimeFigureOut">
              <a:rPr lang="nb-NO" smtClean="0"/>
              <a:t>29.07.2026</a:t>
            </a:fld>
            <a:endParaRPr lang="nb-NO"/>
          </a:p>
        </p:txBody>
      </p:sp>
      <p:sp>
        <p:nvSpPr>
          <p:cNvPr id="6" name="Plassholder for bunntekst 5">
            <a:extLst>
              <a:ext uri="{FF2B5EF4-FFF2-40B4-BE49-F238E27FC236}">
                <a16:creationId xmlns:a16="http://schemas.microsoft.com/office/drawing/2014/main" id="{165AE0FE-5DD9-CA5B-3808-80CF461457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7" name="Plassholder for lysbildenummer 6">
            <a:extLst>
              <a:ext uri="{FF2B5EF4-FFF2-40B4-BE49-F238E27FC236}">
                <a16:creationId xmlns:a16="http://schemas.microsoft.com/office/drawing/2014/main" id="{7A77156E-0A60-9F3F-70E8-A247D2B358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EA090A-8015-4E5D-B643-6099CB91CDE1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0664642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tittel 1">
            <a:extLst>
              <a:ext uri="{FF2B5EF4-FFF2-40B4-BE49-F238E27FC236}">
                <a16:creationId xmlns:a16="http://schemas.microsoft.com/office/drawing/2014/main" id="{974976F8-EA35-053B-D931-B5A8B3F94F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tekst 2">
            <a:extLst>
              <a:ext uri="{FF2B5EF4-FFF2-40B4-BE49-F238E27FC236}">
                <a16:creationId xmlns:a16="http://schemas.microsoft.com/office/drawing/2014/main" id="{A3C1FC91-D0DA-B5AE-66D2-1FF30E0D79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sp>
        <p:nvSpPr>
          <p:cNvPr id="4" name="Plassholder for dato 3">
            <a:extLst>
              <a:ext uri="{FF2B5EF4-FFF2-40B4-BE49-F238E27FC236}">
                <a16:creationId xmlns:a16="http://schemas.microsoft.com/office/drawing/2014/main" id="{24C7EFAF-E3F8-CC62-37EA-273FD62B0BA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289D053F-897C-4DE7-9B39-EB1B43790B1F}" type="datetimeFigureOut">
              <a:rPr lang="nb-NO" smtClean="0"/>
              <a:t>29.07.2026</a:t>
            </a:fld>
            <a:endParaRPr lang="nb-NO"/>
          </a:p>
        </p:txBody>
      </p:sp>
      <p:sp>
        <p:nvSpPr>
          <p:cNvPr id="5" name="Plassholder for bunntekst 4">
            <a:extLst>
              <a:ext uri="{FF2B5EF4-FFF2-40B4-BE49-F238E27FC236}">
                <a16:creationId xmlns:a16="http://schemas.microsoft.com/office/drawing/2014/main" id="{9430FF0C-4470-729E-7D5E-7899CD7A6F0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nb-NO"/>
          </a:p>
        </p:txBody>
      </p:sp>
      <p:sp>
        <p:nvSpPr>
          <p:cNvPr id="6" name="Plassholder for lysbildenummer 5">
            <a:extLst>
              <a:ext uri="{FF2B5EF4-FFF2-40B4-BE49-F238E27FC236}">
                <a16:creationId xmlns:a16="http://schemas.microsoft.com/office/drawing/2014/main" id="{68D951FE-091B-B291-C890-0DBA7AA41A9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CCEA090A-8015-4E5D-B643-6099CB91CDE1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7156148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b-N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9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DD036AE3-DBF2-0514-E40C-4566FFBDBF3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nb-NO" dirty="0"/>
              <a:t>Grussilo ved Gulsvik sandtak.</a:t>
            </a:r>
          </a:p>
        </p:txBody>
      </p:sp>
      <p:sp>
        <p:nvSpPr>
          <p:cNvPr id="3" name="Undertittel 2">
            <a:extLst>
              <a:ext uri="{FF2B5EF4-FFF2-40B4-BE49-F238E27FC236}">
                <a16:creationId xmlns:a16="http://schemas.microsoft.com/office/drawing/2014/main" id="{D86295E3-14CD-6BB7-C12C-A09459B7D7C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68071198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3DE76045-6CB0-9EDC-4C93-98B6EA65EF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b-NO"/>
          </a:p>
        </p:txBody>
      </p:sp>
      <p:pic>
        <p:nvPicPr>
          <p:cNvPr id="6" name="Plassholder for bilde 5">
            <a:extLst>
              <a:ext uri="{FF2B5EF4-FFF2-40B4-BE49-F238E27FC236}">
                <a16:creationId xmlns:a16="http://schemas.microsoft.com/office/drawing/2014/main" id="{A9C876D0-21CD-4558-5B63-C9ABA95CEF5A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390" r="20390"/>
          <a:stretch>
            <a:fillRect/>
          </a:stretch>
        </p:blipFill>
        <p:spPr>
          <a:xfrm rot="5400000">
            <a:off x="5832475" y="338137"/>
            <a:ext cx="4873625" cy="6172200"/>
          </a:xfrm>
          <a:prstGeom prst="rect">
            <a:avLst/>
          </a:prstGeom>
        </p:spPr>
      </p:pic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10D00208-5891-269C-A371-D77FE69F6D57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99165244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91782E6-4B35-9D8C-0102-161786124D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b-NO"/>
          </a:p>
        </p:txBody>
      </p:sp>
      <p:pic>
        <p:nvPicPr>
          <p:cNvPr id="6" name="Plassholder for bilde 5">
            <a:extLst>
              <a:ext uri="{FF2B5EF4-FFF2-40B4-BE49-F238E27FC236}">
                <a16:creationId xmlns:a16="http://schemas.microsoft.com/office/drawing/2014/main" id="{7FEA8ED0-51E9-375A-BC72-213A2B6C5AAE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390" r="20390"/>
          <a:stretch>
            <a:fillRect/>
          </a:stretch>
        </p:blipFill>
        <p:spPr>
          <a:xfrm rot="5400000">
            <a:off x="5832475" y="338137"/>
            <a:ext cx="4873625" cy="6172200"/>
          </a:xfrm>
          <a:prstGeom prst="rect">
            <a:avLst/>
          </a:prstGeom>
        </p:spPr>
      </p:pic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77EFD97F-4671-8399-ED4C-6FD93A915E52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43083748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48EB88CB-3400-A461-2659-D8F8FA8258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b-NO"/>
          </a:p>
        </p:txBody>
      </p:sp>
      <p:pic>
        <p:nvPicPr>
          <p:cNvPr id="6" name="Plassholder for bilde 5">
            <a:extLst>
              <a:ext uri="{FF2B5EF4-FFF2-40B4-BE49-F238E27FC236}">
                <a16:creationId xmlns:a16="http://schemas.microsoft.com/office/drawing/2014/main" id="{80F2DE14-38BF-F355-80DE-17C62DCC83FA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390" r="20390"/>
          <a:stretch>
            <a:fillRect/>
          </a:stretch>
        </p:blipFill>
        <p:spPr>
          <a:xfrm rot="5400000">
            <a:off x="5832475" y="338137"/>
            <a:ext cx="4873625" cy="6172200"/>
          </a:xfrm>
          <a:prstGeom prst="rect">
            <a:avLst/>
          </a:prstGeom>
        </p:spPr>
      </p:pic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B6434CC9-0086-6C0C-F910-6E5DF480E952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56221318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4E979F83-07FA-7C7E-A94E-59A4FFCF1E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dirty="0"/>
              <a:t>Port kledd med isopor på innsiden</a:t>
            </a:r>
          </a:p>
        </p:txBody>
      </p:sp>
      <p:pic>
        <p:nvPicPr>
          <p:cNvPr id="6" name="Plassholder for bilde 5">
            <a:extLst>
              <a:ext uri="{FF2B5EF4-FFF2-40B4-BE49-F238E27FC236}">
                <a16:creationId xmlns:a16="http://schemas.microsoft.com/office/drawing/2014/main" id="{706A6E78-58F3-4775-4347-445843FA0666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390" r="20390"/>
          <a:stretch>
            <a:fillRect/>
          </a:stretch>
        </p:blipFill>
        <p:spPr>
          <a:xfrm rot="5400000">
            <a:off x="5832475" y="338137"/>
            <a:ext cx="4873625" cy="6172200"/>
          </a:xfrm>
          <a:prstGeom prst="rect">
            <a:avLst/>
          </a:prstGeom>
        </p:spPr>
      </p:pic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DC1D2EFD-75BE-A840-E80D-BC713DF31517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187612549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0648E1A0-A922-F980-9E17-008AE8D97D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b-NO"/>
          </a:p>
        </p:txBody>
      </p:sp>
      <p:pic>
        <p:nvPicPr>
          <p:cNvPr id="6" name="Plassholder for bilde 5">
            <a:extLst>
              <a:ext uri="{FF2B5EF4-FFF2-40B4-BE49-F238E27FC236}">
                <a16:creationId xmlns:a16="http://schemas.microsoft.com/office/drawing/2014/main" id="{B48E0637-C574-C351-74DA-4C8E558AD5A0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390" r="20390"/>
          <a:stretch>
            <a:fillRect/>
          </a:stretch>
        </p:blipFill>
        <p:spPr>
          <a:xfrm rot="5400000">
            <a:off x="5832475" y="338137"/>
            <a:ext cx="4873625" cy="6172200"/>
          </a:xfrm>
          <a:prstGeom prst="rect">
            <a:avLst/>
          </a:prstGeom>
        </p:spPr>
      </p:pic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FBF22095-4D78-7E96-A835-388130A101C8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51805557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4CB59184-43B6-FF3D-3796-46C7DC7B3F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dirty="0"/>
              <a:t>Tak betongdekke på silo. </a:t>
            </a:r>
            <a:r>
              <a:rPr lang="nb-NO" dirty="0" err="1"/>
              <a:t>Ca</a:t>
            </a:r>
            <a:r>
              <a:rPr lang="nb-NO" dirty="0"/>
              <a:t> 6x13m</a:t>
            </a:r>
          </a:p>
        </p:txBody>
      </p:sp>
      <p:pic>
        <p:nvPicPr>
          <p:cNvPr id="6" name="Plassholder for bilde 5">
            <a:extLst>
              <a:ext uri="{FF2B5EF4-FFF2-40B4-BE49-F238E27FC236}">
                <a16:creationId xmlns:a16="http://schemas.microsoft.com/office/drawing/2014/main" id="{16E5A1F8-7BF2-2070-861F-83468F80300C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390" r="20390"/>
          <a:stretch>
            <a:fillRect/>
          </a:stretch>
        </p:blipFill>
        <p:spPr>
          <a:xfrm rot="5400000">
            <a:off x="5832475" y="338137"/>
            <a:ext cx="4873625" cy="6172200"/>
          </a:xfrm>
          <a:prstGeom prst="rect">
            <a:avLst/>
          </a:prstGeom>
        </p:spPr>
      </p:pic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FD3D1674-30D1-18C2-60C3-0605E5779082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39086158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19C45AFD-E844-9AFD-F032-3585C853C4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dirty="0"/>
              <a:t>Inngang silo fra RV7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8E784362-D9EA-61AA-B768-35C7348CC8B8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nb-NO" dirty="0"/>
          </a:p>
        </p:txBody>
      </p:sp>
      <p:pic>
        <p:nvPicPr>
          <p:cNvPr id="7" name="Plassholder for bilde 5">
            <a:extLst>
              <a:ext uri="{FF2B5EF4-FFF2-40B4-BE49-F238E27FC236}">
                <a16:creationId xmlns:a16="http://schemas.microsoft.com/office/drawing/2014/main" id="{23F7CE0A-16FC-F1C2-2A28-41870ECEC600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390" b="20390"/>
          <a:stretch>
            <a:fillRect/>
          </a:stretch>
        </p:blipFill>
        <p:spPr>
          <a:xfrm>
            <a:off x="5526088" y="1417731"/>
            <a:ext cx="6172200" cy="4873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97704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E6964A64-03C3-CF74-EF69-C0D27F226D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b-NO"/>
          </a:p>
        </p:txBody>
      </p:sp>
      <p:pic>
        <p:nvPicPr>
          <p:cNvPr id="6" name="Plassholder for bilde 5">
            <a:extLst>
              <a:ext uri="{FF2B5EF4-FFF2-40B4-BE49-F238E27FC236}">
                <a16:creationId xmlns:a16="http://schemas.microsoft.com/office/drawing/2014/main" id="{9B7341B5-76F1-615E-FD57-EC5800FA1EE6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390" r="20390"/>
          <a:stretch>
            <a:fillRect/>
          </a:stretch>
        </p:blipFill>
        <p:spPr>
          <a:xfrm rot="5400000">
            <a:off x="5832475" y="338137"/>
            <a:ext cx="4873625" cy="6172200"/>
          </a:xfrm>
          <a:prstGeom prst="rect">
            <a:avLst/>
          </a:prstGeom>
        </p:spPr>
      </p:pic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1A27B31-D244-014D-CE02-FDA90535CD00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5643012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C100DC0-091B-3ACF-AF05-C288DC3506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dirty="0"/>
              <a:t>Skråtak på silo. </a:t>
            </a:r>
          </a:p>
        </p:txBody>
      </p:sp>
      <p:pic>
        <p:nvPicPr>
          <p:cNvPr id="6" name="Plassholder for bilde 5">
            <a:extLst>
              <a:ext uri="{FF2B5EF4-FFF2-40B4-BE49-F238E27FC236}">
                <a16:creationId xmlns:a16="http://schemas.microsoft.com/office/drawing/2014/main" id="{D15AD9CE-EFB7-E001-BB87-1F03C12876C5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390" b="20390"/>
          <a:stretch>
            <a:fillRect/>
          </a:stretch>
        </p:blipFill>
        <p:spPr>
          <a:prstGeom prst="rect">
            <a:avLst/>
          </a:prstGeom>
        </p:spPr>
      </p:pic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EBDE8983-CD0F-36AF-4829-4CFEDBC9194C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nb-NO" dirty="0" err="1"/>
              <a:t>Ca</a:t>
            </a:r>
            <a:r>
              <a:rPr lang="nb-NO" dirty="0"/>
              <a:t> 8x13m med stålplater</a:t>
            </a:r>
          </a:p>
        </p:txBody>
      </p:sp>
    </p:spTree>
    <p:extLst>
      <p:ext uri="{BB962C8B-B14F-4D97-AF65-F5344CB8AC3E}">
        <p14:creationId xmlns:p14="http://schemas.microsoft.com/office/powerpoint/2010/main" val="243620559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8F25E3F1-72F2-523C-9355-4B84E6A77A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b-NO"/>
          </a:p>
        </p:txBody>
      </p:sp>
      <p:pic>
        <p:nvPicPr>
          <p:cNvPr id="6" name="Plassholder for bilde 5">
            <a:extLst>
              <a:ext uri="{FF2B5EF4-FFF2-40B4-BE49-F238E27FC236}">
                <a16:creationId xmlns:a16="http://schemas.microsoft.com/office/drawing/2014/main" id="{40509B3E-8B00-13F5-2854-E157D573B01E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390" r="20390"/>
          <a:stretch>
            <a:fillRect/>
          </a:stretch>
        </p:blipFill>
        <p:spPr>
          <a:xfrm rot="5400000">
            <a:off x="5832475" y="338137"/>
            <a:ext cx="4873625" cy="6172200"/>
          </a:xfrm>
          <a:prstGeom prst="rect">
            <a:avLst/>
          </a:prstGeom>
        </p:spPr>
      </p:pic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E937AC49-2A04-F94D-E2A8-55277E7014A8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57804081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50418859-8F34-9B10-F2BA-F839D5FC32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b-NO"/>
          </a:p>
        </p:txBody>
      </p:sp>
      <p:pic>
        <p:nvPicPr>
          <p:cNvPr id="6" name="Plassholder for bilde 5">
            <a:extLst>
              <a:ext uri="{FF2B5EF4-FFF2-40B4-BE49-F238E27FC236}">
                <a16:creationId xmlns:a16="http://schemas.microsoft.com/office/drawing/2014/main" id="{EBD6D7F7-9474-9D50-8E5C-EFC3CB6D47AF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390" r="20390"/>
          <a:stretch>
            <a:fillRect/>
          </a:stretch>
        </p:blipFill>
        <p:spPr>
          <a:xfrm rot="5400000">
            <a:off x="5832475" y="338137"/>
            <a:ext cx="4873625" cy="6172200"/>
          </a:xfrm>
          <a:prstGeom prst="rect">
            <a:avLst/>
          </a:prstGeom>
        </p:spPr>
      </p:pic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8C069BCB-4560-145C-1548-89DDB4F0BD65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408327673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BF2C9B8E-62E6-D7FF-E66E-A5F39F0F0A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dirty="0"/>
              <a:t>Silo går 20,5m inn i fjellet.</a:t>
            </a:r>
          </a:p>
        </p:txBody>
      </p:sp>
      <p:pic>
        <p:nvPicPr>
          <p:cNvPr id="6" name="Plassholder for bilde 5">
            <a:extLst>
              <a:ext uri="{FF2B5EF4-FFF2-40B4-BE49-F238E27FC236}">
                <a16:creationId xmlns:a16="http://schemas.microsoft.com/office/drawing/2014/main" id="{FB6E4993-8EC9-64A5-FD4E-7AB76FF09DD1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390" r="20390"/>
          <a:stretch>
            <a:fillRect/>
          </a:stretch>
        </p:blipFill>
        <p:spPr>
          <a:xfrm rot="5400000">
            <a:off x="5832475" y="338137"/>
            <a:ext cx="4873625" cy="6172200"/>
          </a:xfrm>
          <a:prstGeom prst="rect">
            <a:avLst/>
          </a:prstGeom>
        </p:spPr>
      </p:pic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3C060DD2-B24D-329C-EE90-691D3667A939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nb-NO" dirty="0"/>
              <a:t>4-5m bredde</a:t>
            </a:r>
          </a:p>
        </p:txBody>
      </p:sp>
    </p:spTree>
    <p:extLst>
      <p:ext uri="{BB962C8B-B14F-4D97-AF65-F5344CB8AC3E}">
        <p14:creationId xmlns:p14="http://schemas.microsoft.com/office/powerpoint/2010/main" val="375781403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244CF8BB-9D1E-9E95-198F-069FC84A37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dirty="0"/>
              <a:t>Strømtilførsel fra stolpe på utsiden</a:t>
            </a:r>
          </a:p>
        </p:txBody>
      </p:sp>
      <p:pic>
        <p:nvPicPr>
          <p:cNvPr id="6" name="Plassholder for bilde 5">
            <a:extLst>
              <a:ext uri="{FF2B5EF4-FFF2-40B4-BE49-F238E27FC236}">
                <a16:creationId xmlns:a16="http://schemas.microsoft.com/office/drawing/2014/main" id="{B239DC49-74B9-16D0-8511-D0D3F32C9DCD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390" r="20390"/>
          <a:stretch>
            <a:fillRect/>
          </a:stretch>
        </p:blipFill>
        <p:spPr>
          <a:xfrm rot="5400000">
            <a:off x="5832475" y="338137"/>
            <a:ext cx="4873625" cy="6172200"/>
          </a:xfrm>
          <a:prstGeom prst="rect">
            <a:avLst/>
          </a:prstGeom>
        </p:spPr>
      </p:pic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BF6EC46A-3214-C950-91A2-18D12A6C2AF7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389561002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6E6860BE-9870-83C9-CA39-FA6B859AB8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dirty="0"/>
              <a:t>Høyde opp til stålkonstruksjon </a:t>
            </a:r>
            <a:r>
              <a:rPr lang="nb-NO" dirty="0" err="1"/>
              <a:t>ca</a:t>
            </a:r>
            <a:r>
              <a:rPr lang="nb-NO" dirty="0"/>
              <a:t> 3m.</a:t>
            </a:r>
          </a:p>
        </p:txBody>
      </p:sp>
      <p:pic>
        <p:nvPicPr>
          <p:cNvPr id="6" name="Plassholder for bilde 5">
            <a:extLst>
              <a:ext uri="{FF2B5EF4-FFF2-40B4-BE49-F238E27FC236}">
                <a16:creationId xmlns:a16="http://schemas.microsoft.com/office/drawing/2014/main" id="{6D2D05E9-F11C-9EAA-1A9E-0431E0259E96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390" r="20390"/>
          <a:stretch>
            <a:fillRect/>
          </a:stretch>
        </p:blipFill>
        <p:spPr>
          <a:xfrm rot="5400000">
            <a:off x="5832475" y="338137"/>
            <a:ext cx="4873625" cy="6172200"/>
          </a:xfrm>
          <a:prstGeom prst="rect">
            <a:avLst/>
          </a:prstGeom>
        </p:spPr>
      </p:pic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792680E2-B5C1-A7BC-1B95-056DEA2C2DFE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60608954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B9F62BF70F3D6E4EB2968B2C8C7554D0" ma:contentTypeVersion="19" ma:contentTypeDescription="Opprett et nytt dokument." ma:contentTypeScope="" ma:versionID="cc39467244e880e2a2f1747c013029f4">
  <xsd:schema xmlns:xsd="http://www.w3.org/2001/XMLSchema" xmlns:xs="http://www.w3.org/2001/XMLSchema" xmlns:p="http://schemas.microsoft.com/office/2006/metadata/properties" xmlns:ns2="beae3e8e-208c-4b8a-be05-3e30f474ae01" xmlns:ns3="bc1a9fb6-7658-42e8-a5a6-7566ec40f389" targetNamespace="http://schemas.microsoft.com/office/2006/metadata/properties" ma:root="true" ma:fieldsID="6cd6d4d9bc2486cdcef0b08a0a4fba9a" ns2:_="" ns3:_="">
    <xsd:import namespace="beae3e8e-208c-4b8a-be05-3e30f474ae01"/>
    <xsd:import namespace="bc1a9fb6-7658-42e8-a5a6-7566ec40f389"/>
    <xsd:element name="properties">
      <xsd:complexType>
        <xsd:sequence>
          <xsd:element name="documentManagement">
            <xsd:complexType>
              <xsd:all>
                <xsd:element ref="ns2:h491b3e5757f4a00a7c25d6edb0ba887" minOccurs="0"/>
                <xsd:element ref="ns2:TaxCatchAll" minOccurs="0"/>
                <xsd:element ref="ns2:TaxCatchAllLabel" minOccurs="0"/>
                <xsd:element ref="ns2:Sak_x0020_Mime_x0020_360" minOccurs="0"/>
                <xsd:element ref="ns2:mdd69e788dc1498dbcc1a53e4b12ec9a" minOccurs="0"/>
                <xsd:element ref="ns2:m3df137df2ca43aeb5a0ac4f577ac654" minOccurs="0"/>
                <xsd:element ref="ns2:Status_x005f_x0020_journalf_x005f_x00f8_ring" minOccurs="0"/>
                <xsd:element ref="ns3:MediaServiceMetadata" minOccurs="0"/>
                <xsd:element ref="ns3:MediaServiceFastMetadata" minOccurs="0"/>
                <xsd:element ref="ns3:MediaServiceSearchProperties" minOccurs="0"/>
                <xsd:element ref="ns3:MediaServiceDateTaken" minOccurs="0"/>
                <xsd:element ref="ns3:MediaServiceLocation" minOccurs="0"/>
                <xsd:element ref="ns3:MediaServiceGenerationTime" minOccurs="0"/>
                <xsd:element ref="ns3:MediaServiceEventHashCode" minOccurs="0"/>
                <xsd:element ref="ns3:lcf76f155ced4ddcb4097134ff3c332f" minOccurs="0"/>
                <xsd:element ref="ns3:MediaServiceOCR" minOccurs="0"/>
                <xsd:element ref="ns3:MediaLengthInSeconds" minOccurs="0"/>
                <xsd:element ref="ns3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eae3e8e-208c-4b8a-be05-3e30f474ae01" elementFormDefault="qualified">
    <xsd:import namespace="http://schemas.microsoft.com/office/2006/documentManagement/types"/>
    <xsd:import namespace="http://schemas.microsoft.com/office/infopath/2007/PartnerControls"/>
    <xsd:element name="h491b3e5757f4a00a7c25d6edb0ba887" ma:index="8" nillable="true" ma:taxonomy="true" ma:internalName="h491b3e5757f4a00a7c25d6edb0ba887" ma:taxonomyFieldName="Organisasjonsenhet" ma:displayName="Organisasjonsenhet" ma:default="2;#Utbyggingsområde sørøst|bbdc3b2d-0265-4390-9368-88837285e7bf" ma:fieldId="{1491b3e5-757f-4a00-a7c2-5d6edb0ba887}" ma:taxonomyMulti="true" ma:sspId="4c297bfe-2ddf-49c0-b48d-5e3f9de3295d" ma:termSetId="b03cc634-47d7-450d-b53d-2863e925e782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TaxCatchAll" ma:index="9" nillable="true" ma:displayName="Taxonomy Catch All Column" ma:hidden="true" ma:list="{bee8f4c9-749f-4b14-b03b-aaea82442d86}" ma:internalName="TaxCatchAll" ma:showField="CatchAllData" ma:web="501500c6-8433-4ee9-949b-00ac800f3f31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axCatchAllLabel" ma:index="10" nillable="true" ma:displayName="Taxonomy Catch All Column1" ma:hidden="true" ma:list="{bee8f4c9-749f-4b14-b03b-aaea82442d86}" ma:internalName="TaxCatchAllLabel" ma:readOnly="true" ma:showField="CatchAllDataLabel" ma:web="501500c6-8433-4ee9-949b-00ac800f3f31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ak_x0020_Mime_x0020_360" ma:index="12" nillable="true" ma:displayName="Sak Mime 360" ma:format="Hyperlink" ma:internalName="Sak_x0020_Mime_x0020_360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mdd69e788dc1498dbcc1a53e4b12ec9a" ma:index="13" nillable="true" ma:taxonomy="true" ma:internalName="mdd69e788dc1498dbcc1a53e4b12ec9a" ma:taxonomyFieldName="Dokumentstatus" ma:displayName="Dokumentstatus" ma:default="1;#Under arbeid|f39d8bcc-2a80-4417-a67a-9134b0a418c4" ma:fieldId="{6dd69e78-8dc1-498d-bcc1-a53e4b12ec9a}" ma:sspId="4c297bfe-2ddf-49c0-b48d-5e3f9de3295d" ma:termSetId="79c2f50f-9c9d-4b9a-9024-7430fd4a1c78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m3df137df2ca43aeb5a0ac4f577ac654" ma:index="15" nillable="true" ma:taxonomy="true" ma:internalName="m3df137df2ca43aeb5a0ac4f577ac654" ma:taxonomyFieldName="Prosessomr_x00e5_der" ma:displayName="Prosessområder" ma:default="" ma:fieldId="{63df137d-f2ca-43ae-b5a0-ac4f577ac654}" ma:sspId="4c297bfe-2ddf-49c0-b48d-5e3f9de3295d" ma:termSetId="2583bc30-ab2c-419c-b519-aebcd66245c1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Status_x005f_x0020_journalf_x005f_x00f8_ring" ma:index="17" nillable="true" ma:displayName="Status journalføring" ma:internalName="Status_x0020_journalf_x00f8_ring">
      <xsd:simpleType>
        <xsd:restriction base="dms:Text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c1a9fb6-7658-42e8-a5a6-7566ec40f38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2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2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Location" ma:index="22" nillable="true" ma:displayName="Location" ma:indexed="true" ma:internalName="MediaServiceLocation" ma:readOnly="true">
      <xsd:simpleType>
        <xsd:restriction base="dms:Text"/>
      </xsd:simpleType>
    </xsd:element>
    <xsd:element name="MediaServiceGenerationTime" ma:index="2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4" nillable="true" ma:displayName="MediaServiceEventHashCode" ma:hidden="true" ma:internalName="MediaServiceEventHashCode" ma:readOnly="true">
      <xsd:simpleType>
        <xsd:restriction base="dms:Text"/>
      </xsd:simpleType>
    </xsd:element>
    <xsd:element name="lcf76f155ced4ddcb4097134ff3c332f" ma:index="26" nillable="true" ma:taxonomy="true" ma:internalName="lcf76f155ced4ddcb4097134ff3c332f" ma:taxonomyFieldName="MediaServiceImageTags" ma:displayName="Bildemerkelapper" ma:readOnly="false" ma:fieldId="{5cf76f15-5ced-4ddc-b409-7134ff3c332f}" ma:taxonomyMulti="true" ma:sspId="4c297bfe-2ddf-49c0-b48d-5e3f9de3295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2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LengthInSeconds" ma:index="28" nillable="true" ma:displayName="MediaLengthInSeconds" ma:hidden="true" ma:internalName="MediaLengthInSeconds" ma:readOnly="true">
      <xsd:simpleType>
        <xsd:restriction base="dms:Unknown"/>
      </xsd:simpleType>
    </xsd:element>
    <xsd:element name="MediaServiceBillingMetadata" ma:index="29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nholdstype"/>
        <xsd:element ref="dc:title" minOccurs="0" maxOccurs="1" ma:index="4" ma:displayName="Tit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SharedContentType xmlns="Microsoft.SharePoint.Taxonomy.ContentTypeSync" SourceId="4c297bfe-2ddf-49c0-b48d-5e3f9de3295d" ContentTypeId="0x0101" PreviousValue="false"/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4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h491b3e5757f4a00a7c25d6edb0ba887 xmlns="beae3e8e-208c-4b8a-be05-3e30f474ae01">
      <Terms xmlns="http://schemas.microsoft.com/office/infopath/2007/PartnerControls">
        <TermInfo xmlns="http://schemas.microsoft.com/office/infopath/2007/PartnerControls">
          <TermName xmlns="http://schemas.microsoft.com/office/infopath/2007/PartnerControls">Utbyggingsområde sørøst</TermName>
          <TermId xmlns="http://schemas.microsoft.com/office/infopath/2007/PartnerControls">bbdc3b2d-0265-4390-9368-88837285e7bf</TermId>
        </TermInfo>
      </Terms>
    </h491b3e5757f4a00a7c25d6edb0ba887>
    <TaxCatchAll xmlns="beae3e8e-208c-4b8a-be05-3e30f474ae01">
      <Value>2</Value>
      <Value>1</Value>
    </TaxCatchAll>
    <mdd69e788dc1498dbcc1a53e4b12ec9a xmlns="beae3e8e-208c-4b8a-be05-3e30f474ae01">
      <Terms xmlns="http://schemas.microsoft.com/office/infopath/2007/PartnerControls">
        <TermInfo xmlns="http://schemas.microsoft.com/office/infopath/2007/PartnerControls">
          <TermName xmlns="http://schemas.microsoft.com/office/infopath/2007/PartnerControls">Under arbeid</TermName>
          <TermId xmlns="http://schemas.microsoft.com/office/infopath/2007/PartnerControls">f39d8bcc-2a80-4417-a67a-9134b0a418c4</TermId>
        </TermInfo>
      </Terms>
    </mdd69e788dc1498dbcc1a53e4b12ec9a>
    <Status_x005f_x0020_journalf_x005f_x00f8_ring xmlns="beae3e8e-208c-4b8a-be05-3e30f474ae01" xsi:nil="true"/>
    <lcf76f155ced4ddcb4097134ff3c332f xmlns="bc1a9fb6-7658-42e8-a5a6-7566ec40f389">
      <Terms xmlns="http://schemas.microsoft.com/office/infopath/2007/PartnerControls"/>
    </lcf76f155ced4ddcb4097134ff3c332f>
    <m3df137df2ca43aeb5a0ac4f577ac654 xmlns="beae3e8e-208c-4b8a-be05-3e30f474ae01">
      <Terms xmlns="http://schemas.microsoft.com/office/infopath/2007/PartnerControls"/>
    </m3df137df2ca43aeb5a0ac4f577ac654>
    <Sak_x0020_Mime_x0020_360 xmlns="beae3e8e-208c-4b8a-be05-3e30f474ae01">
      <Url xsi:nil="true"/>
      <Description xsi:nil="true"/>
    </Sak_x0020_Mime_x0020_360>
  </documentManagement>
</p:properties>
</file>

<file path=customXml/itemProps1.xml><?xml version="1.0" encoding="utf-8"?>
<ds:datastoreItem xmlns:ds="http://schemas.openxmlformats.org/officeDocument/2006/customXml" ds:itemID="{5347F679-AB1D-4CF7-B79F-CF5B39D1E1E3}"/>
</file>

<file path=customXml/itemProps2.xml><?xml version="1.0" encoding="utf-8"?>
<ds:datastoreItem xmlns:ds="http://schemas.openxmlformats.org/officeDocument/2006/customXml" ds:itemID="{FBF6C61D-EF11-4A8E-9670-2133F8DED7D1}"/>
</file>

<file path=customXml/itemProps3.xml><?xml version="1.0" encoding="utf-8"?>
<ds:datastoreItem xmlns:ds="http://schemas.openxmlformats.org/officeDocument/2006/customXml" ds:itemID="{1B477760-9D8A-4009-B6B0-9097977595A1}"/>
</file>

<file path=customXml/itemProps4.xml><?xml version="1.0" encoding="utf-8"?>
<ds:datastoreItem xmlns:ds="http://schemas.openxmlformats.org/officeDocument/2006/customXml" ds:itemID="{B175D71A-C3C9-4748-BD8C-2C5F407BC58A}"/>
</file>

<file path=docProps/app.xml><?xml version="1.0" encoding="utf-8"?>
<Properties xmlns="http://schemas.openxmlformats.org/officeDocument/2006/extended-properties" xmlns:vt="http://schemas.openxmlformats.org/officeDocument/2006/docPropsVTypes">
  <TotalTime>25</TotalTime>
  <Words>51</Words>
  <Application>Microsoft Office PowerPoint</Application>
  <PresentationFormat>Widescreen</PresentationFormat>
  <Paragraphs>10</Paragraphs>
  <Slides>15</Slides>
  <Notes>0</Notes>
  <HiddenSlides>0</HiddenSlides>
  <MMClips>0</MMClips>
  <ScaleCrop>false</ScaleCrop>
  <HeadingPairs>
    <vt:vector size="6" baseType="variant">
      <vt:variant>
        <vt:lpstr>Brukte skrifter</vt:lpstr>
      </vt:variant>
      <vt:variant>
        <vt:i4>3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15</vt:i4>
      </vt:variant>
    </vt:vector>
  </HeadingPairs>
  <TitlesOfParts>
    <vt:vector size="19" baseType="lpstr">
      <vt:lpstr>Aptos</vt:lpstr>
      <vt:lpstr>Aptos Display</vt:lpstr>
      <vt:lpstr>Arial</vt:lpstr>
      <vt:lpstr>Office-tema</vt:lpstr>
      <vt:lpstr>Grussilo ved Gulsvik sandtak.</vt:lpstr>
      <vt:lpstr>Inngang silo fra RV7</vt:lpstr>
      <vt:lpstr>PowerPoint-presentasjon</vt:lpstr>
      <vt:lpstr>Skråtak på silo. </vt:lpstr>
      <vt:lpstr>PowerPoint-presentasjon</vt:lpstr>
      <vt:lpstr>PowerPoint-presentasjon</vt:lpstr>
      <vt:lpstr>Silo går 20,5m inn i fjellet.</vt:lpstr>
      <vt:lpstr>Strømtilførsel fra stolpe på utsiden</vt:lpstr>
      <vt:lpstr>Høyde opp til stålkonstruksjon ca 3m.</vt:lpstr>
      <vt:lpstr>PowerPoint-presentasjon</vt:lpstr>
      <vt:lpstr>PowerPoint-presentasjon</vt:lpstr>
      <vt:lpstr>PowerPoint-presentasjon</vt:lpstr>
      <vt:lpstr>Port kledd med isopor på innsiden</vt:lpstr>
      <vt:lpstr>PowerPoint-presentasjon</vt:lpstr>
      <vt:lpstr>Tak betongdekke på silo. Ca 6x13m</vt:lpstr>
    </vt:vector>
  </TitlesOfParts>
  <Company>Statens vegvesen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Thorbjørn Theodorsen</dc:creator>
  <cp:lastModifiedBy>Thorbjørn Theodorsen</cp:lastModifiedBy>
  <cp:revision>2</cp:revision>
  <dcterms:created xsi:type="dcterms:W3CDTF">2026-05-26T07:41:06Z</dcterms:created>
  <dcterms:modified xsi:type="dcterms:W3CDTF">2026-07-29T07:51:08Z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86eae731-f11e-4017-952e-3dce43580afc_Enabled">
    <vt:lpwstr>true</vt:lpwstr>
  </property>
  <property fmtid="{D5CDD505-2E9C-101B-9397-08002B2CF9AE}" pid="3" name="MSIP_Label_86eae731-f11e-4017-952e-3dce43580afc_SetDate">
    <vt:lpwstr>2026-05-26T08:15:19Z</vt:lpwstr>
  </property>
  <property fmtid="{D5CDD505-2E9C-101B-9397-08002B2CF9AE}" pid="4" name="MSIP_Label_86eae731-f11e-4017-952e-3dce43580afc_Method">
    <vt:lpwstr>Privileged</vt:lpwstr>
  </property>
  <property fmtid="{D5CDD505-2E9C-101B-9397-08002B2CF9AE}" pid="5" name="MSIP_Label_86eae731-f11e-4017-952e-3dce43580afc_Name">
    <vt:lpwstr>Public-new</vt:lpwstr>
  </property>
  <property fmtid="{D5CDD505-2E9C-101B-9397-08002B2CF9AE}" pid="6" name="MSIP_Label_86eae731-f11e-4017-952e-3dce43580afc_SiteId">
    <vt:lpwstr>38856954-ed55-49f7-8bdd-738ffbbfd390</vt:lpwstr>
  </property>
  <property fmtid="{D5CDD505-2E9C-101B-9397-08002B2CF9AE}" pid="7" name="MSIP_Label_86eae731-f11e-4017-952e-3dce43580afc_ActionId">
    <vt:lpwstr>1c531842-e3f7-4d56-b072-764fc75c5af8</vt:lpwstr>
  </property>
  <property fmtid="{D5CDD505-2E9C-101B-9397-08002B2CF9AE}" pid="8" name="MSIP_Label_86eae731-f11e-4017-952e-3dce43580afc_ContentBits">
    <vt:lpwstr>0</vt:lpwstr>
  </property>
  <property fmtid="{D5CDD505-2E9C-101B-9397-08002B2CF9AE}" pid="9" name="MSIP_Label_86eae731-f11e-4017-952e-3dce43580afc_Tag">
    <vt:lpwstr>10, 0, 1, 1</vt:lpwstr>
  </property>
  <property fmtid="{D5CDD505-2E9C-101B-9397-08002B2CF9AE}" pid="10" name="ContentTypeId">
    <vt:lpwstr>0x010100B9F62BF70F3D6E4EB2968B2C8C7554D0</vt:lpwstr>
  </property>
  <property fmtid="{D5CDD505-2E9C-101B-9397-08002B2CF9AE}" pid="11" name="Organisasjonsenhet">
    <vt:lpwstr>2;#Utbyggingsområde sørøst|bbdc3b2d-0265-4390-9368-88837285e7bf</vt:lpwstr>
  </property>
  <property fmtid="{D5CDD505-2E9C-101B-9397-08002B2CF9AE}" pid="12" name="Dokumentstatus">
    <vt:lpwstr>1;#Under arbeid|f39d8bcc-2a80-4417-a67a-9134b0a418c4</vt:lpwstr>
  </property>
  <property fmtid="{D5CDD505-2E9C-101B-9397-08002B2CF9AE}" pid="13" name="MediaServiceImageTags">
    <vt:lpwstr/>
  </property>
  <property fmtid="{D5CDD505-2E9C-101B-9397-08002B2CF9AE}" pid="14" name="Prosessomr_x00e5_der">
    <vt:lpwstr/>
  </property>
  <property fmtid="{D5CDD505-2E9C-101B-9397-08002B2CF9AE}" pid="15" name="Prosessområder">
    <vt:lpwstr/>
  </property>
</Properties>
</file>