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020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70AD143A-6642-A30A-3716-7B48389473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C8D51667-D210-0ECB-9ADE-B317BA9B3D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9B33FACA-D6FF-1462-1CD5-A83291D00E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5E37EC0-D994-0FAA-4A69-11F57ED91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30A6C1F0-605A-642E-1523-CE96D6112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4931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CC09F62-A3D5-992B-9CB1-496A7D731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1B0C4579-1B2E-2A26-6C1B-F8A8DD445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B07C269-547B-0C4E-2E7B-A744AD8BF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70D3B3C-5DA0-8CC7-7F4D-C5FB03A6A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04E3549-EC14-3975-6F76-216D8375C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93279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D15F00A8-3209-E6DC-64CC-6D34A77B0E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0F98AF49-4E3A-81EA-2E77-AB627360B5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247215B-04BE-2D91-77D7-1E533802F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ACD71D2-80DD-17BB-CC24-5CBB2B5B2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07C05EA-9821-18E8-C837-FB365CAF7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65927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C267CCF-03D1-3259-99F0-88E15C958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485699D-1AEF-EDA9-6756-4564296CA3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C1E46D2-0ED1-1719-C8F5-5A0FF16A8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03B594D0-7310-A8E6-C0EC-9428E2307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BC3D779-F28C-FEF4-A237-C3B613FA7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50479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1D0AAB1-ECAF-04C3-8594-49316E5C0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D1BFAB6E-638F-9130-38C4-AE61BAE62E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C17A66B-ECCC-510D-5E21-485A476FB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6312073-CB03-FDDD-D711-08B53FEDC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7F228978-4D91-A1F9-D648-FEA081981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790450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A754052-371C-A745-C457-FCC4DF808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99B71715-5805-0833-E897-DA9063D0F2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63D9565B-7A3A-066E-813C-5F54A23799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30A392B2-5D48-853F-AA11-94AD12361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58F6CCB-5008-91FE-C1DB-AC3559C41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3D38E37F-372F-F1E0-28DF-AEFED6481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66338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DA05753-FFC5-6FF3-9051-EFCB694CD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F22A9169-7AD7-86A7-A737-8C8586383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DDD20A44-DDCA-FAA4-3C4F-C794974C54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E5A5FE01-056D-0E36-ABA4-B95C08B24F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662D9665-2A4B-CCB5-C5A1-78C0A12C5C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28F7DA68-9A86-8C9A-3687-E5B174C5E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FDF5585D-CC98-E950-0BDB-C5EC2924B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4B163C75-6AA9-F996-D36D-217A8916B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01563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82D248F-4432-116D-ECA2-39C79A819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2C5C4274-BC97-B4EB-8FB8-B8160BAB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001F71CB-9D1A-8D86-54FB-0DDBAAABF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08D73F71-A478-73AF-0D4B-B8D75C362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89816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DCBBD97-BB16-08C5-AAA4-4DF20353B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F8E4DE68-BD5A-6F3C-8391-AC9B9DC7D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88FA73A4-11C8-9FE0-AED1-D0F2694FD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46046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B61C673-5D08-8521-69F4-808C3D84A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EE4DC5D-2542-7647-E353-E814F9B981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8C333BC-A955-D9AB-7C76-7E49F0515B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BE75D24-C3A2-5B50-41A5-A809A500B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E1665208-44E8-0FC0-57F5-D38BDDAD8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651DF1F8-35D4-D802-CD02-388BE453C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43059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BE83EC8-C3F8-B016-C193-18EC5D1DC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504BD942-E92F-9479-F135-CAE72D8A5E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B3946833-68AA-4AD4-B49A-11C0D690B1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8D0D5CF6-D5F7-12FE-943E-E7FBCE342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2F0102B-2F7D-5BB4-A0D0-9A7BF674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B98C20B3-F371-7D5F-1CEF-86240A4162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22281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FFE7C1C9-0A4D-BDB4-0705-8DD2AFEFD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7055F9A9-0AEB-181B-F6C4-EE3CB8C4C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2EA604F-8CCB-E942-5165-2F18A7AF7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6413AF3-6FD6-4E0B-80FE-BBADE7115F5B}" type="datetimeFigureOut">
              <a:rPr lang="nb-NO" smtClean="0"/>
              <a:t>06.05.2026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33B2AA5-9A34-24FD-4B06-498C5FDA1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163AEB74-F2C5-C39A-7854-BBCD7E8C4E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8DC06E-E7F7-4295-815E-30D6FA221E13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8710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3DDAC8F-5BC6-8B7A-78C1-5A80085D2A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Stikkrenne Gulsvik sandtak. 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28CC121E-B62D-FBF9-A174-71ABFC7F2D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dirty="0"/>
              <a:t>Profil 2095. Kulvert innløp på 2x2,5m med overgang til 1400mm rør.</a:t>
            </a:r>
          </a:p>
        </p:txBody>
      </p:sp>
    </p:spTree>
    <p:extLst>
      <p:ext uri="{BB962C8B-B14F-4D97-AF65-F5344CB8AC3E}">
        <p14:creationId xmlns:p14="http://schemas.microsoft.com/office/powerpoint/2010/main" val="25630346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562A8C75-CFA8-C103-6758-EC3B29223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/>
              <a:t>Vingemur høyre side innløp.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09B511E-7261-F786-6D07-2A0079107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3B1556B1-BE59-21FD-9131-ACB318A8400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2" r="-1" b="22474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543614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479A3A24-CF27-79A8-7DB8-F0668302A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87552"/>
            <a:ext cx="4485861" cy="10881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/>
              <a:t>Vingemur Høyre side ved innløp kulvert.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4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A689787-CFAC-01A8-5C4A-C380FB1BE8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1479" y="2688336"/>
            <a:ext cx="4498848" cy="3584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18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6A8CFBC4-04B8-5415-0326-05BA58B38D7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4786"/>
          <a:stretch>
            <a:fillRect/>
          </a:stretch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5969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F4EBD5EE-101A-1C2D-C449-3FC8EE153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/>
              <a:t>Vingemur venstre side innløp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CCC0A4BA-BD0F-2688-EB72-4B83A30A60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A28CFF93-2FCE-C6A3-3A0F-ACEA5BAD357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4" r="-2" b="1236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290692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7191A289-6330-E029-88D2-2D39D889E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Vingemur venstre side innløp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9C8E05FE-5257-5C62-F861-C8184B235E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680" y="2405067"/>
            <a:ext cx="6002110" cy="372903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0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4FC3C8B3-1287-F9B1-D36A-09CA629F9E1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57"/>
          <a:stretch>
            <a:fillRect/>
          </a:stretch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73062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1AB7B277-68FE-237A-3DAF-89F6AF48C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1400mm rør utløp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399C513C-43E0-18FD-785E-B9781097424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7" r="-1" b="12798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8399E70-2D2E-BC49-CBBE-D28CA51BC48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292961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C9C9A04B-6EED-CF55-6141-B2FA4C8D5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/>
              <a:t>Bekk fra utløp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71C74B1-FA78-8CAC-BCAB-471E86F37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6680" y="2405067"/>
            <a:ext cx="6002110" cy="3729034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en-US" sz="2000" dirty="0" err="1"/>
              <a:t>Lagt</a:t>
            </a:r>
            <a:r>
              <a:rPr lang="en-US" sz="2000" dirty="0"/>
              <a:t> </a:t>
            </a:r>
            <a:r>
              <a:rPr lang="en-US" sz="2000" dirty="0" err="1"/>
              <a:t>duk</a:t>
            </a:r>
            <a:r>
              <a:rPr lang="en-US" sz="2000" dirty="0"/>
              <a:t> I </a:t>
            </a:r>
            <a:r>
              <a:rPr lang="en-US" sz="2000" dirty="0" err="1"/>
              <a:t>venstre</a:t>
            </a:r>
            <a:r>
              <a:rPr lang="en-US" sz="2000" dirty="0"/>
              <a:t> </a:t>
            </a:r>
            <a:r>
              <a:rPr lang="en-US" sz="2000" dirty="0" err="1"/>
              <a:t>kurve</a:t>
            </a:r>
            <a:r>
              <a:rPr lang="en-US" sz="2000" dirty="0"/>
              <a:t> I </a:t>
            </a:r>
            <a:r>
              <a:rPr lang="en-US" sz="2000" dirty="0" err="1"/>
              <a:t>bekk</a:t>
            </a:r>
            <a:r>
              <a:rPr lang="en-US" sz="2000" dirty="0"/>
              <a:t> for å </a:t>
            </a:r>
            <a:r>
              <a:rPr lang="en-US" sz="2000" dirty="0" err="1"/>
              <a:t>hindre</a:t>
            </a:r>
            <a:r>
              <a:rPr lang="en-US" sz="2000" dirty="0"/>
              <a:t> </a:t>
            </a:r>
            <a:r>
              <a:rPr lang="en-US" sz="2000" dirty="0" err="1"/>
              <a:t>erosjon.Ser</a:t>
            </a:r>
            <a:r>
              <a:rPr lang="en-US" sz="2000" dirty="0"/>
              <a:t> </a:t>
            </a:r>
            <a:r>
              <a:rPr lang="en-US" sz="2000" dirty="0" err="1"/>
              <a:t>ut</a:t>
            </a:r>
            <a:r>
              <a:rPr lang="en-US" sz="2000" dirty="0"/>
              <a:t> </a:t>
            </a:r>
            <a:r>
              <a:rPr lang="en-US" sz="2000" dirty="0" err="1"/>
              <a:t>til</a:t>
            </a:r>
            <a:r>
              <a:rPr lang="en-US" sz="2000" dirty="0"/>
              <a:t> at det </a:t>
            </a:r>
            <a:r>
              <a:rPr lang="en-US" sz="2000" dirty="0" err="1"/>
              <a:t>ikke</a:t>
            </a:r>
            <a:r>
              <a:rPr lang="en-US" sz="2000" dirty="0"/>
              <a:t> </a:t>
            </a:r>
            <a:r>
              <a:rPr lang="en-US" sz="2000" dirty="0" err="1"/>
              <a:t>har</a:t>
            </a:r>
            <a:r>
              <a:rPr lang="en-US" sz="2000" dirty="0"/>
              <a:t> </a:t>
            </a:r>
            <a:r>
              <a:rPr lang="en-US" sz="2000" dirty="0" err="1"/>
              <a:t>vært</a:t>
            </a:r>
            <a:r>
              <a:rPr lang="en-US" sz="2000" dirty="0"/>
              <a:t> </a:t>
            </a:r>
            <a:r>
              <a:rPr lang="en-US" sz="2000" dirty="0" err="1"/>
              <a:t>benyttet</a:t>
            </a:r>
            <a:r>
              <a:rPr lang="en-US" sz="2000" dirty="0"/>
              <a:t> </a:t>
            </a:r>
            <a:r>
              <a:rPr lang="en-US" sz="2000" dirty="0" err="1"/>
              <a:t>stor</a:t>
            </a:r>
            <a:r>
              <a:rPr lang="en-US" sz="2000" dirty="0"/>
              <a:t> </a:t>
            </a:r>
            <a:r>
              <a:rPr lang="en-US" sz="2000" dirty="0" err="1"/>
              <a:t>nok</a:t>
            </a:r>
            <a:r>
              <a:rPr lang="en-US" sz="2000" dirty="0"/>
              <a:t> stein.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E5DD7812-C6D1-89FA-476E-6C0521FAE4A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4" r="3452"/>
          <a:stretch>
            <a:fillRect/>
          </a:stretch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25873534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65B8E4B7-6EF9-6337-2931-C4D0AA5C5E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Bekk nedstrøms.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48A2E25-E93D-BBCF-E83A-CE2D23BC40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A65019E9-A5A0-9FEC-FB6D-85608B6EA9C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6" r="-1" b="19600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884019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6D949741-138C-D532-4F39-C54BD627B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/>
              <a:t>Utløp 1400mm rør til bekk.</a:t>
            </a:r>
          </a:p>
        </p:txBody>
      </p:sp>
      <p:sp>
        <p:nvSpPr>
          <p:cNvPr id="16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1776604-11D2-7002-CC1D-6C60E6BBEA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88C17A3D-284B-930E-3E08-13703A5D731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2" r="-2" b="20515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52092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E0FECD0E-CEAB-C725-3EE9-EB4E9F31FA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Terreng over innløp kulvert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CB8BF507-DFA5-F064-0F9A-E56507367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7EEF6C91-0AE5-030A-6D84-A204EED95FF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3" r="-1" b="12612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50223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A0A271B1-13FD-84A3-B7FA-0179FAD54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/>
              <a:t>Fra vei ned mot utløp 1400mm rør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F4CBAF0-8803-D427-B6A8-D96AEF07D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A5DD2288-7DBB-94E1-114E-A36C31120ED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" r="1" b="22466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233328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97547502-43DA-41A5-65D2-02FFDE8FC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/>
              <a:t>Kulvert</a:t>
            </a:r>
            <a:r>
              <a:rPr lang="en-US" sz="5400" dirty="0"/>
              <a:t> </a:t>
            </a:r>
            <a:r>
              <a:rPr lang="en-US" sz="5400" dirty="0" err="1"/>
              <a:t>åpning</a:t>
            </a:r>
            <a:r>
              <a:rPr lang="en-US" sz="5400" dirty="0"/>
              <a:t> </a:t>
            </a:r>
            <a:r>
              <a:rPr lang="en-US" sz="5400" dirty="0" err="1"/>
              <a:t>innløp</a:t>
            </a:r>
            <a:endParaRPr lang="en-US" sz="5400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5CA1124D-002A-1713-A691-0FBFAF904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349655F4-F068-0ECF-C175-9729535E815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5226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23195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4B30177F-D7B7-92D6-32A2-2A0896C71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dirty="0" err="1"/>
              <a:t>Støpt</a:t>
            </a:r>
            <a:r>
              <a:rPr lang="en-US" sz="5400" dirty="0"/>
              <a:t> </a:t>
            </a:r>
            <a:r>
              <a:rPr lang="en-US" sz="5400" dirty="0" err="1"/>
              <a:t>bunn</a:t>
            </a:r>
            <a:r>
              <a:rPr lang="en-US" sz="5400" dirty="0"/>
              <a:t> I </a:t>
            </a:r>
            <a:r>
              <a:rPr lang="en-US" sz="5400" dirty="0" err="1"/>
              <a:t>kulvert</a:t>
            </a:r>
            <a:r>
              <a:rPr lang="en-US" sz="5400" dirty="0"/>
              <a:t>.</a:t>
            </a:r>
          </a:p>
        </p:txBody>
      </p:sp>
      <p:sp>
        <p:nvSpPr>
          <p:cNvPr id="3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C8CF28EA-EAC6-9AA4-779E-8DBC137D05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7266786E-FAD3-78D2-EACE-2AFC1B982B8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33" r="-1" b="269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23095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0E2BB531-A433-4036-3060-73929A870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Kulvert innløp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1973EB6E-D1B7-E074-330E-72FD7561913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4" b="14022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1F70A9D-1349-EA9F-9E64-BAE75EEE2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65320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65DBBEF-238B-476B-96AB-8AAC3224EC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829B7466-432F-02C9-26DD-E00C490E0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Rør 1400mm utløp.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A1718E7-8BE6-CEDD-D9B7-D8B61315D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 rør a 2000mm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4409267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307388A0-F7EF-9CF7-ECE2-F129147A6D0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7" b="20257"/>
          <a:stretch>
            <a:fillRect/>
          </a:stretch>
        </p:blipFill>
        <p:spPr>
          <a:xfrm>
            <a:off x="4750961" y="640080"/>
            <a:ext cx="7021285" cy="555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10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0BA26C48-9973-338A-B714-6F34204B5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dirty="0" err="1"/>
              <a:t>Overgang</a:t>
            </a:r>
            <a:r>
              <a:rPr lang="en-US" sz="4200" dirty="0"/>
              <a:t> </a:t>
            </a:r>
            <a:r>
              <a:rPr lang="en-US" sz="4200" dirty="0" err="1"/>
              <a:t>fra</a:t>
            </a:r>
            <a:r>
              <a:rPr lang="en-US" sz="4200" dirty="0"/>
              <a:t> </a:t>
            </a:r>
            <a:r>
              <a:rPr lang="en-US" sz="4200" dirty="0" err="1"/>
              <a:t>kulvert</a:t>
            </a:r>
            <a:r>
              <a:rPr lang="en-US" sz="4200" dirty="0"/>
              <a:t> </a:t>
            </a:r>
            <a:r>
              <a:rPr lang="en-US" sz="4200" dirty="0" err="1"/>
              <a:t>til</a:t>
            </a:r>
            <a:r>
              <a:rPr lang="en-US" sz="4200" dirty="0"/>
              <a:t> 1400mm </a:t>
            </a:r>
            <a:r>
              <a:rPr lang="en-US" sz="4200" dirty="0" err="1"/>
              <a:t>rør</a:t>
            </a:r>
            <a:endParaRPr lang="en-US" sz="4200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F419CD1-732C-1CEE-52E3-C592BC9D2E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5688C247-5757-850D-C87B-E9EEF698784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80" b="696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799358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B499DBFB-2662-47A3-D8E2-D0585403AD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Kulvert innvendig</a:t>
            </a: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sX0" fmla="*/ 0 w 3474720"/>
              <a:gd name="csY0" fmla="*/ 0 h 18288"/>
              <a:gd name="csX1" fmla="*/ 694944 w 3474720"/>
              <a:gd name="csY1" fmla="*/ 0 h 18288"/>
              <a:gd name="csX2" fmla="*/ 1355141 w 3474720"/>
              <a:gd name="csY2" fmla="*/ 0 h 18288"/>
              <a:gd name="csX3" fmla="*/ 2015338 w 3474720"/>
              <a:gd name="csY3" fmla="*/ 0 h 18288"/>
              <a:gd name="csX4" fmla="*/ 2779776 w 3474720"/>
              <a:gd name="csY4" fmla="*/ 0 h 18288"/>
              <a:gd name="csX5" fmla="*/ 3474720 w 3474720"/>
              <a:gd name="csY5" fmla="*/ 0 h 18288"/>
              <a:gd name="csX6" fmla="*/ 3474720 w 3474720"/>
              <a:gd name="csY6" fmla="*/ 18288 h 18288"/>
              <a:gd name="csX7" fmla="*/ 2779776 w 3474720"/>
              <a:gd name="csY7" fmla="*/ 18288 h 18288"/>
              <a:gd name="csX8" fmla="*/ 2189074 w 3474720"/>
              <a:gd name="csY8" fmla="*/ 18288 h 18288"/>
              <a:gd name="csX9" fmla="*/ 1528877 w 3474720"/>
              <a:gd name="csY9" fmla="*/ 18288 h 18288"/>
              <a:gd name="csX10" fmla="*/ 868680 w 3474720"/>
              <a:gd name="csY10" fmla="*/ 18288 h 18288"/>
              <a:gd name="csX11" fmla="*/ 0 w 3474720"/>
              <a:gd name="csY11" fmla="*/ 18288 h 18288"/>
              <a:gd name="csX12" fmla="*/ 0 w 3474720"/>
              <a:gd name="csY12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9B11107-DE0B-099B-A962-1C77F6CD2D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22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533E3466-4346-7AB6-0BC7-EE3D90717D2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5" b="17833"/>
          <a:stretch>
            <a:fillRect/>
          </a:stretch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40865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3EED3995-1E1C-25C0-7D34-1220A209B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87552"/>
            <a:ext cx="4485861" cy="10881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/>
              <a:t>Mot innløp kulvert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4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F4E6DE1-BED6-55A1-95A2-9F660C3F1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1479" y="2688336"/>
            <a:ext cx="4498848" cy="3584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18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4844987D-4796-6AE5-E604-6490EC056FD4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1" r="1" b="12563"/>
          <a:stretch>
            <a:fillRect/>
          </a:stretch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7059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0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DA5B2E5C-D8E2-9273-DD14-3148ED255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87552"/>
            <a:ext cx="4485861" cy="108813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/>
              <a:t>Bekk mot innløp. </a:t>
            </a:r>
          </a:p>
        </p:txBody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3DD001B-792D-8B29-62B4-A59A91730A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11479" y="2688336"/>
            <a:ext cx="4498848" cy="3584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1800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2D50609D-C4EB-F3C3-7780-E25CCB4E893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1" r="2" b="6845"/>
          <a:stretch>
            <a:fillRect/>
          </a:stretch>
        </p:blipFill>
        <p:spPr>
          <a:xfrm>
            <a:off x="5308052" y="10"/>
            <a:ext cx="6883948" cy="6857990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771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58DA4A3D-8D3E-5C04-8B72-2BA9A4729F1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00" r="1" b="18518"/>
          <a:stretch>
            <a:fillRect/>
          </a:stretch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tel 1">
            <a:extLst>
              <a:ext uri="{FF2B5EF4-FFF2-40B4-BE49-F238E27FC236}">
                <a16:creationId xmlns:a16="http://schemas.microsoft.com/office/drawing/2014/main" id="{24A5A566-CD86-007A-8BB1-32F2F0A61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/>
              <a:t>Påstøpt vingemur innløp.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880E978-AF9E-D993-338D-78BFD90A02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pPr indent="-228600">
              <a:buFont typeface="Arial" panose="020B0604020202020204" pitchFamily="34" charset="0"/>
              <a:buChar char="•"/>
            </a:pPr>
            <a:endParaRPr lang="en-US" sz="1700"/>
          </a:p>
        </p:txBody>
      </p:sp>
    </p:spTree>
    <p:extLst>
      <p:ext uri="{BB962C8B-B14F-4D97-AF65-F5344CB8AC3E}">
        <p14:creationId xmlns:p14="http://schemas.microsoft.com/office/powerpoint/2010/main" val="95579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9F62BF70F3D6E4EB2968B2C8C7554D0" ma:contentTypeVersion="19" ma:contentTypeDescription="Opprett et nytt dokument." ma:contentTypeScope="" ma:versionID="cc39467244e880e2a2f1747c013029f4">
  <xsd:schema xmlns:xsd="http://www.w3.org/2001/XMLSchema" xmlns:xs="http://www.w3.org/2001/XMLSchema" xmlns:p="http://schemas.microsoft.com/office/2006/metadata/properties" xmlns:ns2="beae3e8e-208c-4b8a-be05-3e30f474ae01" xmlns:ns3="bc1a9fb6-7658-42e8-a5a6-7566ec40f389" targetNamespace="http://schemas.microsoft.com/office/2006/metadata/properties" ma:root="true" ma:fieldsID="6cd6d4d9bc2486cdcef0b08a0a4fba9a" ns2:_="" ns3:_="">
    <xsd:import namespace="beae3e8e-208c-4b8a-be05-3e30f474ae01"/>
    <xsd:import namespace="bc1a9fb6-7658-42e8-a5a6-7566ec40f389"/>
    <xsd:element name="properties">
      <xsd:complexType>
        <xsd:sequence>
          <xsd:element name="documentManagement">
            <xsd:complexType>
              <xsd:all>
                <xsd:element ref="ns2:h491b3e5757f4a00a7c25d6edb0ba887" minOccurs="0"/>
                <xsd:element ref="ns2:TaxCatchAll" minOccurs="0"/>
                <xsd:element ref="ns2:TaxCatchAllLabel" minOccurs="0"/>
                <xsd:element ref="ns2:Sak_x0020_Mime_x0020_360" minOccurs="0"/>
                <xsd:element ref="ns2:mdd69e788dc1498dbcc1a53e4b12ec9a" minOccurs="0"/>
                <xsd:element ref="ns2:m3df137df2ca43aeb5a0ac4f577ac654" minOccurs="0"/>
                <xsd:element ref="ns2:Status_x005f_x0020_journalf_x005f_x00f8_ring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3:MediaServiceOCR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ae3e8e-208c-4b8a-be05-3e30f474ae01" elementFormDefault="qualified">
    <xsd:import namespace="http://schemas.microsoft.com/office/2006/documentManagement/types"/>
    <xsd:import namespace="http://schemas.microsoft.com/office/infopath/2007/PartnerControls"/>
    <xsd:element name="h491b3e5757f4a00a7c25d6edb0ba887" ma:index="8" nillable="true" ma:taxonomy="true" ma:internalName="h491b3e5757f4a00a7c25d6edb0ba887" ma:taxonomyFieldName="Organisasjonsenhet" ma:displayName="Organisasjonsenhet" ma:default="2;#Utbyggingsområde sørøst|bbdc3b2d-0265-4390-9368-88837285e7bf" ma:fieldId="{1491b3e5-757f-4a00-a7c2-5d6edb0ba887}" ma:taxonomyMulti="true" ma:sspId="4c297bfe-2ddf-49c0-b48d-5e3f9de3295d" ma:termSetId="b03cc634-47d7-450d-b53d-2863e925e7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bee8f4c9-749f-4b14-b03b-aaea82442d86}" ma:internalName="TaxCatchAll" ma:showField="CatchAllData" ma:web="501500c6-8433-4ee9-949b-00ac800f3f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bee8f4c9-749f-4b14-b03b-aaea82442d86}" ma:internalName="TaxCatchAllLabel" ma:readOnly="true" ma:showField="CatchAllDataLabel" ma:web="501500c6-8433-4ee9-949b-00ac800f3f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ak_x0020_Mime_x0020_360" ma:index="12" nillable="true" ma:displayName="Sak Mime 360" ma:format="Hyperlink" ma:internalName="Sak_x0020_Mime_x0020_360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dd69e788dc1498dbcc1a53e4b12ec9a" ma:index="13" nillable="true" ma:taxonomy="true" ma:internalName="mdd69e788dc1498dbcc1a53e4b12ec9a" ma:taxonomyFieldName="Dokumentstatus" ma:displayName="Dokumentstatus" ma:default="1;#Under arbeid|f39d8bcc-2a80-4417-a67a-9134b0a418c4" ma:fieldId="{6dd69e78-8dc1-498d-bcc1-a53e4b12ec9a}" ma:sspId="4c297bfe-2ddf-49c0-b48d-5e3f9de3295d" ma:termSetId="79c2f50f-9c9d-4b9a-9024-7430fd4a1c7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3df137df2ca43aeb5a0ac4f577ac654" ma:index="15" nillable="true" ma:taxonomy="true" ma:internalName="m3df137df2ca43aeb5a0ac4f577ac654" ma:taxonomyFieldName="Prosessomr_x00e5_der" ma:displayName="Prosessområder" ma:default="" ma:fieldId="{63df137d-f2ca-43ae-b5a0-ac4f577ac654}" ma:sspId="4c297bfe-2ddf-49c0-b48d-5e3f9de3295d" ma:termSetId="2583bc30-ab2c-419c-b519-aebcd66245c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tatus_x005f_x0020_journalf_x005f_x00f8_ring" ma:index="17" nillable="true" ma:displayName="Status journalføring" ma:internalName="Status_x0020_journalf_x00f8_ring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1a9fb6-7658-42e8-a5a6-7566ec40f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Bildemerkelapper" ma:readOnly="false" ma:fieldId="{5cf76f15-5ced-4ddc-b409-7134ff3c332f}" ma:taxonomyMulti="true" ma:sspId="4c297bfe-2ddf-49c0-b48d-5e3f9de329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c297bfe-2ddf-49c0-b48d-5e3f9de3295d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491b3e5757f4a00a7c25d6edb0ba887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Utbyggingsområde sørøst</TermName>
          <TermId xmlns="http://schemas.microsoft.com/office/infopath/2007/PartnerControls">bbdc3b2d-0265-4390-9368-88837285e7bf</TermId>
        </TermInfo>
      </Terms>
    </h491b3e5757f4a00a7c25d6edb0ba887>
    <TaxCatchAll xmlns="beae3e8e-208c-4b8a-be05-3e30f474ae01">
      <Value>2</Value>
      <Value>1</Value>
    </TaxCatchAll>
    <mdd69e788dc1498dbcc1a53e4b12ec9a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Under arbeid</TermName>
          <TermId xmlns="http://schemas.microsoft.com/office/infopath/2007/PartnerControls">f39d8bcc-2a80-4417-a67a-9134b0a418c4</TermId>
        </TermInfo>
      </Terms>
    </mdd69e788dc1498dbcc1a53e4b12ec9a>
    <Status_x005f_x0020_journalf_x005f_x00f8_ring xmlns="beae3e8e-208c-4b8a-be05-3e30f474ae01" xsi:nil="true"/>
    <lcf76f155ced4ddcb4097134ff3c332f xmlns="bc1a9fb6-7658-42e8-a5a6-7566ec40f389">
      <Terms xmlns="http://schemas.microsoft.com/office/infopath/2007/PartnerControls"/>
    </lcf76f155ced4ddcb4097134ff3c332f>
    <m3df137df2ca43aeb5a0ac4f577ac654 xmlns="beae3e8e-208c-4b8a-be05-3e30f474ae01">
      <Terms xmlns="http://schemas.microsoft.com/office/infopath/2007/PartnerControls"/>
    </m3df137df2ca43aeb5a0ac4f577ac654>
    <Sak_x0020_Mime_x0020_360 xmlns="beae3e8e-208c-4b8a-be05-3e30f474ae01">
      <Url xsi:nil="true"/>
      <Description xsi:nil="true"/>
    </Sak_x0020_Mime_x0020_360>
  </documentManagement>
</p:properties>
</file>

<file path=customXml/itemProps1.xml><?xml version="1.0" encoding="utf-8"?>
<ds:datastoreItem xmlns:ds="http://schemas.openxmlformats.org/officeDocument/2006/customXml" ds:itemID="{10B0452A-8A00-45C6-8CCE-8E5C20782889}"/>
</file>

<file path=customXml/itemProps2.xml><?xml version="1.0" encoding="utf-8"?>
<ds:datastoreItem xmlns:ds="http://schemas.openxmlformats.org/officeDocument/2006/customXml" ds:itemID="{200019A0-AA41-47C4-BAE9-380F72ED4E75}"/>
</file>

<file path=customXml/itemProps3.xml><?xml version="1.0" encoding="utf-8"?>
<ds:datastoreItem xmlns:ds="http://schemas.openxmlformats.org/officeDocument/2006/customXml" ds:itemID="{AEFFEADB-AC05-413C-88A7-E5EACF209C1E}"/>
</file>

<file path=customXml/itemProps4.xml><?xml version="1.0" encoding="utf-8"?>
<ds:datastoreItem xmlns:ds="http://schemas.openxmlformats.org/officeDocument/2006/customXml" ds:itemID="{3EDE57BF-0248-435C-940D-BC27EA678C5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Widescreen</PresentationFormat>
  <Paragraphs>23</Paragraphs>
  <Slides>20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20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Office-tema</vt:lpstr>
      <vt:lpstr>Stikkrenne Gulsvik sandtak. </vt:lpstr>
      <vt:lpstr>Kulvert åpning innløp</vt:lpstr>
      <vt:lpstr>Kulvert innløp</vt:lpstr>
      <vt:lpstr>Rør 1400mm utløp.</vt:lpstr>
      <vt:lpstr>Overgang fra kulvert til 1400mm rør</vt:lpstr>
      <vt:lpstr>Kulvert innvendig</vt:lpstr>
      <vt:lpstr>Mot innløp kulvert</vt:lpstr>
      <vt:lpstr>Bekk mot innløp. </vt:lpstr>
      <vt:lpstr>Påstøpt vingemur innløp.</vt:lpstr>
      <vt:lpstr>Vingemur høyre side innløp.</vt:lpstr>
      <vt:lpstr>Vingemur Høyre side ved innløp kulvert.</vt:lpstr>
      <vt:lpstr>Vingemur venstre side innløp</vt:lpstr>
      <vt:lpstr>Vingemur venstre side innløp</vt:lpstr>
      <vt:lpstr>1400mm rør utløp</vt:lpstr>
      <vt:lpstr>Bekk fra utløp</vt:lpstr>
      <vt:lpstr>Bekk nedstrøms.</vt:lpstr>
      <vt:lpstr>Utløp 1400mm rør til bekk.</vt:lpstr>
      <vt:lpstr>Terreng over innløp kulvert</vt:lpstr>
      <vt:lpstr>Fra vei ned mot utløp 1400mm rør</vt:lpstr>
      <vt:lpstr>Støpt bunn I kulvert.</vt:lpstr>
    </vt:vector>
  </TitlesOfParts>
  <Company>Statens vegvesen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Thorbjørn Theodorsen</dc:creator>
  <cp:lastModifiedBy>Thorbjørn Theodorsen</cp:lastModifiedBy>
  <cp:revision>1</cp:revision>
  <dcterms:created xsi:type="dcterms:W3CDTF">2026-05-06T07:04:47Z</dcterms:created>
  <dcterms:modified xsi:type="dcterms:W3CDTF">2026-05-06T07:57:08Z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6eae731-f11e-4017-952e-3dce43580afc_Enabled">
    <vt:lpwstr>true</vt:lpwstr>
  </property>
  <property fmtid="{D5CDD505-2E9C-101B-9397-08002B2CF9AE}" pid="3" name="MSIP_Label_86eae731-f11e-4017-952e-3dce43580afc_SetDate">
    <vt:lpwstr>2026-05-06T07:57:08Z</vt:lpwstr>
  </property>
  <property fmtid="{D5CDD505-2E9C-101B-9397-08002B2CF9AE}" pid="4" name="MSIP_Label_86eae731-f11e-4017-952e-3dce43580afc_Method">
    <vt:lpwstr>Privileged</vt:lpwstr>
  </property>
  <property fmtid="{D5CDD505-2E9C-101B-9397-08002B2CF9AE}" pid="5" name="MSIP_Label_86eae731-f11e-4017-952e-3dce43580afc_Name">
    <vt:lpwstr>Public-new</vt:lpwstr>
  </property>
  <property fmtid="{D5CDD505-2E9C-101B-9397-08002B2CF9AE}" pid="6" name="MSIP_Label_86eae731-f11e-4017-952e-3dce43580afc_SiteId">
    <vt:lpwstr>38856954-ed55-49f7-8bdd-738ffbbfd390</vt:lpwstr>
  </property>
  <property fmtid="{D5CDD505-2E9C-101B-9397-08002B2CF9AE}" pid="7" name="MSIP_Label_86eae731-f11e-4017-952e-3dce43580afc_ActionId">
    <vt:lpwstr>7651bbb3-7c72-425d-b72f-20df290808c0</vt:lpwstr>
  </property>
  <property fmtid="{D5CDD505-2E9C-101B-9397-08002B2CF9AE}" pid="8" name="MSIP_Label_86eae731-f11e-4017-952e-3dce43580afc_ContentBits">
    <vt:lpwstr>0</vt:lpwstr>
  </property>
  <property fmtid="{D5CDD505-2E9C-101B-9397-08002B2CF9AE}" pid="9" name="MSIP_Label_86eae731-f11e-4017-952e-3dce43580afc_Tag">
    <vt:lpwstr>10, 0, 1, 1</vt:lpwstr>
  </property>
  <property fmtid="{D5CDD505-2E9C-101B-9397-08002B2CF9AE}" pid="10" name="ContentTypeId">
    <vt:lpwstr>0x010100B9F62BF70F3D6E4EB2968B2C8C7554D0</vt:lpwstr>
  </property>
  <property fmtid="{D5CDD505-2E9C-101B-9397-08002B2CF9AE}" pid="11" name="Organisasjonsenhet">
    <vt:lpwstr>2;#Utbyggingsområde sørøst|bbdc3b2d-0265-4390-9368-88837285e7bf</vt:lpwstr>
  </property>
  <property fmtid="{D5CDD505-2E9C-101B-9397-08002B2CF9AE}" pid="12" name="Dokumentstatus">
    <vt:lpwstr>1;#Under arbeid|f39d8bcc-2a80-4417-a67a-9134b0a418c4</vt:lpwstr>
  </property>
  <property fmtid="{D5CDD505-2E9C-101B-9397-08002B2CF9AE}" pid="13" name="MediaServiceImageTags">
    <vt:lpwstr/>
  </property>
  <property fmtid="{D5CDD505-2E9C-101B-9397-08002B2CF9AE}" pid="14" name="Prosessomr_x00e5_der">
    <vt:lpwstr/>
  </property>
  <property fmtid="{D5CDD505-2E9C-101B-9397-08002B2CF9AE}" pid="15" name="Prosessområder">
    <vt:lpwstr/>
  </property>
</Properties>
</file>