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0" r:id="rId4"/>
  </p:sldMasterIdLst>
  <p:notesMasterIdLst>
    <p:notesMasterId r:id="rId25"/>
  </p:notesMasterIdLst>
  <p:handoutMasterIdLst>
    <p:handoutMasterId r:id="rId26"/>
  </p:handoutMasterIdLst>
  <p:sldIdLst>
    <p:sldId id="256" r:id="rId5"/>
    <p:sldId id="264" r:id="rId6"/>
    <p:sldId id="261" r:id="rId7"/>
    <p:sldId id="276" r:id="rId8"/>
    <p:sldId id="277" r:id="rId9"/>
    <p:sldId id="278" r:id="rId10"/>
    <p:sldId id="270" r:id="rId11"/>
    <p:sldId id="267" r:id="rId12"/>
    <p:sldId id="285" r:id="rId13"/>
    <p:sldId id="259" r:id="rId14"/>
    <p:sldId id="271" r:id="rId15"/>
    <p:sldId id="279" r:id="rId16"/>
    <p:sldId id="280" r:id="rId17"/>
    <p:sldId id="282" r:id="rId18"/>
    <p:sldId id="281" r:id="rId19"/>
    <p:sldId id="272" r:id="rId20"/>
    <p:sldId id="283" r:id="rId21"/>
    <p:sldId id="286" r:id="rId22"/>
    <p:sldId id="284" r:id="rId23"/>
    <p:sldId id="263" r:id="rId24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1F3FA"/>
    <a:srgbClr val="BBF9C5"/>
    <a:srgbClr val="FFDDBD"/>
    <a:srgbClr val="0053A6"/>
    <a:srgbClr val="64C8FA"/>
    <a:srgbClr val="C4EFFF"/>
    <a:srgbClr val="FFA040"/>
    <a:srgbClr val="35DE6D"/>
    <a:srgbClr val="F4F1EF"/>
    <a:srgbClr val="1A1A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6002750-407F-449E-9A21-1DE74B04F2A6}" v="38" dt="2026-09-07T11:23:29.38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–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45" d="100"/>
          <a:sy n="145" d="100"/>
        </p:scale>
        <p:origin x="114" y="10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gen Snorre" userId="a41bbb0e-6fde-4ca4-8652-26789c0cb5be" providerId="ADAL" clId="{1CD9C8A2-9949-4869-8F65-8E0BC9E942BF}"/>
    <pc:docChg chg="custSel addSld delSld modSld">
      <pc:chgData name="Hagen Snorre" userId="a41bbb0e-6fde-4ca4-8652-26789c0cb5be" providerId="ADAL" clId="{1CD9C8A2-9949-4869-8F65-8E0BC9E942BF}" dt="2026-09-07T11:23:29.385" v="1429"/>
      <pc:docMkLst>
        <pc:docMk/>
      </pc:docMkLst>
      <pc:sldChg chg="modSp mod">
        <pc:chgData name="Hagen Snorre" userId="a41bbb0e-6fde-4ca4-8652-26789c0cb5be" providerId="ADAL" clId="{1CD9C8A2-9949-4869-8F65-8E0BC9E942BF}" dt="2026-09-07T11:12:27.835" v="1255" actId="20577"/>
        <pc:sldMkLst>
          <pc:docMk/>
          <pc:sldMk cId="466700849" sldId="256"/>
        </pc:sldMkLst>
        <pc:spChg chg="mod">
          <ac:chgData name="Hagen Snorre" userId="a41bbb0e-6fde-4ca4-8652-26789c0cb5be" providerId="ADAL" clId="{1CD9C8A2-9949-4869-8F65-8E0BC9E942BF}" dt="2026-09-07T11:06:20.204" v="964" actId="20577"/>
          <ac:spMkLst>
            <pc:docMk/>
            <pc:sldMk cId="466700849" sldId="256"/>
            <ac:spMk id="9" creationId="{1DF7D4FD-4E20-7B43-C896-89740569830E}"/>
          </ac:spMkLst>
        </pc:spChg>
        <pc:spChg chg="mod">
          <ac:chgData name="Hagen Snorre" userId="a41bbb0e-6fde-4ca4-8652-26789c0cb5be" providerId="ADAL" clId="{1CD9C8A2-9949-4869-8F65-8E0BC9E942BF}" dt="2026-09-07T11:12:27.835" v="1255" actId="20577"/>
          <ac:spMkLst>
            <pc:docMk/>
            <pc:sldMk cId="466700849" sldId="256"/>
            <ac:spMk id="10" creationId="{06A3A739-E505-4548-5B2C-96845B3CBA84}"/>
          </ac:spMkLst>
        </pc:spChg>
      </pc:sldChg>
      <pc:sldChg chg="modSp mod">
        <pc:chgData name="Hagen Snorre" userId="a41bbb0e-6fde-4ca4-8652-26789c0cb5be" providerId="ADAL" clId="{1CD9C8A2-9949-4869-8F65-8E0BC9E942BF}" dt="2026-09-07T11:15:24.101" v="1295" actId="20577"/>
        <pc:sldMkLst>
          <pc:docMk/>
          <pc:sldMk cId="3814257307" sldId="259"/>
        </pc:sldMkLst>
        <pc:spChg chg="mod">
          <ac:chgData name="Hagen Snorre" userId="a41bbb0e-6fde-4ca4-8652-26789c0cb5be" providerId="ADAL" clId="{1CD9C8A2-9949-4869-8F65-8E0BC9E942BF}" dt="2026-09-07T11:15:24.101" v="1295" actId="20577"/>
          <ac:spMkLst>
            <pc:docMk/>
            <pc:sldMk cId="3814257307" sldId="259"/>
            <ac:spMk id="8" creationId="{0D843E05-702C-4317-EA0D-445BA58F20D1}"/>
          </ac:spMkLst>
        </pc:spChg>
      </pc:sldChg>
      <pc:sldChg chg="modSp mod">
        <pc:chgData name="Hagen Snorre" userId="a41bbb0e-6fde-4ca4-8652-26789c0cb5be" providerId="ADAL" clId="{1CD9C8A2-9949-4869-8F65-8E0BC9E942BF}" dt="2026-09-07T11:12:38.256" v="1256" actId="1076"/>
        <pc:sldMkLst>
          <pc:docMk/>
          <pc:sldMk cId="1966131083" sldId="261"/>
        </pc:sldMkLst>
        <pc:spChg chg="mod">
          <ac:chgData name="Hagen Snorre" userId="a41bbb0e-6fde-4ca4-8652-26789c0cb5be" providerId="ADAL" clId="{1CD9C8A2-9949-4869-8F65-8E0BC9E942BF}" dt="2026-09-07T11:07:21.856" v="1048" actId="6549"/>
          <ac:spMkLst>
            <pc:docMk/>
            <pc:sldMk cId="1966131083" sldId="261"/>
            <ac:spMk id="7" creationId="{DDFF6898-7923-065D-2E44-2BEBC4E82449}"/>
          </ac:spMkLst>
        </pc:spChg>
        <pc:spChg chg="mod">
          <ac:chgData name="Hagen Snorre" userId="a41bbb0e-6fde-4ca4-8652-26789c0cb5be" providerId="ADAL" clId="{1CD9C8A2-9949-4869-8F65-8E0BC9E942BF}" dt="2026-09-07T11:12:38.256" v="1256" actId="1076"/>
          <ac:spMkLst>
            <pc:docMk/>
            <pc:sldMk cId="1966131083" sldId="261"/>
            <ac:spMk id="8" creationId="{B6AC7C84-58AC-0C18-8E3F-055F790DC4DE}"/>
          </ac:spMkLst>
        </pc:spChg>
      </pc:sldChg>
      <pc:sldChg chg="modSp mod">
        <pc:chgData name="Hagen Snorre" userId="a41bbb0e-6fde-4ca4-8652-26789c0cb5be" providerId="ADAL" clId="{1CD9C8A2-9949-4869-8F65-8E0BC9E942BF}" dt="2026-09-07T11:06:40.278" v="1001" actId="20577"/>
        <pc:sldMkLst>
          <pc:docMk/>
          <pc:sldMk cId="3827149398" sldId="264"/>
        </pc:sldMkLst>
        <pc:spChg chg="mod">
          <ac:chgData name="Hagen Snorre" userId="a41bbb0e-6fde-4ca4-8652-26789c0cb5be" providerId="ADAL" clId="{1CD9C8A2-9949-4869-8F65-8E0BC9E942BF}" dt="2026-09-07T11:06:40.278" v="1001" actId="20577"/>
          <ac:spMkLst>
            <pc:docMk/>
            <pc:sldMk cId="3827149398" sldId="264"/>
            <ac:spMk id="8" creationId="{17A17693-3677-3166-6F5D-5ABBA3166F6A}"/>
          </ac:spMkLst>
        </pc:spChg>
      </pc:sldChg>
      <pc:sldChg chg="modSp mod">
        <pc:chgData name="Hagen Snorre" userId="a41bbb0e-6fde-4ca4-8652-26789c0cb5be" providerId="ADAL" clId="{1CD9C8A2-9949-4869-8F65-8E0BC9E942BF}" dt="2026-09-07T11:14:02.273" v="1275"/>
        <pc:sldMkLst>
          <pc:docMk/>
          <pc:sldMk cId="3296560918" sldId="267"/>
        </pc:sldMkLst>
        <pc:spChg chg="mod">
          <ac:chgData name="Hagen Snorre" userId="a41bbb0e-6fde-4ca4-8652-26789c0cb5be" providerId="ADAL" clId="{1CD9C8A2-9949-4869-8F65-8E0BC9E942BF}" dt="2026-09-07T11:14:02.273" v="1275"/>
          <ac:spMkLst>
            <pc:docMk/>
            <pc:sldMk cId="3296560918" sldId="267"/>
            <ac:spMk id="7" creationId="{30444873-93A8-3480-E08A-5F825F6C94FE}"/>
          </ac:spMkLst>
        </pc:spChg>
        <pc:spChg chg="mod">
          <ac:chgData name="Hagen Snorre" userId="a41bbb0e-6fde-4ca4-8652-26789c0cb5be" providerId="ADAL" clId="{1CD9C8A2-9949-4869-8F65-8E0BC9E942BF}" dt="2026-09-07T11:13:46.121" v="1274" actId="108"/>
          <ac:spMkLst>
            <pc:docMk/>
            <pc:sldMk cId="3296560918" sldId="267"/>
            <ac:spMk id="8" creationId="{CCF36B6E-F165-0482-495B-8571C7571604}"/>
          </ac:spMkLst>
        </pc:spChg>
      </pc:sldChg>
      <pc:sldChg chg="modSp mod">
        <pc:chgData name="Hagen Snorre" userId="a41bbb0e-6fde-4ca4-8652-26789c0cb5be" providerId="ADAL" clId="{1CD9C8A2-9949-4869-8F65-8E0BC9E942BF}" dt="2026-09-07T11:12:13.215" v="1246" actId="6549"/>
        <pc:sldMkLst>
          <pc:docMk/>
          <pc:sldMk cId="474638040" sldId="270"/>
        </pc:sldMkLst>
        <pc:spChg chg="mod">
          <ac:chgData name="Hagen Snorre" userId="a41bbb0e-6fde-4ca4-8652-26789c0cb5be" providerId="ADAL" clId="{1CD9C8A2-9949-4869-8F65-8E0BC9E942BF}" dt="2026-09-07T11:12:13.215" v="1246" actId="6549"/>
          <ac:spMkLst>
            <pc:docMk/>
            <pc:sldMk cId="474638040" sldId="270"/>
            <ac:spMk id="7" creationId="{8A237A33-2292-B094-39C5-56767EB3044E}"/>
          </ac:spMkLst>
        </pc:spChg>
        <pc:spChg chg="mod">
          <ac:chgData name="Hagen Snorre" userId="a41bbb0e-6fde-4ca4-8652-26789c0cb5be" providerId="ADAL" clId="{1CD9C8A2-9949-4869-8F65-8E0BC9E942BF}" dt="2026-09-07T11:11:32.745" v="1235"/>
          <ac:spMkLst>
            <pc:docMk/>
            <pc:sldMk cId="474638040" sldId="270"/>
            <ac:spMk id="10" creationId="{A943AE1B-B2D7-F421-F293-C1C016138780}"/>
          </ac:spMkLst>
        </pc:spChg>
        <pc:spChg chg="mod">
          <ac:chgData name="Hagen Snorre" userId="a41bbb0e-6fde-4ca4-8652-26789c0cb5be" providerId="ADAL" clId="{1CD9C8A2-9949-4869-8F65-8E0BC9E942BF}" dt="2026-09-07T11:11:09.591" v="1232"/>
          <ac:spMkLst>
            <pc:docMk/>
            <pc:sldMk cId="474638040" sldId="270"/>
            <ac:spMk id="12" creationId="{FDE2AF59-3455-3869-41DB-AF30243DEC5D}"/>
          </ac:spMkLst>
        </pc:spChg>
        <pc:spChg chg="mod">
          <ac:chgData name="Hagen Snorre" userId="a41bbb0e-6fde-4ca4-8652-26789c0cb5be" providerId="ADAL" clId="{1CD9C8A2-9949-4869-8F65-8E0BC9E942BF}" dt="2026-09-07T11:11:24.074" v="1234" actId="108"/>
          <ac:spMkLst>
            <pc:docMk/>
            <pc:sldMk cId="474638040" sldId="270"/>
            <ac:spMk id="16" creationId="{742BC3D4-8D30-90A9-DB7A-E1D6BED51369}"/>
          </ac:spMkLst>
        </pc:spChg>
        <pc:spChg chg="mod">
          <ac:chgData name="Hagen Snorre" userId="a41bbb0e-6fde-4ca4-8652-26789c0cb5be" providerId="ADAL" clId="{1CD9C8A2-9949-4869-8F65-8E0BC9E942BF}" dt="2026-09-07T11:11:43.965" v="1236"/>
          <ac:spMkLst>
            <pc:docMk/>
            <pc:sldMk cId="474638040" sldId="270"/>
            <ac:spMk id="18" creationId="{0C9BEB48-9612-2A87-0C58-1AEDE2A4A6EE}"/>
          </ac:spMkLst>
        </pc:spChg>
      </pc:sldChg>
      <pc:sldChg chg="modSp">
        <pc:chgData name="Hagen Snorre" userId="a41bbb0e-6fde-4ca4-8652-26789c0cb5be" providerId="ADAL" clId="{1CD9C8A2-9949-4869-8F65-8E0BC9E942BF}" dt="2026-09-07T11:16:28.358" v="1297"/>
        <pc:sldMkLst>
          <pc:docMk/>
          <pc:sldMk cId="2585511768" sldId="271"/>
        </pc:sldMkLst>
        <pc:spChg chg="mod">
          <ac:chgData name="Hagen Snorre" userId="a41bbb0e-6fde-4ca4-8652-26789c0cb5be" providerId="ADAL" clId="{1CD9C8A2-9949-4869-8F65-8E0BC9E942BF}" dt="2026-09-07T11:16:21.637" v="1296"/>
          <ac:spMkLst>
            <pc:docMk/>
            <pc:sldMk cId="2585511768" sldId="271"/>
            <ac:spMk id="7" creationId="{9EF891BF-DAE6-C684-1C9C-DA321ABAF020}"/>
          </ac:spMkLst>
        </pc:spChg>
        <pc:spChg chg="mod">
          <ac:chgData name="Hagen Snorre" userId="a41bbb0e-6fde-4ca4-8652-26789c0cb5be" providerId="ADAL" clId="{1CD9C8A2-9949-4869-8F65-8E0BC9E942BF}" dt="2026-09-07T11:16:28.358" v="1297"/>
          <ac:spMkLst>
            <pc:docMk/>
            <pc:sldMk cId="2585511768" sldId="271"/>
            <ac:spMk id="8" creationId="{0584561E-C9A8-B1C8-C186-6E6BB643D34F}"/>
          </ac:spMkLst>
        </pc:spChg>
      </pc:sldChg>
      <pc:sldChg chg="modSp">
        <pc:chgData name="Hagen Snorre" userId="a41bbb0e-6fde-4ca4-8652-26789c0cb5be" providerId="ADAL" clId="{1CD9C8A2-9949-4869-8F65-8E0BC9E942BF}" dt="2026-09-07T11:19:48.713" v="1399"/>
        <pc:sldMkLst>
          <pc:docMk/>
          <pc:sldMk cId="2990424747" sldId="272"/>
        </pc:sldMkLst>
        <pc:spChg chg="mod">
          <ac:chgData name="Hagen Snorre" userId="a41bbb0e-6fde-4ca4-8652-26789c0cb5be" providerId="ADAL" clId="{1CD9C8A2-9949-4869-8F65-8E0BC9E942BF}" dt="2026-09-07T11:19:48.713" v="1399"/>
          <ac:spMkLst>
            <pc:docMk/>
            <pc:sldMk cId="2990424747" sldId="272"/>
            <ac:spMk id="7" creationId="{1A364C45-AEC7-D0DC-0CE5-694B7754CEBD}"/>
          </ac:spMkLst>
        </pc:spChg>
        <pc:spChg chg="mod">
          <ac:chgData name="Hagen Snorre" userId="a41bbb0e-6fde-4ca4-8652-26789c0cb5be" providerId="ADAL" clId="{1CD9C8A2-9949-4869-8F65-8E0BC9E942BF}" dt="2026-09-07T11:19:36.067" v="1398"/>
          <ac:spMkLst>
            <pc:docMk/>
            <pc:sldMk cId="2990424747" sldId="272"/>
            <ac:spMk id="8" creationId="{CB4DCA90-B11A-3B4D-373B-A7F4EBA3FA0F}"/>
          </ac:spMkLst>
        </pc:spChg>
      </pc:sldChg>
      <pc:sldChg chg="del">
        <pc:chgData name="Hagen Snorre" userId="a41bbb0e-6fde-4ca4-8652-26789c0cb5be" providerId="ADAL" clId="{1CD9C8A2-9949-4869-8F65-8E0BC9E942BF}" dt="2026-09-07T11:22:46.577" v="1428" actId="47"/>
        <pc:sldMkLst>
          <pc:docMk/>
          <pc:sldMk cId="1097336059" sldId="275"/>
        </pc:sldMkLst>
      </pc:sldChg>
      <pc:sldChg chg="modSp mod">
        <pc:chgData name="Hagen Snorre" userId="a41bbb0e-6fde-4ca4-8652-26789c0cb5be" providerId="ADAL" clId="{1CD9C8A2-9949-4869-8F65-8E0BC9E942BF}" dt="2026-09-07T11:09:02.074" v="1193" actId="20577"/>
        <pc:sldMkLst>
          <pc:docMk/>
          <pc:sldMk cId="2859804928" sldId="276"/>
        </pc:sldMkLst>
        <pc:spChg chg="mod">
          <ac:chgData name="Hagen Snorre" userId="a41bbb0e-6fde-4ca4-8652-26789c0cb5be" providerId="ADAL" clId="{1CD9C8A2-9949-4869-8F65-8E0BC9E942BF}" dt="2026-09-07T11:09:02.074" v="1193" actId="20577"/>
          <ac:spMkLst>
            <pc:docMk/>
            <pc:sldMk cId="2859804928" sldId="276"/>
            <ac:spMk id="2" creationId="{30AB70F0-35A2-FE61-42AC-C9270B2DBCCD}"/>
          </ac:spMkLst>
        </pc:spChg>
        <pc:spChg chg="mod">
          <ac:chgData name="Hagen Snorre" userId="a41bbb0e-6fde-4ca4-8652-26789c0cb5be" providerId="ADAL" clId="{1CD9C8A2-9949-4869-8F65-8E0BC9E942BF}" dt="2026-09-07T11:07:53.943" v="1085" actId="20577"/>
          <ac:spMkLst>
            <pc:docMk/>
            <pc:sldMk cId="2859804928" sldId="276"/>
            <ac:spMk id="11" creationId="{2CA1BDC9-6956-7786-3D72-09E09137EFBE}"/>
          </ac:spMkLst>
        </pc:spChg>
        <pc:spChg chg="mod">
          <ac:chgData name="Hagen Snorre" userId="a41bbb0e-6fde-4ca4-8652-26789c0cb5be" providerId="ADAL" clId="{1CD9C8A2-9949-4869-8F65-8E0BC9E942BF}" dt="2026-09-07T11:08:28.109" v="1169" actId="20577"/>
          <ac:spMkLst>
            <pc:docMk/>
            <pc:sldMk cId="2859804928" sldId="276"/>
            <ac:spMk id="13" creationId="{26E2E13C-D58F-03C3-DC24-E18F87F7E126}"/>
          </ac:spMkLst>
        </pc:spChg>
        <pc:spChg chg="mod">
          <ac:chgData name="Hagen Snorre" userId="a41bbb0e-6fde-4ca4-8652-26789c0cb5be" providerId="ADAL" clId="{1CD9C8A2-9949-4869-8F65-8E0BC9E942BF}" dt="2026-09-07T11:08:40.827" v="1170"/>
          <ac:spMkLst>
            <pc:docMk/>
            <pc:sldMk cId="2859804928" sldId="276"/>
            <ac:spMk id="15" creationId="{7362D402-3CFE-781B-A930-FB6D1BE04B64}"/>
          </ac:spMkLst>
        </pc:spChg>
      </pc:sldChg>
      <pc:sldChg chg="modSp mod">
        <pc:chgData name="Hagen Snorre" userId="a41bbb0e-6fde-4ca4-8652-26789c0cb5be" providerId="ADAL" clId="{1CD9C8A2-9949-4869-8F65-8E0BC9E942BF}" dt="2026-09-07T11:09:51.820" v="1213" actId="20577"/>
        <pc:sldMkLst>
          <pc:docMk/>
          <pc:sldMk cId="3416184286" sldId="277"/>
        </pc:sldMkLst>
        <pc:spChg chg="mod">
          <ac:chgData name="Hagen Snorre" userId="a41bbb0e-6fde-4ca4-8652-26789c0cb5be" providerId="ADAL" clId="{1CD9C8A2-9949-4869-8F65-8E0BC9E942BF}" dt="2026-09-07T11:09:51.820" v="1213" actId="20577"/>
          <ac:spMkLst>
            <pc:docMk/>
            <pc:sldMk cId="3416184286" sldId="277"/>
            <ac:spMk id="2" creationId="{991257B9-0B25-7C95-EA54-14E89D9D4800}"/>
          </ac:spMkLst>
        </pc:spChg>
        <pc:spChg chg="mod">
          <ac:chgData name="Hagen Snorre" userId="a41bbb0e-6fde-4ca4-8652-26789c0cb5be" providerId="ADAL" clId="{1CD9C8A2-9949-4869-8F65-8E0BC9E942BF}" dt="2026-09-07T11:09:19.680" v="1194"/>
          <ac:spMkLst>
            <pc:docMk/>
            <pc:sldMk cId="3416184286" sldId="277"/>
            <ac:spMk id="9" creationId="{996C11D4-6A4F-7140-AB9D-860FEAE57F78}"/>
          </ac:spMkLst>
        </pc:spChg>
        <pc:spChg chg="mod">
          <ac:chgData name="Hagen Snorre" userId="a41bbb0e-6fde-4ca4-8652-26789c0cb5be" providerId="ADAL" clId="{1CD9C8A2-9949-4869-8F65-8E0BC9E942BF}" dt="2026-09-07T11:09:24.718" v="1195"/>
          <ac:spMkLst>
            <pc:docMk/>
            <pc:sldMk cId="3416184286" sldId="277"/>
            <ac:spMk id="10" creationId="{A9589E6C-0E9B-25CE-F856-A0662847F07F}"/>
          </ac:spMkLst>
        </pc:spChg>
      </pc:sldChg>
      <pc:sldChg chg="modSp mod">
        <pc:chgData name="Hagen Snorre" userId="a41bbb0e-6fde-4ca4-8652-26789c0cb5be" providerId="ADAL" clId="{1CD9C8A2-9949-4869-8F65-8E0BC9E942BF}" dt="2026-09-07T11:10:32.021" v="1230" actId="14100"/>
        <pc:sldMkLst>
          <pc:docMk/>
          <pc:sldMk cId="2163264992" sldId="278"/>
        </pc:sldMkLst>
        <pc:spChg chg="mod">
          <ac:chgData name="Hagen Snorre" userId="a41bbb0e-6fde-4ca4-8652-26789c0cb5be" providerId="ADAL" clId="{1CD9C8A2-9949-4869-8F65-8E0BC9E942BF}" dt="2026-09-07T11:10:00.842" v="1228" actId="20577"/>
          <ac:spMkLst>
            <pc:docMk/>
            <pc:sldMk cId="2163264992" sldId="278"/>
            <ac:spMk id="2" creationId="{6F89B299-19AB-7082-D02D-F55246B1911D}"/>
          </ac:spMkLst>
        </pc:spChg>
        <pc:spChg chg="mod">
          <ac:chgData name="Hagen Snorre" userId="a41bbb0e-6fde-4ca4-8652-26789c0cb5be" providerId="ADAL" clId="{1CD9C8A2-9949-4869-8F65-8E0BC9E942BF}" dt="2026-09-07T11:10:32.021" v="1230" actId="14100"/>
          <ac:spMkLst>
            <pc:docMk/>
            <pc:sldMk cId="2163264992" sldId="278"/>
            <ac:spMk id="9" creationId="{46ADD31C-7265-AE8D-F7CE-092AF0422C24}"/>
          </ac:spMkLst>
        </pc:spChg>
      </pc:sldChg>
      <pc:sldChg chg="modSp mod">
        <pc:chgData name="Hagen Snorre" userId="a41bbb0e-6fde-4ca4-8652-26789c0cb5be" providerId="ADAL" clId="{1CD9C8A2-9949-4869-8F65-8E0BC9E942BF}" dt="2026-09-07T11:17:28.191" v="1355" actId="6549"/>
        <pc:sldMkLst>
          <pc:docMk/>
          <pc:sldMk cId="69452682" sldId="279"/>
        </pc:sldMkLst>
        <pc:spChg chg="mod">
          <ac:chgData name="Hagen Snorre" userId="a41bbb0e-6fde-4ca4-8652-26789c0cb5be" providerId="ADAL" clId="{1CD9C8A2-9949-4869-8F65-8E0BC9E942BF}" dt="2026-09-07T11:16:43.104" v="1322" actId="20577"/>
          <ac:spMkLst>
            <pc:docMk/>
            <pc:sldMk cId="69452682" sldId="279"/>
            <ac:spMk id="2" creationId="{3730490F-8FD4-FE20-3CD3-A2B1C25C8A77}"/>
          </ac:spMkLst>
        </pc:spChg>
        <pc:spChg chg="mod">
          <ac:chgData name="Hagen Snorre" userId="a41bbb0e-6fde-4ca4-8652-26789c0cb5be" providerId="ADAL" clId="{1CD9C8A2-9949-4869-8F65-8E0BC9E942BF}" dt="2026-09-07T11:17:09.309" v="1339" actId="20577"/>
          <ac:spMkLst>
            <pc:docMk/>
            <pc:sldMk cId="69452682" sldId="279"/>
            <ac:spMk id="11" creationId="{CC01539C-1796-181D-CC73-CB8735180BCE}"/>
          </ac:spMkLst>
        </pc:spChg>
        <pc:spChg chg="mod">
          <ac:chgData name="Hagen Snorre" userId="a41bbb0e-6fde-4ca4-8652-26789c0cb5be" providerId="ADAL" clId="{1CD9C8A2-9949-4869-8F65-8E0BC9E942BF}" dt="2026-09-07T11:17:28.191" v="1355" actId="6549"/>
          <ac:spMkLst>
            <pc:docMk/>
            <pc:sldMk cId="69452682" sldId="279"/>
            <ac:spMk id="12" creationId="{DC5F934F-A803-8440-969D-D33CA519E81C}"/>
          </ac:spMkLst>
        </pc:spChg>
      </pc:sldChg>
      <pc:sldChg chg="modSp mod">
        <pc:chgData name="Hagen Snorre" userId="a41bbb0e-6fde-4ca4-8652-26789c0cb5be" providerId="ADAL" clId="{1CD9C8A2-9949-4869-8F65-8E0BC9E942BF}" dt="2026-09-07T11:18:08.602" v="1360" actId="1076"/>
        <pc:sldMkLst>
          <pc:docMk/>
          <pc:sldMk cId="772102590" sldId="280"/>
        </pc:sldMkLst>
        <pc:spChg chg="mod">
          <ac:chgData name="Hagen Snorre" userId="a41bbb0e-6fde-4ca4-8652-26789c0cb5be" providerId="ADAL" clId="{1CD9C8A2-9949-4869-8F65-8E0BC9E942BF}" dt="2026-09-07T11:17:47.742" v="1356"/>
          <ac:spMkLst>
            <pc:docMk/>
            <pc:sldMk cId="772102590" sldId="280"/>
            <ac:spMk id="2" creationId="{6F00B020-A0A1-BF96-4FD5-2873A3F340CE}"/>
          </ac:spMkLst>
        </pc:spChg>
        <pc:spChg chg="mod">
          <ac:chgData name="Hagen Snorre" userId="a41bbb0e-6fde-4ca4-8652-26789c0cb5be" providerId="ADAL" clId="{1CD9C8A2-9949-4869-8F65-8E0BC9E942BF}" dt="2026-09-07T11:18:08.602" v="1360" actId="1076"/>
          <ac:spMkLst>
            <pc:docMk/>
            <pc:sldMk cId="772102590" sldId="280"/>
            <ac:spMk id="3" creationId="{EA301ACB-D30D-1944-CF68-73381E882583}"/>
          </ac:spMkLst>
        </pc:spChg>
        <pc:picChg chg="mod">
          <ac:chgData name="Hagen Snorre" userId="a41bbb0e-6fde-4ca4-8652-26789c0cb5be" providerId="ADAL" clId="{1CD9C8A2-9949-4869-8F65-8E0BC9E942BF}" dt="2026-09-07T11:18:02.940" v="1358" actId="1076"/>
          <ac:picMkLst>
            <pc:docMk/>
            <pc:sldMk cId="772102590" sldId="280"/>
            <ac:picMk id="8" creationId="{DA6361B6-43BE-35E6-E648-9DA3F8C7F3FC}"/>
          </ac:picMkLst>
        </pc:picChg>
        <pc:picChg chg="mod">
          <ac:chgData name="Hagen Snorre" userId="a41bbb0e-6fde-4ca4-8652-26789c0cb5be" providerId="ADAL" clId="{1CD9C8A2-9949-4869-8F65-8E0BC9E942BF}" dt="2026-09-07T11:18:05.990" v="1359" actId="1076"/>
          <ac:picMkLst>
            <pc:docMk/>
            <pc:sldMk cId="772102590" sldId="280"/>
            <ac:picMk id="10" creationId="{94F877C0-4A6B-9C0C-B2C1-BA12CDC57521}"/>
          </ac:picMkLst>
        </pc:picChg>
      </pc:sldChg>
      <pc:sldChg chg="modSp mod">
        <pc:chgData name="Hagen Snorre" userId="a41bbb0e-6fde-4ca4-8652-26789c0cb5be" providerId="ADAL" clId="{1CD9C8A2-9949-4869-8F65-8E0BC9E942BF}" dt="2026-09-07T11:19:23.008" v="1397"/>
        <pc:sldMkLst>
          <pc:docMk/>
          <pc:sldMk cId="2016320809" sldId="281"/>
        </pc:sldMkLst>
        <pc:spChg chg="mod">
          <ac:chgData name="Hagen Snorre" userId="a41bbb0e-6fde-4ca4-8652-26789c0cb5be" providerId="ADAL" clId="{1CD9C8A2-9949-4869-8F65-8E0BC9E942BF}" dt="2026-09-07T11:19:17.206" v="1396" actId="20577"/>
          <ac:spMkLst>
            <pc:docMk/>
            <pc:sldMk cId="2016320809" sldId="281"/>
            <ac:spMk id="2" creationId="{9CC68B05-1285-B1F6-3454-4A8CDF3271F6}"/>
          </ac:spMkLst>
        </pc:spChg>
        <pc:spChg chg="mod">
          <ac:chgData name="Hagen Snorre" userId="a41bbb0e-6fde-4ca4-8652-26789c0cb5be" providerId="ADAL" clId="{1CD9C8A2-9949-4869-8F65-8E0BC9E942BF}" dt="2026-09-07T11:19:23.008" v="1397"/>
          <ac:spMkLst>
            <pc:docMk/>
            <pc:sldMk cId="2016320809" sldId="281"/>
            <ac:spMk id="3" creationId="{6D92D072-0FD5-7830-B44C-4BD54D77EC47}"/>
          </ac:spMkLst>
        </pc:spChg>
      </pc:sldChg>
      <pc:sldChg chg="modSp mod">
        <pc:chgData name="Hagen Snorre" userId="a41bbb0e-6fde-4ca4-8652-26789c0cb5be" providerId="ADAL" clId="{1CD9C8A2-9949-4869-8F65-8E0BC9E942BF}" dt="2026-09-07T11:18:49.610" v="1379"/>
        <pc:sldMkLst>
          <pc:docMk/>
          <pc:sldMk cId="3042900165" sldId="282"/>
        </pc:sldMkLst>
        <pc:spChg chg="mod">
          <ac:chgData name="Hagen Snorre" userId="a41bbb0e-6fde-4ca4-8652-26789c0cb5be" providerId="ADAL" clId="{1CD9C8A2-9949-4869-8F65-8E0BC9E942BF}" dt="2026-09-07T11:18:35.354" v="1378" actId="20577"/>
          <ac:spMkLst>
            <pc:docMk/>
            <pc:sldMk cId="3042900165" sldId="282"/>
            <ac:spMk id="2" creationId="{A234D5F0-590B-7D41-9424-C1D54824CA9D}"/>
          </ac:spMkLst>
        </pc:spChg>
        <pc:spChg chg="mod">
          <ac:chgData name="Hagen Snorre" userId="a41bbb0e-6fde-4ca4-8652-26789c0cb5be" providerId="ADAL" clId="{1CD9C8A2-9949-4869-8F65-8E0BC9E942BF}" dt="2026-09-07T11:18:49.610" v="1379"/>
          <ac:spMkLst>
            <pc:docMk/>
            <pc:sldMk cId="3042900165" sldId="282"/>
            <ac:spMk id="10" creationId="{453257D5-1B46-BAB1-7A99-D2D3242269BF}"/>
          </ac:spMkLst>
        </pc:spChg>
      </pc:sldChg>
      <pc:sldChg chg="modSp mod">
        <pc:chgData name="Hagen Snorre" userId="a41bbb0e-6fde-4ca4-8652-26789c0cb5be" providerId="ADAL" clId="{1CD9C8A2-9949-4869-8F65-8E0BC9E942BF}" dt="2026-09-07T11:23:29.385" v="1429"/>
        <pc:sldMkLst>
          <pc:docMk/>
          <pc:sldMk cId="2692320264" sldId="283"/>
        </pc:sldMkLst>
        <pc:spChg chg="mod">
          <ac:chgData name="Hagen Snorre" userId="a41bbb0e-6fde-4ca4-8652-26789c0cb5be" providerId="ADAL" clId="{1CD9C8A2-9949-4869-8F65-8E0BC9E942BF}" dt="2026-09-07T11:23:29.385" v="1429"/>
          <ac:spMkLst>
            <pc:docMk/>
            <pc:sldMk cId="2692320264" sldId="283"/>
            <ac:spMk id="7" creationId="{99C286CE-6835-7A8E-BF91-E64D5A7AD32A}"/>
          </ac:spMkLst>
        </pc:spChg>
        <pc:spChg chg="mod">
          <ac:chgData name="Hagen Snorre" userId="a41bbb0e-6fde-4ca4-8652-26789c0cb5be" providerId="ADAL" clId="{1CD9C8A2-9949-4869-8F65-8E0BC9E942BF}" dt="2026-09-07T11:20:35.639" v="1406" actId="5793"/>
          <ac:spMkLst>
            <pc:docMk/>
            <pc:sldMk cId="2692320264" sldId="283"/>
            <ac:spMk id="8" creationId="{72FD9EAD-E34A-EECE-A62E-E274091F7836}"/>
          </ac:spMkLst>
        </pc:spChg>
      </pc:sldChg>
      <pc:sldChg chg="modSp mod">
        <pc:chgData name="Hagen Snorre" userId="a41bbb0e-6fde-4ca4-8652-26789c0cb5be" providerId="ADAL" clId="{1CD9C8A2-9949-4869-8F65-8E0BC9E942BF}" dt="2026-09-07T11:22:38.881" v="1427"/>
        <pc:sldMkLst>
          <pc:docMk/>
          <pc:sldMk cId="2579441268" sldId="284"/>
        </pc:sldMkLst>
        <pc:spChg chg="mod">
          <ac:chgData name="Hagen Snorre" userId="a41bbb0e-6fde-4ca4-8652-26789c0cb5be" providerId="ADAL" clId="{1CD9C8A2-9949-4869-8F65-8E0BC9E942BF}" dt="2026-09-07T11:21:56.404" v="1412"/>
          <ac:spMkLst>
            <pc:docMk/>
            <pc:sldMk cId="2579441268" sldId="284"/>
            <ac:spMk id="2" creationId="{2DA6ABB4-D50F-55FB-AA9B-E32A33882740}"/>
          </ac:spMkLst>
        </pc:spChg>
        <pc:spChg chg="mod">
          <ac:chgData name="Hagen Snorre" userId="a41bbb0e-6fde-4ca4-8652-26789c0cb5be" providerId="ADAL" clId="{1CD9C8A2-9949-4869-8F65-8E0BC9E942BF}" dt="2026-09-07T11:22:25.309" v="1426"/>
          <ac:spMkLst>
            <pc:docMk/>
            <pc:sldMk cId="2579441268" sldId="284"/>
            <ac:spMk id="3" creationId="{A01A43DD-5C13-5184-261F-CBD67D3FBE4D}"/>
          </ac:spMkLst>
        </pc:spChg>
        <pc:graphicFrameChg chg="mod modGraphic">
          <ac:chgData name="Hagen Snorre" userId="a41bbb0e-6fde-4ca4-8652-26789c0cb5be" providerId="ADAL" clId="{1CD9C8A2-9949-4869-8F65-8E0BC9E942BF}" dt="2026-09-07T11:22:38.881" v="1427"/>
          <ac:graphicFrameMkLst>
            <pc:docMk/>
            <pc:sldMk cId="2579441268" sldId="284"/>
            <ac:graphicFrameMk id="7" creationId="{65CF32DB-834C-5C11-FA49-B684E58B7BF0}"/>
          </ac:graphicFrameMkLst>
        </pc:graphicFrameChg>
      </pc:sldChg>
      <pc:sldChg chg="modSp mod">
        <pc:chgData name="Hagen Snorre" userId="a41bbb0e-6fde-4ca4-8652-26789c0cb5be" providerId="ADAL" clId="{1CD9C8A2-9949-4869-8F65-8E0BC9E942BF}" dt="2026-09-07T11:15:11.166" v="1288" actId="5793"/>
        <pc:sldMkLst>
          <pc:docMk/>
          <pc:sldMk cId="2596086438" sldId="285"/>
        </pc:sldMkLst>
        <pc:spChg chg="mod">
          <ac:chgData name="Hagen Snorre" userId="a41bbb0e-6fde-4ca4-8652-26789c0cb5be" providerId="ADAL" clId="{1CD9C8A2-9949-4869-8F65-8E0BC9E942BF}" dt="2026-09-07T11:14:21.069" v="1276"/>
          <ac:spMkLst>
            <pc:docMk/>
            <pc:sldMk cId="2596086438" sldId="285"/>
            <ac:spMk id="2" creationId="{0294F340-ED4C-8DEE-9DFF-DAFD49A9A238}"/>
          </ac:spMkLst>
        </pc:spChg>
        <pc:spChg chg="mod">
          <ac:chgData name="Hagen Snorre" userId="a41bbb0e-6fde-4ca4-8652-26789c0cb5be" providerId="ADAL" clId="{1CD9C8A2-9949-4869-8F65-8E0BC9E942BF}" dt="2026-09-07T11:15:11.166" v="1288" actId="5793"/>
          <ac:spMkLst>
            <pc:docMk/>
            <pc:sldMk cId="2596086438" sldId="285"/>
            <ac:spMk id="9" creationId="{46BB2E3D-B639-0902-70BA-F265066924A3}"/>
          </ac:spMkLst>
        </pc:spChg>
      </pc:sldChg>
      <pc:sldChg chg="modSp mod">
        <pc:chgData name="Hagen Snorre" userId="a41bbb0e-6fde-4ca4-8652-26789c0cb5be" providerId="ADAL" clId="{1CD9C8A2-9949-4869-8F65-8E0BC9E942BF}" dt="2026-09-07T11:21:39.105" v="1411"/>
        <pc:sldMkLst>
          <pc:docMk/>
          <pc:sldMk cId="610568324" sldId="286"/>
        </pc:sldMkLst>
        <pc:spChg chg="mod">
          <ac:chgData name="Hagen Snorre" userId="a41bbb0e-6fde-4ca4-8652-26789c0cb5be" providerId="ADAL" clId="{1CD9C8A2-9949-4869-8F65-8E0BC9E942BF}" dt="2026-09-07T11:21:39.105" v="1411"/>
          <ac:spMkLst>
            <pc:docMk/>
            <pc:sldMk cId="610568324" sldId="286"/>
            <ac:spMk id="2" creationId="{B3D51F6F-2573-B042-3CAE-529750DCE2E5}"/>
          </ac:spMkLst>
        </pc:spChg>
        <pc:spChg chg="mod">
          <ac:chgData name="Hagen Snorre" userId="a41bbb0e-6fde-4ca4-8652-26789c0cb5be" providerId="ADAL" clId="{1CD9C8A2-9949-4869-8F65-8E0BC9E942BF}" dt="2026-09-07T11:21:28.425" v="1410" actId="20577"/>
          <ac:spMkLst>
            <pc:docMk/>
            <pc:sldMk cId="610568324" sldId="286"/>
            <ac:spMk id="9" creationId="{1C6434D2-BDD8-3B07-4EEA-896E636B6F3E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opptekst 1">
            <a:extLst>
              <a:ext uri="{FF2B5EF4-FFF2-40B4-BE49-F238E27FC236}">
                <a16:creationId xmlns:a16="http://schemas.microsoft.com/office/drawing/2014/main" id="{61EAA686-2099-415D-966B-FB50085DB76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b-NO">
              <a:latin typeface="Arial" panose="020B0604020202020204" pitchFamily="34" charset="0"/>
            </a:endParaRPr>
          </a:p>
        </p:txBody>
      </p:sp>
      <p:sp>
        <p:nvSpPr>
          <p:cNvPr id="3" name="Plassholder for dato 2">
            <a:extLst>
              <a:ext uri="{FF2B5EF4-FFF2-40B4-BE49-F238E27FC236}">
                <a16:creationId xmlns:a16="http://schemas.microsoft.com/office/drawing/2014/main" id="{0C7E3D7D-849A-4033-953E-1E9107FC889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12EE01-7E28-479D-AF68-30D0F19D497E}" type="datetimeFigureOut">
              <a:rPr lang="nb-NO" smtClean="0">
                <a:latin typeface="Arial" panose="020B0604020202020204" pitchFamily="34" charset="0"/>
              </a:rPr>
              <a:t>07.09.2026</a:t>
            </a:fld>
            <a:endParaRPr lang="nb-NO">
              <a:latin typeface="Arial" panose="020B0604020202020204" pitchFamily="34" charset="0"/>
            </a:endParaRPr>
          </a:p>
        </p:txBody>
      </p:sp>
      <p:sp>
        <p:nvSpPr>
          <p:cNvPr id="4" name="Plassholder for bunntekst 3">
            <a:extLst>
              <a:ext uri="{FF2B5EF4-FFF2-40B4-BE49-F238E27FC236}">
                <a16:creationId xmlns:a16="http://schemas.microsoft.com/office/drawing/2014/main" id="{E48124E4-56BA-45BE-89ED-24465FBFEF9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b-NO">
              <a:latin typeface="Arial" panose="020B0604020202020204" pitchFamily="34" charset="0"/>
            </a:endParaRPr>
          </a:p>
        </p:txBody>
      </p:sp>
      <p:sp>
        <p:nvSpPr>
          <p:cNvPr id="5" name="Plassholder for lysbildenummer 4">
            <a:extLst>
              <a:ext uri="{FF2B5EF4-FFF2-40B4-BE49-F238E27FC236}">
                <a16:creationId xmlns:a16="http://schemas.microsoft.com/office/drawing/2014/main" id="{DDB3CC06-1723-47CF-9230-1210B1A9DE3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C077B4-FCEE-418F-85DC-9E5339BA79C8}" type="slidenum">
              <a:rPr lang="nb-NO" smtClean="0">
                <a:latin typeface="Arial" panose="020B0604020202020204" pitchFamily="34" charset="0"/>
              </a:rPr>
              <a:t>‹#›</a:t>
            </a:fld>
            <a:endParaRPr lang="nb-NO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87465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opptekst 1"/>
          <p:cNvSpPr>
            <a:spLocks noGrp="1"/>
          </p:cNvSpPr>
          <p:nvPr>
            <p:ph type="hdr" sz="quarter"/>
          </p:nvPr>
        </p:nvSpPr>
        <p:spPr>
          <a:xfrm>
            <a:off x="-1" y="0"/>
            <a:ext cx="5904411" cy="360000"/>
          </a:xfrm>
          <a:prstGeom prst="rect">
            <a:avLst/>
          </a:prstGeom>
        </p:spPr>
        <p:txBody>
          <a:bodyPr vert="horz" lIns="91440" tIns="72000" rIns="91440" bIns="45720" rtlCol="0"/>
          <a:lstStyle>
            <a:lvl1pPr algn="l">
              <a:defRPr sz="1200" b="0" i="0">
                <a:latin typeface="Arial" panose="020B0604020202020204" pitchFamily="34" charset="0"/>
              </a:defRPr>
            </a:lvl1pPr>
          </a:lstStyle>
          <a:p>
            <a:endParaRPr lang="nb-NO"/>
          </a:p>
        </p:txBody>
      </p:sp>
      <p:sp>
        <p:nvSpPr>
          <p:cNvPr id="3" name="Plassholder for dato 2"/>
          <p:cNvSpPr>
            <a:spLocks noGrp="1"/>
          </p:cNvSpPr>
          <p:nvPr>
            <p:ph type="dt" idx="1"/>
          </p:nvPr>
        </p:nvSpPr>
        <p:spPr>
          <a:xfrm>
            <a:off x="5982789" y="0"/>
            <a:ext cx="873624" cy="360000"/>
          </a:xfrm>
          <a:prstGeom prst="rect">
            <a:avLst/>
          </a:prstGeom>
        </p:spPr>
        <p:txBody>
          <a:bodyPr vert="horz" lIns="91440" tIns="72000" rIns="91440" bIns="45720" rtlCol="0"/>
          <a:lstStyle>
            <a:lvl1pPr algn="r">
              <a:defRPr sz="1050" b="0" i="0">
                <a:latin typeface="Arial" panose="020B0604020202020204" pitchFamily="34" charset="0"/>
              </a:defRPr>
            </a:lvl1pPr>
          </a:lstStyle>
          <a:p>
            <a:fld id="{F7D5BBF3-CD9D-4351-A958-02A67A666EFB}" type="datetimeFigureOut">
              <a:rPr lang="nb-NO" smtClean="0"/>
              <a:pPr/>
              <a:t>07.09.2026</a:t>
            </a:fld>
            <a:endParaRPr lang="nb-NO"/>
          </a:p>
        </p:txBody>
      </p:sp>
      <p:sp>
        <p:nvSpPr>
          <p:cNvPr id="4" name="Plassholder for lysbilde 3"/>
          <p:cNvSpPr>
            <a:spLocks noGrp="1" noRot="1" noChangeAspect="1"/>
          </p:cNvSpPr>
          <p:nvPr>
            <p:ph type="sldImg" idx="2"/>
          </p:nvPr>
        </p:nvSpPr>
        <p:spPr>
          <a:xfrm>
            <a:off x="590005" y="511627"/>
            <a:ext cx="4245911" cy="23883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b-NO"/>
          </a:p>
        </p:txBody>
      </p:sp>
      <p:sp>
        <p:nvSpPr>
          <p:cNvPr id="5" name="Plassholder for notater 4"/>
          <p:cNvSpPr>
            <a:spLocks noGrp="1"/>
          </p:cNvSpPr>
          <p:nvPr>
            <p:ph type="body" sz="quarter" idx="3"/>
          </p:nvPr>
        </p:nvSpPr>
        <p:spPr>
          <a:xfrm>
            <a:off x="582653" y="3021388"/>
            <a:ext cx="5692694" cy="568718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4"/>
          </p:nvPr>
        </p:nvSpPr>
        <p:spPr>
          <a:xfrm>
            <a:off x="-1" y="8856617"/>
            <a:ext cx="6275347" cy="28738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 b="0" i="0">
                <a:latin typeface="Arial" panose="020B0604020202020204" pitchFamily="34" charset="0"/>
              </a:defRPr>
            </a:lvl1pPr>
          </a:lstStyle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5"/>
          </p:nvPr>
        </p:nvSpPr>
        <p:spPr>
          <a:xfrm>
            <a:off x="6470469" y="8856617"/>
            <a:ext cx="385944" cy="28738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 b="0" i="0">
                <a:latin typeface="Arial" panose="020B0604020202020204" pitchFamily="34" charset="0"/>
              </a:defRPr>
            </a:lvl1pPr>
          </a:lstStyle>
          <a:p>
            <a:fld id="{DA680EC2-C6B0-49EA-89D3-9D8CA603BA02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1830254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11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342900" algn="l" defTabSz="685800" rtl="0" eaLnBrk="1" latinLnBrk="0" hangingPunct="1">
      <a:defRPr sz="9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685800" algn="l" defTabSz="685800" rtl="0" eaLnBrk="1" latinLnBrk="0" hangingPunct="1">
      <a:defRPr sz="8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6.sv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sv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sv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sv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4.sv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sv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sv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4.sv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4.sv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sv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sv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sv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sv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sv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sv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10.sv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10.sv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10.sv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sv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svg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sv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sv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6.svg"/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6.svg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sv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orside_mørk blå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9B1FB375-BE3F-481F-B44C-8638B284CD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80952" y="4771073"/>
            <a:ext cx="216000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 b="0" i="0">
                <a:noFill/>
                <a:latin typeface="+mn-lt"/>
              </a:defRPr>
            </a:lvl1pPr>
          </a:lstStyle>
          <a:p>
            <a:fld id="{EC31CAF0-2D2C-49BF-92D2-01D14BD4F728}" type="slidenum">
              <a:rPr lang="nb-NO" smtClean="0"/>
              <a:pPr/>
              <a:t>‹#›</a:t>
            </a:fld>
            <a:endParaRPr lang="nb-NO"/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D5C11A26-7852-3DFD-DD4E-0EDF5974E79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06385" y="4771073"/>
            <a:ext cx="648000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 b="0" i="0">
                <a:noFill/>
                <a:latin typeface="+mn-lt"/>
              </a:defRPr>
            </a:lvl1pPr>
          </a:lstStyle>
          <a:p>
            <a:fld id="{98502CAC-5822-F548-B180-D021C63354D2}" type="datetime1">
              <a:rPr lang="nb-NO" smtClean="0"/>
              <a:pPr/>
              <a:t>07.09.2026</a:t>
            </a:fld>
            <a:endParaRPr lang="nb-NO"/>
          </a:p>
        </p:txBody>
      </p:sp>
      <p:sp>
        <p:nvSpPr>
          <p:cNvPr id="6" name="Graphic 40">
            <a:extLst>
              <a:ext uri="{FF2B5EF4-FFF2-40B4-BE49-F238E27FC236}">
                <a16:creationId xmlns:a16="http://schemas.microsoft.com/office/drawing/2014/main" id="{B68A5B19-2891-9603-D0E8-596F4A2E2A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694023" y="3422624"/>
            <a:ext cx="5449433" cy="1720873"/>
          </a:xfrm>
          <a:custGeom>
            <a:avLst/>
            <a:gdLst>
              <a:gd name="connsiteX0" fmla="*/ 0 w 5449433"/>
              <a:gd name="connsiteY0" fmla="*/ 860437 h 1720873"/>
              <a:gd name="connsiteX1" fmla="*/ 860437 w 5449433"/>
              <a:gd name="connsiteY1" fmla="*/ 0 h 1720873"/>
              <a:gd name="connsiteX2" fmla="*/ 5449433 w 5449433"/>
              <a:gd name="connsiteY2" fmla="*/ 0 h 1720873"/>
              <a:gd name="connsiteX3" fmla="*/ 5449433 w 5449433"/>
              <a:gd name="connsiteY3" fmla="*/ 1720873 h 1720873"/>
              <a:gd name="connsiteX4" fmla="*/ 860437 w 5449433"/>
              <a:gd name="connsiteY4" fmla="*/ 1720873 h 1720873"/>
              <a:gd name="connsiteX5" fmla="*/ 0 w 5449433"/>
              <a:gd name="connsiteY5" fmla="*/ 860437 h 1720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449433" h="1720873">
                <a:moveTo>
                  <a:pt x="0" y="860437"/>
                </a:moveTo>
                <a:cubicBezTo>
                  <a:pt x="0" y="385237"/>
                  <a:pt x="385237" y="0"/>
                  <a:pt x="860437" y="0"/>
                </a:cubicBezTo>
                <a:lnTo>
                  <a:pt x="5449433" y="0"/>
                </a:lnTo>
                <a:lnTo>
                  <a:pt x="5449433" y="1720873"/>
                </a:lnTo>
                <a:lnTo>
                  <a:pt x="860437" y="1720873"/>
                </a:lnTo>
                <a:cubicBezTo>
                  <a:pt x="385237" y="1720873"/>
                  <a:pt x="0" y="1335637"/>
                  <a:pt x="0" y="860437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10800000" scaled="0"/>
          </a:gradFill>
          <a:ln w="4779" cap="flat">
            <a:noFill/>
            <a:prstDash val="solid"/>
            <a:miter/>
          </a:ln>
        </p:spPr>
        <p:txBody>
          <a:bodyPr rtlCol="0" anchor="ctr"/>
          <a:lstStyle/>
          <a:p>
            <a:endParaRPr lang="en-NO" b="0" i="0">
              <a:latin typeface="Arial" panose="020B0604020202020204" pitchFamily="34" charset="0"/>
            </a:endParaRPr>
          </a:p>
        </p:txBody>
      </p:sp>
      <p:sp>
        <p:nvSpPr>
          <p:cNvPr id="4" name="Graphic 38">
            <a:extLst>
              <a:ext uri="{FF2B5EF4-FFF2-40B4-BE49-F238E27FC236}">
                <a16:creationId xmlns:a16="http://schemas.microsoft.com/office/drawing/2014/main" id="{8BA36FEF-3B4B-4EE2-7D74-99F399B738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694578" y="0"/>
            <a:ext cx="5451524" cy="5143917"/>
          </a:xfrm>
          <a:custGeom>
            <a:avLst/>
            <a:gdLst>
              <a:gd name="connsiteX0" fmla="*/ 3931850 w 5451524"/>
              <a:gd name="connsiteY0" fmla="*/ 0 h 5143917"/>
              <a:gd name="connsiteX1" fmla="*/ 252000 w 5451524"/>
              <a:gd name="connsiteY1" fmla="*/ 3676433 h 5143917"/>
              <a:gd name="connsiteX2" fmla="*/ 252000 w 5451524"/>
              <a:gd name="connsiteY2" fmla="*/ 4892152 h 5143917"/>
              <a:gd name="connsiteX3" fmla="*/ 1468849 w 5451524"/>
              <a:gd name="connsiteY3" fmla="*/ 4892152 h 5143917"/>
              <a:gd name="connsiteX4" fmla="*/ 5451524 w 5451524"/>
              <a:gd name="connsiteY4" fmla="*/ 913126 h 5143917"/>
              <a:gd name="connsiteX5" fmla="*/ 5451524 w 5451524"/>
              <a:gd name="connsiteY5" fmla="*/ 0 h 5143917"/>
              <a:gd name="connsiteX6" fmla="*/ 3931850 w 5451524"/>
              <a:gd name="connsiteY6" fmla="*/ 0 h 5143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51524" h="5143917">
                <a:moveTo>
                  <a:pt x="3931850" y="0"/>
                </a:moveTo>
                <a:lnTo>
                  <a:pt x="252000" y="3676433"/>
                </a:lnTo>
                <a:cubicBezTo>
                  <a:pt x="-84000" y="4012121"/>
                  <a:pt x="-84000" y="4556415"/>
                  <a:pt x="252000" y="4892152"/>
                </a:cubicBezTo>
                <a:cubicBezTo>
                  <a:pt x="588049" y="5227840"/>
                  <a:pt x="1132801" y="5227840"/>
                  <a:pt x="1468849" y="4892152"/>
                </a:cubicBezTo>
                <a:lnTo>
                  <a:pt x="5451524" y="913126"/>
                </a:lnTo>
                <a:lnTo>
                  <a:pt x="5451524" y="0"/>
                </a:lnTo>
                <a:lnTo>
                  <a:pt x="3931850" y="0"/>
                </a:ln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99000">
                <a:schemeClr val="accent3"/>
              </a:gs>
            </a:gsLst>
            <a:lin ang="18900000" scaled="1"/>
            <a:tileRect/>
          </a:gradFill>
          <a:ln w="4779" cap="flat">
            <a:noFill/>
            <a:prstDash val="solid"/>
            <a:miter/>
          </a:ln>
        </p:spPr>
        <p:txBody>
          <a:bodyPr rtlCol="0" anchor="ctr"/>
          <a:lstStyle/>
          <a:p>
            <a:endParaRPr lang="en-NO" b="0" i="0">
              <a:latin typeface="Arial" panose="020B0604020202020204" pitchFamily="34" charset="0"/>
            </a:endParaRPr>
          </a:p>
        </p:txBody>
      </p:sp>
      <p:pic>
        <p:nvPicPr>
          <p:cNvPr id="37" name="Graphic 36">
            <a:extLst>
              <a:ext uri="{FF2B5EF4-FFF2-40B4-BE49-F238E27FC236}">
                <a16:creationId xmlns:a16="http://schemas.microsoft.com/office/drawing/2014/main" id="{49FECE04-C7D4-57FE-0EDF-1A93D838A6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694023" y="3422626"/>
            <a:ext cx="1720874" cy="1720874"/>
          </a:xfrm>
          <a:prstGeom prst="rect">
            <a:avLst/>
          </a:prstGeom>
        </p:spPr>
      </p:pic>
      <p:sp>
        <p:nvSpPr>
          <p:cNvPr id="44" name="Graphic 42">
            <a:extLst>
              <a:ext uri="{FF2B5EF4-FFF2-40B4-BE49-F238E27FC236}">
                <a16:creationId xmlns:a16="http://schemas.microsoft.com/office/drawing/2014/main" id="{9972968B-B1DE-8E02-44B6-3E9A498FF5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-3060" y="3422625"/>
            <a:ext cx="3696812" cy="1724050"/>
          </a:xfrm>
          <a:custGeom>
            <a:avLst/>
            <a:gdLst>
              <a:gd name="connsiteX0" fmla="*/ 0 w 3728562"/>
              <a:gd name="connsiteY0" fmla="*/ 0 h 1720875"/>
              <a:gd name="connsiteX1" fmla="*/ 2868125 w 3728562"/>
              <a:gd name="connsiteY1" fmla="*/ 0 h 1720875"/>
              <a:gd name="connsiteX2" fmla="*/ 3728562 w 3728562"/>
              <a:gd name="connsiteY2" fmla="*/ 860438 h 1720875"/>
              <a:gd name="connsiteX3" fmla="*/ 2868125 w 3728562"/>
              <a:gd name="connsiteY3" fmla="*/ 1720875 h 1720875"/>
              <a:gd name="connsiteX4" fmla="*/ 0 w 3728562"/>
              <a:gd name="connsiteY4" fmla="*/ 1720875 h 1720875"/>
              <a:gd name="connsiteX5" fmla="*/ 0 w 3728562"/>
              <a:gd name="connsiteY5" fmla="*/ 0 h 1720875"/>
              <a:gd name="connsiteX0" fmla="*/ 34925 w 3728562"/>
              <a:gd name="connsiteY0" fmla="*/ 0 h 1720875"/>
              <a:gd name="connsiteX1" fmla="*/ 2868125 w 3728562"/>
              <a:gd name="connsiteY1" fmla="*/ 0 h 1720875"/>
              <a:gd name="connsiteX2" fmla="*/ 3728562 w 3728562"/>
              <a:gd name="connsiteY2" fmla="*/ 860438 h 1720875"/>
              <a:gd name="connsiteX3" fmla="*/ 2868125 w 3728562"/>
              <a:gd name="connsiteY3" fmla="*/ 1720875 h 1720875"/>
              <a:gd name="connsiteX4" fmla="*/ 0 w 3728562"/>
              <a:gd name="connsiteY4" fmla="*/ 1720875 h 1720875"/>
              <a:gd name="connsiteX5" fmla="*/ 34925 w 3728562"/>
              <a:gd name="connsiteY5" fmla="*/ 0 h 1720875"/>
              <a:gd name="connsiteX0" fmla="*/ 6350 w 3699987"/>
              <a:gd name="connsiteY0" fmla="*/ 0 h 1720875"/>
              <a:gd name="connsiteX1" fmla="*/ 2839550 w 3699987"/>
              <a:gd name="connsiteY1" fmla="*/ 0 h 1720875"/>
              <a:gd name="connsiteX2" fmla="*/ 3699987 w 3699987"/>
              <a:gd name="connsiteY2" fmla="*/ 860438 h 1720875"/>
              <a:gd name="connsiteX3" fmla="*/ 2839550 w 3699987"/>
              <a:gd name="connsiteY3" fmla="*/ 1720875 h 1720875"/>
              <a:gd name="connsiteX4" fmla="*/ 0 w 3699987"/>
              <a:gd name="connsiteY4" fmla="*/ 1720875 h 1720875"/>
              <a:gd name="connsiteX5" fmla="*/ 6350 w 3699987"/>
              <a:gd name="connsiteY5" fmla="*/ 0 h 1720875"/>
              <a:gd name="connsiteX0" fmla="*/ 137 w 3693774"/>
              <a:gd name="connsiteY0" fmla="*/ 0 h 1727225"/>
              <a:gd name="connsiteX1" fmla="*/ 2833337 w 3693774"/>
              <a:gd name="connsiteY1" fmla="*/ 0 h 1727225"/>
              <a:gd name="connsiteX2" fmla="*/ 3693774 w 3693774"/>
              <a:gd name="connsiteY2" fmla="*/ 860438 h 1727225"/>
              <a:gd name="connsiteX3" fmla="*/ 2833337 w 3693774"/>
              <a:gd name="connsiteY3" fmla="*/ 1720875 h 1727225"/>
              <a:gd name="connsiteX4" fmla="*/ 19187 w 3693774"/>
              <a:gd name="connsiteY4" fmla="*/ 1727225 h 1727225"/>
              <a:gd name="connsiteX5" fmla="*/ 137 w 3693774"/>
              <a:gd name="connsiteY5" fmla="*/ 0 h 1727225"/>
              <a:gd name="connsiteX0" fmla="*/ 3175 w 3696812"/>
              <a:gd name="connsiteY0" fmla="*/ 0 h 1724050"/>
              <a:gd name="connsiteX1" fmla="*/ 2836375 w 3696812"/>
              <a:gd name="connsiteY1" fmla="*/ 0 h 1724050"/>
              <a:gd name="connsiteX2" fmla="*/ 3696812 w 3696812"/>
              <a:gd name="connsiteY2" fmla="*/ 860438 h 1724050"/>
              <a:gd name="connsiteX3" fmla="*/ 2836375 w 3696812"/>
              <a:gd name="connsiteY3" fmla="*/ 1720875 h 1724050"/>
              <a:gd name="connsiteX4" fmla="*/ 0 w 3696812"/>
              <a:gd name="connsiteY4" fmla="*/ 1724050 h 1724050"/>
              <a:gd name="connsiteX5" fmla="*/ 3175 w 3696812"/>
              <a:gd name="connsiteY5" fmla="*/ 0 h 1724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96812" h="1724050">
                <a:moveTo>
                  <a:pt x="3175" y="0"/>
                </a:moveTo>
                <a:lnTo>
                  <a:pt x="2836375" y="0"/>
                </a:lnTo>
                <a:cubicBezTo>
                  <a:pt x="3311575" y="0"/>
                  <a:pt x="3696812" y="385237"/>
                  <a:pt x="3696812" y="860438"/>
                </a:cubicBezTo>
                <a:cubicBezTo>
                  <a:pt x="3696812" y="1335638"/>
                  <a:pt x="3311575" y="1720875"/>
                  <a:pt x="2836375" y="1720875"/>
                </a:cubicBezTo>
                <a:lnTo>
                  <a:pt x="0" y="1724050"/>
                </a:lnTo>
                <a:cubicBezTo>
                  <a:pt x="2117" y="1150425"/>
                  <a:pt x="1058" y="573625"/>
                  <a:pt x="3175" y="0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10800000" scaled="0"/>
          </a:gradFill>
          <a:ln w="4775" cap="flat">
            <a:noFill/>
            <a:prstDash val="solid"/>
            <a:miter/>
          </a:ln>
        </p:spPr>
        <p:txBody>
          <a:bodyPr rtlCol="0" anchor="ctr"/>
          <a:lstStyle/>
          <a:p>
            <a:endParaRPr lang="en-NO" b="0" i="0"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18" y="1220630"/>
            <a:ext cx="5825596" cy="792000"/>
          </a:xfrm>
        </p:spPr>
        <p:txBody>
          <a:bodyPr bIns="0" anchor="b">
            <a:noAutofit/>
          </a:bodyPr>
          <a:lstStyle>
            <a:lvl1pPr marL="0" indent="0" algn="l" fontAlgn="ctr">
              <a:buSzPct val="115000"/>
              <a:buFontTx/>
              <a:buBlip>
                <a:blip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tabLst>
                <a:tab pos="354013" algn="l"/>
              </a:tabLst>
              <a:defRPr sz="2800" b="1" i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nb-NO"/>
              <a:t>Klikk for å redigere tittelstil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61501" y="2237181"/>
            <a:ext cx="4330800" cy="763193"/>
          </a:xfrm>
        </p:spPr>
        <p:txBody>
          <a:bodyPr lIns="14400">
            <a:noAutofit/>
          </a:bodyPr>
          <a:lstStyle>
            <a:lvl1pPr marL="0" indent="0" algn="l">
              <a:spcBef>
                <a:spcPts val="600"/>
              </a:spcBef>
              <a:buNone/>
              <a:defRPr sz="1400" b="0" i="0">
                <a:solidFill>
                  <a:schemeClr val="bg1"/>
                </a:solidFill>
                <a:latin typeface="+mn-lt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nb-NO"/>
              <a:t>Klikk for å redigere undertittelstil i malen</a:t>
            </a:r>
            <a:endParaRPr lang="en-US"/>
          </a:p>
        </p:txBody>
      </p:sp>
      <p:sp>
        <p:nvSpPr>
          <p:cNvPr id="9" name="Plassholder for tekst 8">
            <a:extLst>
              <a:ext uri="{FF2B5EF4-FFF2-40B4-BE49-F238E27FC236}">
                <a16:creationId xmlns:a16="http://schemas.microsoft.com/office/drawing/2014/main" id="{42816C24-9DF6-48D7-BA42-4BB1406652F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44301" y="4227748"/>
            <a:ext cx="2520000" cy="328613"/>
          </a:xfrm>
        </p:spPr>
        <p:txBody>
          <a:bodyPr lIns="36000" rIns="36000" bIns="46800" anchor="b" anchorCtr="0">
            <a:normAutofit/>
          </a:bodyPr>
          <a:lstStyle>
            <a:lvl1pPr marL="0" indent="0">
              <a:buNone/>
              <a:defRPr sz="800" b="0" i="0">
                <a:solidFill>
                  <a:schemeClr val="bg1"/>
                </a:solidFill>
                <a:latin typeface="+mn-lt"/>
              </a:defRPr>
            </a:lvl1pPr>
            <a:lvl2pPr marL="198000" indent="0">
              <a:buNone/>
              <a:defRPr/>
            </a:lvl2pPr>
            <a:lvl3pPr marL="3780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nb-NO"/>
              <a:t>Klikk for å redigere tekststiler i malen</a:t>
            </a:r>
          </a:p>
        </p:txBody>
      </p:sp>
      <p:pic>
        <p:nvPicPr>
          <p:cNvPr id="7" name="Grafikk 6">
            <a:extLst>
              <a:ext uri="{FF2B5EF4-FFF2-40B4-BE49-F238E27FC236}">
                <a16:creationId xmlns:a16="http://schemas.microsoft.com/office/drawing/2014/main" id="{B9353626-414B-4121-A7BF-55DAE12754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58811" y="215944"/>
            <a:ext cx="1620000" cy="471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733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nhold og bilde neder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19656ACF-ADCF-7357-8AF3-A93C210CD2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80952" y="4771073"/>
            <a:ext cx="216000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 b="0" i="0">
                <a:noFill/>
                <a:latin typeface="+mn-lt"/>
              </a:defRPr>
            </a:lvl1pPr>
          </a:lstStyle>
          <a:p>
            <a:fld id="{EC31CAF0-2D2C-49BF-92D2-01D14BD4F728}" type="slidenum">
              <a:rPr lang="nb-NO" smtClean="0"/>
              <a:pPr/>
              <a:t>‹#›</a:t>
            </a:fld>
            <a:endParaRPr lang="nb-NO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0412433-48BA-29DD-8A71-6EF2A523A1D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06385" y="4771073"/>
            <a:ext cx="648000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 b="0" i="0">
                <a:noFill/>
                <a:latin typeface="+mn-lt"/>
              </a:defRPr>
            </a:lvl1pPr>
          </a:lstStyle>
          <a:p>
            <a:fld id="{98502CAC-5822-F548-B180-D021C63354D2}" type="datetime1">
              <a:rPr lang="nb-NO" smtClean="0"/>
              <a:pPr/>
              <a:t>07.09.2026</a:t>
            </a:fld>
            <a:endParaRPr lang="nb-NO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6253" y="296608"/>
            <a:ext cx="7992000" cy="540000"/>
          </a:xfr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/>
            </a:lvl1pPr>
          </a:lstStyle>
          <a:p>
            <a:r>
              <a:rPr lang="nb-NO"/>
              <a:t>Klikk for å redigere tittelstil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6253" y="956041"/>
            <a:ext cx="6886800" cy="1476000"/>
          </a:xfrm>
        </p:spPr>
        <p:txBody>
          <a:bodyPr/>
          <a:lstStyle>
            <a:lvl1pPr>
              <a:spcBef>
                <a:spcPts val="1000"/>
              </a:spcBef>
              <a:defRPr/>
            </a:lvl1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</p:txBody>
      </p:sp>
      <p:sp>
        <p:nvSpPr>
          <p:cNvPr id="8" name="Plassholder for bilde 8">
            <a:extLst>
              <a:ext uri="{FF2B5EF4-FFF2-40B4-BE49-F238E27FC236}">
                <a16:creationId xmlns:a16="http://schemas.microsoft.com/office/drawing/2014/main" id="{6FF3B636-7C4F-431A-B154-70C096BC6FC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2571750"/>
            <a:ext cx="9144000" cy="2571751"/>
          </a:xfr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accent3"/>
                </a:solidFill>
              </a:defRPr>
            </a:lvl1pPr>
          </a:lstStyle>
          <a:p>
            <a:r>
              <a:rPr lang="nb-NO"/>
              <a:t>Klikk på ikonet for å sette inn et bilde</a:t>
            </a:r>
          </a:p>
        </p:txBody>
      </p:sp>
    </p:spTree>
    <p:extLst>
      <p:ext uri="{BB962C8B-B14F-4D97-AF65-F5344CB8AC3E}">
        <p14:creationId xmlns:p14="http://schemas.microsoft.com/office/powerpoint/2010/main" val="3774516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 innholdsdeler og 2 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1D197182-C3C7-21F6-C7F8-A7EF163721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80952" y="4771073"/>
            <a:ext cx="216000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 b="0" i="0">
                <a:noFill/>
                <a:latin typeface="+mn-lt"/>
              </a:defRPr>
            </a:lvl1pPr>
          </a:lstStyle>
          <a:p>
            <a:fld id="{EC31CAF0-2D2C-49BF-92D2-01D14BD4F728}" type="slidenum">
              <a:rPr lang="nb-NO" smtClean="0"/>
              <a:pPr/>
              <a:t>‹#›</a:t>
            </a:fld>
            <a:endParaRPr lang="nb-N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08643A-6872-48CC-ADCD-C2AECD475626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6006385" y="4771073"/>
            <a:ext cx="648000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 b="0" i="0">
                <a:noFill/>
                <a:latin typeface="+mn-lt"/>
              </a:defRPr>
            </a:lvl1pPr>
          </a:lstStyle>
          <a:p>
            <a:fld id="{98502CAC-5822-F548-B180-D021C63354D2}" type="datetime1">
              <a:rPr lang="nb-NO" smtClean="0"/>
              <a:pPr/>
              <a:t>07.09.2026</a:t>
            </a:fld>
            <a:endParaRPr lang="nb-NO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6670" y="295389"/>
            <a:ext cx="7992000" cy="540000"/>
          </a:xfr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/>
            </a:lvl1pPr>
          </a:lstStyle>
          <a:p>
            <a:r>
              <a:rPr lang="nb-NO"/>
              <a:t>Klikk for å redigere tittelstil</a:t>
            </a:r>
            <a:endParaRPr lang="en-US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EB11694E-FA8B-408C-9F7B-A4164CB0AE0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66669" y="955530"/>
            <a:ext cx="3844800" cy="1476000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</p:txBody>
      </p:sp>
      <p:sp>
        <p:nvSpPr>
          <p:cNvPr id="9" name="Plassholder for bilde 8">
            <a:extLst>
              <a:ext uri="{FF2B5EF4-FFF2-40B4-BE49-F238E27FC236}">
                <a16:creationId xmlns:a16="http://schemas.microsoft.com/office/drawing/2014/main" id="{5CD6F93D-383F-48EE-B893-42B47DA13AFE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2571750"/>
            <a:ext cx="4532400" cy="2571751"/>
          </a:xfr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accent3"/>
                </a:solidFill>
              </a:defRPr>
            </a:lvl1pPr>
          </a:lstStyle>
          <a:p>
            <a:r>
              <a:rPr lang="nb-NO"/>
              <a:t>Klikk på ikonet for å sette inn et bilde</a:t>
            </a:r>
          </a:p>
        </p:txBody>
      </p:sp>
      <p:sp>
        <p:nvSpPr>
          <p:cNvPr id="12" name="Content Placeholder 3">
            <a:extLst>
              <a:ext uri="{FF2B5EF4-FFF2-40B4-BE49-F238E27FC236}">
                <a16:creationId xmlns:a16="http://schemas.microsoft.com/office/drawing/2014/main" id="{E91EA62C-0C7C-4D11-B32A-AA801AC403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713870" y="957435"/>
            <a:ext cx="3844800" cy="1476000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</p:txBody>
      </p:sp>
      <p:sp>
        <p:nvSpPr>
          <p:cNvPr id="10" name="Plassholder for bilde 8">
            <a:extLst>
              <a:ext uri="{FF2B5EF4-FFF2-40B4-BE49-F238E27FC236}">
                <a16:creationId xmlns:a16="http://schemas.microsoft.com/office/drawing/2014/main" id="{51310725-B116-4315-B882-F7439A46CFC7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11600" y="2571750"/>
            <a:ext cx="4532400" cy="2571751"/>
          </a:xfr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accent3"/>
                </a:solidFill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accent2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/>
              <a:t>Klikk på ikonet for å sette inn et bilde</a:t>
            </a:r>
          </a:p>
        </p:txBody>
      </p:sp>
    </p:spTree>
    <p:extLst>
      <p:ext uri="{BB962C8B-B14F-4D97-AF65-F5344CB8AC3E}">
        <p14:creationId xmlns:p14="http://schemas.microsoft.com/office/powerpoint/2010/main" val="4066370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nhold venstre og 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3887471-6FA4-958C-9640-9A6597007B3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06385" y="4771073"/>
            <a:ext cx="648000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 b="0" i="0">
                <a:noFill/>
                <a:latin typeface="+mn-lt"/>
              </a:defRPr>
            </a:lvl1pPr>
          </a:lstStyle>
          <a:p>
            <a:fld id="{98502CAC-5822-F548-B180-D021C63354D2}" type="datetime1">
              <a:rPr lang="nb-NO" smtClean="0"/>
              <a:pPr/>
              <a:t>07.09.2026</a:t>
            </a:fld>
            <a:endParaRPr lang="nb-NO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6670" y="295389"/>
            <a:ext cx="3686400" cy="540000"/>
          </a:xfr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/>
            </a:lvl1pPr>
          </a:lstStyle>
          <a:p>
            <a:r>
              <a:rPr lang="nb-NO"/>
              <a:t>Klikk for å redigere tittelstil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66669" y="955530"/>
            <a:ext cx="3686400" cy="3528000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</p:txBody>
      </p:sp>
      <p:sp>
        <p:nvSpPr>
          <p:cNvPr id="9" name="Plassholder for bilde 7">
            <a:extLst>
              <a:ext uri="{FF2B5EF4-FFF2-40B4-BE49-F238E27FC236}">
                <a16:creationId xmlns:a16="http://schemas.microsoft.com/office/drawing/2014/main" id="{6C0A59EC-AB3E-4167-BEC4-A993EE57D4FC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572001" y="0"/>
            <a:ext cx="4572000" cy="5143500"/>
          </a:xfr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accent3"/>
                </a:solidFill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accent2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/>
              <a:t>Klikk på ikonet for å sette inn et bilde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fld id="{EC31CAF0-2D2C-49BF-92D2-01D14BD4F728}" type="slidenum">
              <a:rPr lang="nb-NO" smtClean="0"/>
              <a:pPr/>
              <a:t>‹#›</a:t>
            </a:fld>
            <a:endParaRPr lang="nb-N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52641" y="4771073"/>
            <a:ext cx="3398400" cy="144000"/>
          </a:xfr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669379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nhold høyre og 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3154B71-3E0B-2902-EC66-6F3B3923493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80952" y="4771073"/>
            <a:ext cx="216000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 b="0" i="0">
                <a:noFill/>
                <a:latin typeface="+mn-lt"/>
              </a:defRPr>
            </a:lvl1pPr>
          </a:lstStyle>
          <a:p>
            <a:fld id="{EC31CAF0-2D2C-49BF-92D2-01D14BD4F728}" type="slidenum">
              <a:rPr lang="nb-NO" smtClean="0"/>
              <a:pPr/>
              <a:t>‹#›</a:t>
            </a:fld>
            <a:endParaRPr lang="nb-NO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726C50A-6081-7BC2-9351-1EA2C980BE9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06385" y="4771073"/>
            <a:ext cx="648000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 b="0" i="0">
                <a:noFill/>
                <a:latin typeface="+mn-lt"/>
              </a:defRPr>
            </a:lvl1pPr>
          </a:lstStyle>
          <a:p>
            <a:fld id="{98502CAC-5822-F548-B180-D021C63354D2}" type="datetime1">
              <a:rPr lang="nb-NO" smtClean="0"/>
              <a:pPr/>
              <a:t>07.09.2026</a:t>
            </a:fld>
            <a:endParaRPr lang="nb-NO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88230" y="296608"/>
            <a:ext cx="3673081" cy="540000"/>
          </a:xfr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/>
            </a:lvl1pPr>
          </a:lstStyle>
          <a:p>
            <a:r>
              <a:rPr lang="nb-NO"/>
              <a:t>Klikk for å redigere tittelstil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88230" y="956041"/>
            <a:ext cx="3673081" cy="3528000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</p:txBody>
      </p:sp>
      <p:sp>
        <p:nvSpPr>
          <p:cNvPr id="8" name="Plassholder for bilde 7">
            <a:extLst>
              <a:ext uri="{FF2B5EF4-FFF2-40B4-BE49-F238E27FC236}">
                <a16:creationId xmlns:a16="http://schemas.microsoft.com/office/drawing/2014/main" id="{D58A0DC3-6206-4ABC-812D-C17BFC1FBB9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4572000" cy="5143500"/>
          </a:xfr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accent3"/>
                </a:solidFill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accent2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/>
              <a:t>Klikk på ikonet for å sette inn et bilde</a:t>
            </a:r>
          </a:p>
        </p:txBody>
      </p:sp>
    </p:spTree>
    <p:extLst>
      <p:ext uri="{BB962C8B-B14F-4D97-AF65-F5344CB8AC3E}">
        <p14:creationId xmlns:p14="http://schemas.microsoft.com/office/powerpoint/2010/main" val="2900318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nhold venstre og 2 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58B5029-29B9-CC14-E538-3CF8D8114C8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06385" y="4771073"/>
            <a:ext cx="648000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 b="0" i="0">
                <a:noFill/>
                <a:latin typeface="+mn-lt"/>
              </a:defRPr>
            </a:lvl1pPr>
          </a:lstStyle>
          <a:p>
            <a:fld id="{98502CAC-5822-F548-B180-D021C63354D2}" type="datetime1">
              <a:rPr lang="nb-NO" smtClean="0"/>
              <a:pPr/>
              <a:t>07.09.2026</a:t>
            </a:fld>
            <a:endParaRPr lang="nb-NO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6670" y="295389"/>
            <a:ext cx="3686400" cy="540000"/>
          </a:xfr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/>
            </a:lvl1pPr>
          </a:lstStyle>
          <a:p>
            <a:r>
              <a:rPr lang="nb-NO"/>
              <a:t>Klikk for å redigere tittelstil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66669" y="955530"/>
            <a:ext cx="3686400" cy="3528000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</p:txBody>
      </p:sp>
      <p:sp>
        <p:nvSpPr>
          <p:cNvPr id="11" name="Plassholder for bilde 7">
            <a:extLst>
              <a:ext uri="{FF2B5EF4-FFF2-40B4-BE49-F238E27FC236}">
                <a16:creationId xmlns:a16="http://schemas.microsoft.com/office/drawing/2014/main" id="{1925D518-8530-4CA5-96C1-FDB2FFD8B33C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572001" y="-1"/>
            <a:ext cx="4572000" cy="2253600"/>
          </a:xfr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accent3"/>
                </a:solidFill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accent2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/>
              <a:t>Klikk på ikonet for å sette inn et bilde</a:t>
            </a:r>
          </a:p>
        </p:txBody>
      </p:sp>
      <p:sp>
        <p:nvSpPr>
          <p:cNvPr id="10" name="Plassholder for bilde 7">
            <a:extLst>
              <a:ext uri="{FF2B5EF4-FFF2-40B4-BE49-F238E27FC236}">
                <a16:creationId xmlns:a16="http://schemas.microsoft.com/office/drawing/2014/main" id="{F66A0A80-B77F-450D-A56E-905596868364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572001" y="2336361"/>
            <a:ext cx="4572000" cy="2807139"/>
          </a:xfr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accent3"/>
                </a:solidFill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accent2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/>
              <a:t>Klikk på ikonet for å sette inn et bilde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fld id="{EC31CAF0-2D2C-49BF-92D2-01D14BD4F728}" type="slidenum">
              <a:rPr lang="nb-NO" smtClean="0"/>
              <a:pPr/>
              <a:t>‹#›</a:t>
            </a:fld>
            <a:endParaRPr lang="nb-N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52641" y="4771073"/>
            <a:ext cx="3398400" cy="144000"/>
          </a:xfr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748183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nhold venstre og 3 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39A84BDA-4F92-282B-C2CF-D129091E7E7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06385" y="4771073"/>
            <a:ext cx="648000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 b="0" i="0">
                <a:noFill/>
                <a:latin typeface="+mn-lt"/>
              </a:defRPr>
            </a:lvl1pPr>
          </a:lstStyle>
          <a:p>
            <a:fld id="{98502CAC-5822-F548-B180-D021C63354D2}" type="datetime1">
              <a:rPr lang="nb-NO" smtClean="0"/>
              <a:pPr/>
              <a:t>07.09.2026</a:t>
            </a:fld>
            <a:endParaRPr lang="nb-NO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6253" y="296608"/>
            <a:ext cx="3686400" cy="540000"/>
          </a:xfr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/>
            </a:lvl1pPr>
          </a:lstStyle>
          <a:p>
            <a:r>
              <a:rPr lang="nb-NO"/>
              <a:t>Klikk for å redigere tittelstil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6253" y="956041"/>
            <a:ext cx="3686400" cy="3528000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</p:txBody>
      </p:sp>
      <p:sp>
        <p:nvSpPr>
          <p:cNvPr id="7" name="Plassholder for bilde 7">
            <a:extLst>
              <a:ext uri="{FF2B5EF4-FFF2-40B4-BE49-F238E27FC236}">
                <a16:creationId xmlns:a16="http://schemas.microsoft.com/office/drawing/2014/main" id="{90927154-241C-471B-B61F-886A34889C1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572000" y="-1"/>
            <a:ext cx="2246400" cy="2253600"/>
          </a:xfr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accent3"/>
                </a:solidFill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accent2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/>
              <a:t>Klikk på ikonet for å sette inn et bilde</a:t>
            </a:r>
          </a:p>
        </p:txBody>
      </p:sp>
      <p:sp>
        <p:nvSpPr>
          <p:cNvPr id="9" name="Plassholder for bilde 7">
            <a:extLst>
              <a:ext uri="{FF2B5EF4-FFF2-40B4-BE49-F238E27FC236}">
                <a16:creationId xmlns:a16="http://schemas.microsoft.com/office/drawing/2014/main" id="{80765EB1-1E98-40F3-B8D9-E4A84AAE5D87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6897245" y="0"/>
            <a:ext cx="2246756" cy="2253600"/>
          </a:xfr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accent3"/>
                </a:solidFill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accent2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/>
              <a:t>Klikk på ikonet for å sette inn et bilde</a:t>
            </a:r>
          </a:p>
        </p:txBody>
      </p:sp>
      <p:sp>
        <p:nvSpPr>
          <p:cNvPr id="8" name="Plassholder for bilde 7">
            <a:extLst>
              <a:ext uri="{FF2B5EF4-FFF2-40B4-BE49-F238E27FC236}">
                <a16:creationId xmlns:a16="http://schemas.microsoft.com/office/drawing/2014/main" id="{D58A0DC3-6206-4ABC-812D-C17BFC1FBB9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572001" y="2335500"/>
            <a:ext cx="4572000" cy="2808000"/>
          </a:xfr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accent3"/>
                </a:solidFill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accent2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/>
              <a:t>Klikk på ikonet for å sette inn et bilde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+mn-lt"/>
              </a:defRPr>
            </a:lvl1pPr>
          </a:lstStyle>
          <a:p>
            <a:fld id="{EC31CAF0-2D2C-49BF-92D2-01D14BD4F728}" type="slidenum">
              <a:rPr lang="nb-NO" smtClean="0"/>
              <a:pPr/>
              <a:t>‹#›</a:t>
            </a:fld>
            <a:endParaRPr lang="nb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52641" y="4776788"/>
            <a:ext cx="3400012" cy="144000"/>
          </a:xfr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593830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nhold venstre og bilde_mørk blå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3BFCEA9E-A8BC-CEAF-E172-139045F4D26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06385" y="4771073"/>
            <a:ext cx="648000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 b="0" i="0">
                <a:noFill/>
                <a:latin typeface="+mn-lt"/>
              </a:defRPr>
            </a:lvl1pPr>
          </a:lstStyle>
          <a:p>
            <a:fld id="{98502CAC-5822-F548-B180-D021C63354D2}" type="datetime1">
              <a:rPr lang="nb-NO" smtClean="0"/>
              <a:pPr/>
              <a:t>07.09.2026</a:t>
            </a:fld>
            <a:endParaRPr lang="nb-NO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6253" y="296608"/>
            <a:ext cx="3686400" cy="540000"/>
          </a:xfr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nb-NO"/>
              <a:t>Klikk for å redigere tittelstil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6253" y="956041"/>
            <a:ext cx="3686400" cy="3528000"/>
          </a:xfr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</p:txBody>
      </p:sp>
      <p:sp>
        <p:nvSpPr>
          <p:cNvPr id="8" name="Plassholder for bilde 7">
            <a:extLst>
              <a:ext uri="{FF2B5EF4-FFF2-40B4-BE49-F238E27FC236}">
                <a16:creationId xmlns:a16="http://schemas.microsoft.com/office/drawing/2014/main" id="{D58A0DC3-6206-4ABC-812D-C17BFC1FBB9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572001" y="0"/>
            <a:ext cx="4572000" cy="5143500"/>
          </a:xfrm>
          <a:noFill/>
        </p:spPr>
        <p:txBody>
          <a:bodyPr anchor="ctr"/>
          <a:lstStyle>
            <a:lvl1pPr marL="0" indent="0" algn="ctr">
              <a:buNone/>
              <a:defRPr>
                <a:solidFill>
                  <a:srgbClr val="64C8FA"/>
                </a:solidFill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accent2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/>
              <a:t>Klikk på ikonet for å sette inn et bilde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E1F3FA"/>
                </a:solidFill>
                <a:latin typeface="+mn-lt"/>
              </a:defRPr>
            </a:lvl1pPr>
          </a:lstStyle>
          <a:p>
            <a:fld id="{EC31CAF0-2D2C-49BF-92D2-01D14BD4F728}" type="slidenum">
              <a:rPr lang="nb-NO" smtClean="0"/>
              <a:pPr/>
              <a:t>‹#›</a:t>
            </a:fld>
            <a:endParaRPr lang="nb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52641" y="4776788"/>
            <a:ext cx="3400012" cy="144000"/>
          </a:xfrm>
        </p:spPr>
        <p:txBody>
          <a:bodyPr/>
          <a:lstStyle>
            <a:lvl1pPr>
              <a:defRPr>
                <a:solidFill>
                  <a:srgbClr val="E1F3FA"/>
                </a:solidFill>
                <a:latin typeface="+mn-lt"/>
              </a:defRPr>
            </a:lvl1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870445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tel og 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B0ED60-D9C4-0A15-3A70-F8AF0386D47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06385" y="4771073"/>
            <a:ext cx="648000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 b="0" i="0">
                <a:noFill/>
                <a:latin typeface="+mn-lt"/>
              </a:defRPr>
            </a:lvl1pPr>
          </a:lstStyle>
          <a:p>
            <a:fld id="{98502CAC-5822-F548-B180-D021C63354D2}" type="datetime1">
              <a:rPr lang="nb-NO" smtClean="0"/>
              <a:pPr/>
              <a:t>07.09.2026</a:t>
            </a:fld>
            <a:endParaRPr lang="nb-NO"/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8450C8DB-F859-7CD4-9C2B-E2871A2E61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80952" y="4771073"/>
            <a:ext cx="216000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 b="0" i="0">
                <a:noFill/>
                <a:latin typeface="+mn-lt"/>
              </a:defRPr>
            </a:lvl1pPr>
          </a:lstStyle>
          <a:p>
            <a:fld id="{EC31CAF0-2D2C-49BF-92D2-01D14BD4F728}" type="slidenum">
              <a:rPr lang="nb-NO" smtClean="0"/>
              <a:pPr/>
              <a:t>‹#›</a:t>
            </a:fld>
            <a:endParaRPr lang="nb-NO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/>
            </a:lvl1pPr>
          </a:lstStyle>
          <a:p>
            <a:r>
              <a:rPr lang="nb-NO"/>
              <a:t>Klikk for å redigere tittelstil</a:t>
            </a:r>
            <a:endParaRPr lang="en-US"/>
          </a:p>
        </p:txBody>
      </p:sp>
      <p:sp>
        <p:nvSpPr>
          <p:cNvPr id="8" name="Plassholder for bilde 6">
            <a:extLst>
              <a:ext uri="{FF2B5EF4-FFF2-40B4-BE49-F238E27FC236}">
                <a16:creationId xmlns:a16="http://schemas.microsoft.com/office/drawing/2014/main" id="{9F9456CF-581D-48E0-8277-269E5CA480D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979170"/>
            <a:ext cx="9144000" cy="4164329"/>
          </a:xfr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accent3"/>
                </a:solidFill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accent2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/>
              <a:t>Klikk på ikonet for å sette inn et bilde</a:t>
            </a:r>
          </a:p>
        </p:txBody>
      </p:sp>
    </p:spTree>
    <p:extLst>
      <p:ext uri="{BB962C8B-B14F-4D97-AF65-F5344CB8AC3E}">
        <p14:creationId xmlns:p14="http://schemas.microsoft.com/office/powerpoint/2010/main" val="2386714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tel og bilde_med logofe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/>
            </a:lvl1pPr>
          </a:lstStyle>
          <a:p>
            <a:r>
              <a:rPr lang="nb-NO"/>
              <a:t>Klikk for å redigere tittelstil</a:t>
            </a:r>
            <a:endParaRPr lang="en-US"/>
          </a:p>
        </p:txBody>
      </p:sp>
      <p:sp>
        <p:nvSpPr>
          <p:cNvPr id="8" name="Plassholder for bilde 6">
            <a:extLst>
              <a:ext uri="{FF2B5EF4-FFF2-40B4-BE49-F238E27FC236}">
                <a16:creationId xmlns:a16="http://schemas.microsoft.com/office/drawing/2014/main" id="{9F9456CF-581D-48E0-8277-269E5CA480D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979170"/>
            <a:ext cx="9144000" cy="3664800"/>
          </a:xfr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accent3"/>
                </a:solidFill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accent2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/>
              <a:t>Klikk på ikonet for å sette inn et bilde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8DC9B3-0F21-DDFE-13C8-140F38BA634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06385" y="4771073"/>
            <a:ext cx="648000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 b="0" i="0">
                <a:solidFill>
                  <a:schemeClr val="tx1"/>
                </a:solidFill>
                <a:latin typeface="+mn-lt"/>
              </a:defRPr>
            </a:lvl1pPr>
          </a:lstStyle>
          <a:p>
            <a:fld id="{98502CAC-5822-F548-B180-D021C63354D2}" type="datetime1">
              <a:rPr lang="nb-NO" smtClean="0"/>
              <a:pPr/>
              <a:t>07.09.2026</a:t>
            </a:fld>
            <a:endParaRPr lang="nb-NO"/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B364D04E-FD5A-8648-35B3-F8F3D46ECD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80952" y="4771073"/>
            <a:ext cx="216000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 b="0" i="0">
                <a:solidFill>
                  <a:schemeClr val="tx1"/>
                </a:solidFill>
                <a:latin typeface="+mn-lt"/>
              </a:defRPr>
            </a:lvl1pPr>
          </a:lstStyle>
          <a:p>
            <a:fld id="{EC31CAF0-2D2C-49BF-92D2-01D14BD4F728}" type="slidenum">
              <a:rPr lang="nb-NO" smtClean="0"/>
              <a:pPr/>
              <a:t>‹#›</a:t>
            </a:fld>
            <a:endParaRPr lang="nb-N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B5BCAF-C74B-F72D-19FF-4F7284F5C9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52641" y="4771073"/>
            <a:ext cx="5004000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 b="0" i="0">
                <a:solidFill>
                  <a:schemeClr val="tx1"/>
                </a:solidFill>
                <a:latin typeface="+mn-lt"/>
              </a:defRPr>
            </a:lvl1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410835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tel og 2 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3">
            <a:extLst>
              <a:ext uri="{FF2B5EF4-FFF2-40B4-BE49-F238E27FC236}">
                <a16:creationId xmlns:a16="http://schemas.microsoft.com/office/drawing/2014/main" id="{6A04F62A-7910-3F37-4D07-77699826123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06385" y="4771073"/>
            <a:ext cx="648000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 b="0" i="0">
                <a:noFill/>
                <a:latin typeface="+mn-lt"/>
              </a:defRPr>
            </a:lvl1pPr>
          </a:lstStyle>
          <a:p>
            <a:fld id="{98502CAC-5822-F548-B180-D021C63354D2}" type="datetime1">
              <a:rPr lang="nb-NO" smtClean="0"/>
              <a:pPr/>
              <a:t>07.09.2026</a:t>
            </a:fld>
            <a:endParaRPr lang="nb-NO"/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FB65E5E4-B468-D7BB-6231-450747AF3F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80952" y="4771073"/>
            <a:ext cx="216000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 b="0" i="0">
                <a:noFill/>
                <a:latin typeface="+mn-lt"/>
              </a:defRPr>
            </a:lvl1pPr>
          </a:lstStyle>
          <a:p>
            <a:fld id="{EC31CAF0-2D2C-49BF-92D2-01D14BD4F728}" type="slidenum">
              <a:rPr lang="nb-NO" smtClean="0"/>
              <a:pPr/>
              <a:t>‹#›</a:t>
            </a:fld>
            <a:endParaRPr lang="nb-NO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/>
            </a:lvl1pPr>
          </a:lstStyle>
          <a:p>
            <a:r>
              <a:rPr lang="nb-NO"/>
              <a:t>Klikk for å redigere tittelstil</a:t>
            </a:r>
            <a:endParaRPr lang="en-US"/>
          </a:p>
        </p:txBody>
      </p:sp>
      <p:sp>
        <p:nvSpPr>
          <p:cNvPr id="4" name="Plassholder for bilde 8">
            <a:extLst>
              <a:ext uri="{FF2B5EF4-FFF2-40B4-BE49-F238E27FC236}">
                <a16:creationId xmlns:a16="http://schemas.microsoft.com/office/drawing/2014/main" id="{AB18205C-6283-4631-9353-F705ED45864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979056"/>
            <a:ext cx="4532400" cy="4164446"/>
          </a:xfr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accent3"/>
                </a:solidFill>
              </a:defRPr>
            </a:lvl1pPr>
          </a:lstStyle>
          <a:p>
            <a:r>
              <a:rPr lang="nb-NO"/>
              <a:t>Klikk på ikonet for å sette inn et bilde</a:t>
            </a:r>
          </a:p>
        </p:txBody>
      </p:sp>
      <p:sp>
        <p:nvSpPr>
          <p:cNvPr id="5" name="Plassholder for bilde 8">
            <a:extLst>
              <a:ext uri="{FF2B5EF4-FFF2-40B4-BE49-F238E27FC236}">
                <a16:creationId xmlns:a16="http://schemas.microsoft.com/office/drawing/2014/main" id="{7527375D-B0DB-40BD-A16A-23DB0EC45FD6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11600" y="979056"/>
            <a:ext cx="4532400" cy="4164446"/>
          </a:xfr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accent3"/>
                </a:solidFill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accent2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/>
              <a:t>Klikk på ikonet for å sette inn et bilde</a:t>
            </a:r>
          </a:p>
        </p:txBody>
      </p:sp>
    </p:spTree>
    <p:extLst>
      <p:ext uri="{BB962C8B-B14F-4D97-AF65-F5344CB8AC3E}">
        <p14:creationId xmlns:p14="http://schemas.microsoft.com/office/powerpoint/2010/main" val="1399270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orside_lys blå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BB72502C-3A61-E7F9-7E38-7BA4CB69780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80952" y="4771073"/>
            <a:ext cx="216000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 b="0" i="0">
                <a:noFill/>
                <a:latin typeface="+mn-lt"/>
              </a:defRPr>
            </a:lvl1pPr>
          </a:lstStyle>
          <a:p>
            <a:fld id="{EC31CAF0-2D2C-49BF-92D2-01D14BD4F728}" type="slidenum">
              <a:rPr lang="nb-NO" smtClean="0"/>
              <a:pPr/>
              <a:t>‹#›</a:t>
            </a:fld>
            <a:endParaRPr lang="nb-NO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D4095735-DBC6-3C6E-4AD1-760FBC8DA5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06385" y="4771073"/>
            <a:ext cx="648000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 b="0" i="0">
                <a:noFill/>
                <a:latin typeface="+mn-lt"/>
              </a:defRPr>
            </a:lvl1pPr>
          </a:lstStyle>
          <a:p>
            <a:fld id="{98502CAC-5822-F548-B180-D021C63354D2}" type="datetime1">
              <a:rPr lang="nb-NO" smtClean="0"/>
              <a:pPr/>
              <a:t>07.09.2026</a:t>
            </a:fld>
            <a:endParaRPr lang="nb-NO"/>
          </a:p>
        </p:txBody>
      </p:sp>
      <p:sp>
        <p:nvSpPr>
          <p:cNvPr id="12" name="Graphic 42">
            <a:extLst>
              <a:ext uri="{FF2B5EF4-FFF2-40B4-BE49-F238E27FC236}">
                <a16:creationId xmlns:a16="http://schemas.microsoft.com/office/drawing/2014/main" id="{2D870809-710B-5E1B-5B3B-A1E5C34D0F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10800000">
            <a:off x="3693752" y="3422625"/>
            <a:ext cx="5450248" cy="1724050"/>
          </a:xfrm>
          <a:custGeom>
            <a:avLst/>
            <a:gdLst>
              <a:gd name="connsiteX0" fmla="*/ 0 w 3728562"/>
              <a:gd name="connsiteY0" fmla="*/ 0 h 1720875"/>
              <a:gd name="connsiteX1" fmla="*/ 2868125 w 3728562"/>
              <a:gd name="connsiteY1" fmla="*/ 0 h 1720875"/>
              <a:gd name="connsiteX2" fmla="*/ 3728562 w 3728562"/>
              <a:gd name="connsiteY2" fmla="*/ 860438 h 1720875"/>
              <a:gd name="connsiteX3" fmla="*/ 2868125 w 3728562"/>
              <a:gd name="connsiteY3" fmla="*/ 1720875 h 1720875"/>
              <a:gd name="connsiteX4" fmla="*/ 0 w 3728562"/>
              <a:gd name="connsiteY4" fmla="*/ 1720875 h 1720875"/>
              <a:gd name="connsiteX5" fmla="*/ 0 w 3728562"/>
              <a:gd name="connsiteY5" fmla="*/ 0 h 1720875"/>
              <a:gd name="connsiteX0" fmla="*/ 34925 w 3728562"/>
              <a:gd name="connsiteY0" fmla="*/ 0 h 1720875"/>
              <a:gd name="connsiteX1" fmla="*/ 2868125 w 3728562"/>
              <a:gd name="connsiteY1" fmla="*/ 0 h 1720875"/>
              <a:gd name="connsiteX2" fmla="*/ 3728562 w 3728562"/>
              <a:gd name="connsiteY2" fmla="*/ 860438 h 1720875"/>
              <a:gd name="connsiteX3" fmla="*/ 2868125 w 3728562"/>
              <a:gd name="connsiteY3" fmla="*/ 1720875 h 1720875"/>
              <a:gd name="connsiteX4" fmla="*/ 0 w 3728562"/>
              <a:gd name="connsiteY4" fmla="*/ 1720875 h 1720875"/>
              <a:gd name="connsiteX5" fmla="*/ 34925 w 3728562"/>
              <a:gd name="connsiteY5" fmla="*/ 0 h 1720875"/>
              <a:gd name="connsiteX0" fmla="*/ 6350 w 3699987"/>
              <a:gd name="connsiteY0" fmla="*/ 0 h 1720875"/>
              <a:gd name="connsiteX1" fmla="*/ 2839550 w 3699987"/>
              <a:gd name="connsiteY1" fmla="*/ 0 h 1720875"/>
              <a:gd name="connsiteX2" fmla="*/ 3699987 w 3699987"/>
              <a:gd name="connsiteY2" fmla="*/ 860438 h 1720875"/>
              <a:gd name="connsiteX3" fmla="*/ 2839550 w 3699987"/>
              <a:gd name="connsiteY3" fmla="*/ 1720875 h 1720875"/>
              <a:gd name="connsiteX4" fmla="*/ 0 w 3699987"/>
              <a:gd name="connsiteY4" fmla="*/ 1720875 h 1720875"/>
              <a:gd name="connsiteX5" fmla="*/ 6350 w 3699987"/>
              <a:gd name="connsiteY5" fmla="*/ 0 h 1720875"/>
              <a:gd name="connsiteX0" fmla="*/ 137 w 3693774"/>
              <a:gd name="connsiteY0" fmla="*/ 0 h 1727225"/>
              <a:gd name="connsiteX1" fmla="*/ 2833337 w 3693774"/>
              <a:gd name="connsiteY1" fmla="*/ 0 h 1727225"/>
              <a:gd name="connsiteX2" fmla="*/ 3693774 w 3693774"/>
              <a:gd name="connsiteY2" fmla="*/ 860438 h 1727225"/>
              <a:gd name="connsiteX3" fmla="*/ 2833337 w 3693774"/>
              <a:gd name="connsiteY3" fmla="*/ 1720875 h 1727225"/>
              <a:gd name="connsiteX4" fmla="*/ 19187 w 3693774"/>
              <a:gd name="connsiteY4" fmla="*/ 1727225 h 1727225"/>
              <a:gd name="connsiteX5" fmla="*/ 137 w 3693774"/>
              <a:gd name="connsiteY5" fmla="*/ 0 h 1727225"/>
              <a:gd name="connsiteX0" fmla="*/ 3175 w 3696812"/>
              <a:gd name="connsiteY0" fmla="*/ 0 h 1724050"/>
              <a:gd name="connsiteX1" fmla="*/ 2836375 w 3696812"/>
              <a:gd name="connsiteY1" fmla="*/ 0 h 1724050"/>
              <a:gd name="connsiteX2" fmla="*/ 3696812 w 3696812"/>
              <a:gd name="connsiteY2" fmla="*/ 860438 h 1724050"/>
              <a:gd name="connsiteX3" fmla="*/ 2836375 w 3696812"/>
              <a:gd name="connsiteY3" fmla="*/ 1720875 h 1724050"/>
              <a:gd name="connsiteX4" fmla="*/ 0 w 3696812"/>
              <a:gd name="connsiteY4" fmla="*/ 1724050 h 1724050"/>
              <a:gd name="connsiteX5" fmla="*/ 3175 w 3696812"/>
              <a:gd name="connsiteY5" fmla="*/ 0 h 1724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96812" h="1724050">
                <a:moveTo>
                  <a:pt x="3175" y="0"/>
                </a:moveTo>
                <a:lnTo>
                  <a:pt x="2836375" y="0"/>
                </a:lnTo>
                <a:cubicBezTo>
                  <a:pt x="3311575" y="0"/>
                  <a:pt x="3696812" y="385237"/>
                  <a:pt x="3696812" y="860438"/>
                </a:cubicBezTo>
                <a:cubicBezTo>
                  <a:pt x="3696812" y="1335638"/>
                  <a:pt x="3311575" y="1720875"/>
                  <a:pt x="2836375" y="1720875"/>
                </a:cubicBezTo>
                <a:lnTo>
                  <a:pt x="0" y="1724050"/>
                </a:lnTo>
                <a:cubicBezTo>
                  <a:pt x="2117" y="1150425"/>
                  <a:pt x="1058" y="573625"/>
                  <a:pt x="3175" y="0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99000">
                <a:schemeClr val="accent4"/>
              </a:gs>
            </a:gsLst>
            <a:lin ang="10800000" scaled="0"/>
          </a:gradFill>
          <a:ln w="4775" cap="flat">
            <a:noFill/>
            <a:prstDash val="solid"/>
            <a:miter/>
          </a:ln>
        </p:spPr>
        <p:txBody>
          <a:bodyPr rtlCol="0" anchor="ctr"/>
          <a:lstStyle/>
          <a:p>
            <a:endParaRPr lang="en-NO" b="0" i="0">
              <a:latin typeface="Arial" panose="020B0604020202020204" pitchFamily="34" charset="0"/>
            </a:endParaRPr>
          </a:p>
        </p:txBody>
      </p:sp>
      <p:sp>
        <p:nvSpPr>
          <p:cNvPr id="4" name="Graphic 38">
            <a:extLst>
              <a:ext uri="{FF2B5EF4-FFF2-40B4-BE49-F238E27FC236}">
                <a16:creationId xmlns:a16="http://schemas.microsoft.com/office/drawing/2014/main" id="{85E2A530-5C9B-55D9-72DD-90E8B9A0B7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694578" y="0"/>
            <a:ext cx="5451524" cy="5143917"/>
          </a:xfrm>
          <a:custGeom>
            <a:avLst/>
            <a:gdLst>
              <a:gd name="connsiteX0" fmla="*/ 3931850 w 5451524"/>
              <a:gd name="connsiteY0" fmla="*/ 0 h 5143917"/>
              <a:gd name="connsiteX1" fmla="*/ 252000 w 5451524"/>
              <a:gd name="connsiteY1" fmla="*/ 3676433 h 5143917"/>
              <a:gd name="connsiteX2" fmla="*/ 252000 w 5451524"/>
              <a:gd name="connsiteY2" fmla="*/ 4892152 h 5143917"/>
              <a:gd name="connsiteX3" fmla="*/ 1468849 w 5451524"/>
              <a:gd name="connsiteY3" fmla="*/ 4892152 h 5143917"/>
              <a:gd name="connsiteX4" fmla="*/ 5451524 w 5451524"/>
              <a:gd name="connsiteY4" fmla="*/ 913126 h 5143917"/>
              <a:gd name="connsiteX5" fmla="*/ 5451524 w 5451524"/>
              <a:gd name="connsiteY5" fmla="*/ 0 h 5143917"/>
              <a:gd name="connsiteX6" fmla="*/ 3931850 w 5451524"/>
              <a:gd name="connsiteY6" fmla="*/ 0 h 5143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51524" h="5143917">
                <a:moveTo>
                  <a:pt x="3931850" y="0"/>
                </a:moveTo>
                <a:lnTo>
                  <a:pt x="252000" y="3676433"/>
                </a:lnTo>
                <a:cubicBezTo>
                  <a:pt x="-84000" y="4012121"/>
                  <a:pt x="-84000" y="4556415"/>
                  <a:pt x="252000" y="4892152"/>
                </a:cubicBezTo>
                <a:cubicBezTo>
                  <a:pt x="588049" y="5227840"/>
                  <a:pt x="1132801" y="5227840"/>
                  <a:pt x="1468849" y="4892152"/>
                </a:cubicBezTo>
                <a:lnTo>
                  <a:pt x="5451524" y="913126"/>
                </a:lnTo>
                <a:lnTo>
                  <a:pt x="5451524" y="0"/>
                </a:lnTo>
                <a:lnTo>
                  <a:pt x="3931850" y="0"/>
                </a:lnTo>
                <a:close/>
              </a:path>
            </a:pathLst>
          </a:custGeom>
          <a:gradFill flip="none" rotWithShape="1">
            <a:gsLst>
              <a:gs pos="0">
                <a:schemeClr val="accent4"/>
              </a:gs>
              <a:gs pos="80000">
                <a:schemeClr val="bg2"/>
              </a:gs>
            </a:gsLst>
            <a:lin ang="18900000" scaled="1"/>
            <a:tileRect/>
          </a:gradFill>
          <a:ln w="4779" cap="flat">
            <a:noFill/>
            <a:prstDash val="solid"/>
            <a:miter/>
          </a:ln>
        </p:spPr>
        <p:txBody>
          <a:bodyPr rtlCol="0" anchor="ctr"/>
          <a:lstStyle/>
          <a:p>
            <a:endParaRPr lang="en-NO" b="0" i="0">
              <a:latin typeface="Arial" panose="020B0604020202020204" pitchFamily="34" charset="0"/>
            </a:endParaRP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3907663E-BC6C-C487-D225-A19EC022A8B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694023" y="3422626"/>
            <a:ext cx="1720874" cy="1720874"/>
          </a:xfrm>
          <a:prstGeom prst="rect">
            <a:avLst/>
          </a:prstGeom>
        </p:spPr>
      </p:pic>
      <p:sp>
        <p:nvSpPr>
          <p:cNvPr id="11" name="Graphic 42">
            <a:extLst>
              <a:ext uri="{FF2B5EF4-FFF2-40B4-BE49-F238E27FC236}">
                <a16:creationId xmlns:a16="http://schemas.microsoft.com/office/drawing/2014/main" id="{C0F6F377-B39F-70F7-06FE-9F4D2E9F57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3060" y="3422625"/>
            <a:ext cx="3696812" cy="1724050"/>
          </a:xfrm>
          <a:custGeom>
            <a:avLst/>
            <a:gdLst>
              <a:gd name="connsiteX0" fmla="*/ 0 w 3728562"/>
              <a:gd name="connsiteY0" fmla="*/ 0 h 1720875"/>
              <a:gd name="connsiteX1" fmla="*/ 2868125 w 3728562"/>
              <a:gd name="connsiteY1" fmla="*/ 0 h 1720875"/>
              <a:gd name="connsiteX2" fmla="*/ 3728562 w 3728562"/>
              <a:gd name="connsiteY2" fmla="*/ 860438 h 1720875"/>
              <a:gd name="connsiteX3" fmla="*/ 2868125 w 3728562"/>
              <a:gd name="connsiteY3" fmla="*/ 1720875 h 1720875"/>
              <a:gd name="connsiteX4" fmla="*/ 0 w 3728562"/>
              <a:gd name="connsiteY4" fmla="*/ 1720875 h 1720875"/>
              <a:gd name="connsiteX5" fmla="*/ 0 w 3728562"/>
              <a:gd name="connsiteY5" fmla="*/ 0 h 1720875"/>
              <a:gd name="connsiteX0" fmla="*/ 34925 w 3728562"/>
              <a:gd name="connsiteY0" fmla="*/ 0 h 1720875"/>
              <a:gd name="connsiteX1" fmla="*/ 2868125 w 3728562"/>
              <a:gd name="connsiteY1" fmla="*/ 0 h 1720875"/>
              <a:gd name="connsiteX2" fmla="*/ 3728562 w 3728562"/>
              <a:gd name="connsiteY2" fmla="*/ 860438 h 1720875"/>
              <a:gd name="connsiteX3" fmla="*/ 2868125 w 3728562"/>
              <a:gd name="connsiteY3" fmla="*/ 1720875 h 1720875"/>
              <a:gd name="connsiteX4" fmla="*/ 0 w 3728562"/>
              <a:gd name="connsiteY4" fmla="*/ 1720875 h 1720875"/>
              <a:gd name="connsiteX5" fmla="*/ 34925 w 3728562"/>
              <a:gd name="connsiteY5" fmla="*/ 0 h 1720875"/>
              <a:gd name="connsiteX0" fmla="*/ 6350 w 3699987"/>
              <a:gd name="connsiteY0" fmla="*/ 0 h 1720875"/>
              <a:gd name="connsiteX1" fmla="*/ 2839550 w 3699987"/>
              <a:gd name="connsiteY1" fmla="*/ 0 h 1720875"/>
              <a:gd name="connsiteX2" fmla="*/ 3699987 w 3699987"/>
              <a:gd name="connsiteY2" fmla="*/ 860438 h 1720875"/>
              <a:gd name="connsiteX3" fmla="*/ 2839550 w 3699987"/>
              <a:gd name="connsiteY3" fmla="*/ 1720875 h 1720875"/>
              <a:gd name="connsiteX4" fmla="*/ 0 w 3699987"/>
              <a:gd name="connsiteY4" fmla="*/ 1720875 h 1720875"/>
              <a:gd name="connsiteX5" fmla="*/ 6350 w 3699987"/>
              <a:gd name="connsiteY5" fmla="*/ 0 h 1720875"/>
              <a:gd name="connsiteX0" fmla="*/ 137 w 3693774"/>
              <a:gd name="connsiteY0" fmla="*/ 0 h 1727225"/>
              <a:gd name="connsiteX1" fmla="*/ 2833337 w 3693774"/>
              <a:gd name="connsiteY1" fmla="*/ 0 h 1727225"/>
              <a:gd name="connsiteX2" fmla="*/ 3693774 w 3693774"/>
              <a:gd name="connsiteY2" fmla="*/ 860438 h 1727225"/>
              <a:gd name="connsiteX3" fmla="*/ 2833337 w 3693774"/>
              <a:gd name="connsiteY3" fmla="*/ 1720875 h 1727225"/>
              <a:gd name="connsiteX4" fmla="*/ 19187 w 3693774"/>
              <a:gd name="connsiteY4" fmla="*/ 1727225 h 1727225"/>
              <a:gd name="connsiteX5" fmla="*/ 137 w 3693774"/>
              <a:gd name="connsiteY5" fmla="*/ 0 h 1727225"/>
              <a:gd name="connsiteX0" fmla="*/ 3175 w 3696812"/>
              <a:gd name="connsiteY0" fmla="*/ 0 h 1724050"/>
              <a:gd name="connsiteX1" fmla="*/ 2836375 w 3696812"/>
              <a:gd name="connsiteY1" fmla="*/ 0 h 1724050"/>
              <a:gd name="connsiteX2" fmla="*/ 3696812 w 3696812"/>
              <a:gd name="connsiteY2" fmla="*/ 860438 h 1724050"/>
              <a:gd name="connsiteX3" fmla="*/ 2836375 w 3696812"/>
              <a:gd name="connsiteY3" fmla="*/ 1720875 h 1724050"/>
              <a:gd name="connsiteX4" fmla="*/ 0 w 3696812"/>
              <a:gd name="connsiteY4" fmla="*/ 1724050 h 1724050"/>
              <a:gd name="connsiteX5" fmla="*/ 3175 w 3696812"/>
              <a:gd name="connsiteY5" fmla="*/ 0 h 1724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96812" h="1724050">
                <a:moveTo>
                  <a:pt x="3175" y="0"/>
                </a:moveTo>
                <a:lnTo>
                  <a:pt x="2836375" y="0"/>
                </a:lnTo>
                <a:cubicBezTo>
                  <a:pt x="3311575" y="0"/>
                  <a:pt x="3696812" y="385237"/>
                  <a:pt x="3696812" y="860438"/>
                </a:cubicBezTo>
                <a:cubicBezTo>
                  <a:pt x="3696812" y="1335638"/>
                  <a:pt x="3311575" y="1720875"/>
                  <a:pt x="2836375" y="1720875"/>
                </a:cubicBezTo>
                <a:lnTo>
                  <a:pt x="0" y="1724050"/>
                </a:lnTo>
                <a:cubicBezTo>
                  <a:pt x="2117" y="1150425"/>
                  <a:pt x="1058" y="573625"/>
                  <a:pt x="3175" y="0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99000">
                <a:schemeClr val="accent4"/>
              </a:gs>
            </a:gsLst>
            <a:lin ang="0" scaled="1"/>
          </a:gradFill>
          <a:ln w="4775" cap="flat">
            <a:noFill/>
            <a:prstDash val="solid"/>
            <a:miter/>
          </a:ln>
        </p:spPr>
        <p:txBody>
          <a:bodyPr rtlCol="0" anchor="ctr"/>
          <a:lstStyle/>
          <a:p>
            <a:endParaRPr lang="en-NO" b="0" i="0">
              <a:latin typeface="+mn-lt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DE5BC0BB-8AEB-1CB8-7167-C28B8525D3C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66918" y="1220630"/>
            <a:ext cx="5825596" cy="792000"/>
          </a:xfrm>
        </p:spPr>
        <p:txBody>
          <a:bodyPr bIns="0" anchor="b">
            <a:noAutofit/>
          </a:bodyPr>
          <a:lstStyle>
            <a:lvl1pPr marL="0" indent="0" algn="l" fontAlgn="ctr">
              <a:buSzPct val="115000"/>
              <a:buFontTx/>
              <a:buBlip>
                <a:blip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tabLst>
                <a:tab pos="354013" algn="l"/>
              </a:tabLst>
              <a:defRPr sz="2800" b="1" i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nb-NO"/>
              <a:t>Klikk for å redigere tittelstil</a:t>
            </a:r>
            <a:endParaRPr lang="en-US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E962A481-84C9-0A37-BC98-6B44B84781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61501" y="2237181"/>
            <a:ext cx="4330800" cy="763193"/>
          </a:xfrm>
        </p:spPr>
        <p:txBody>
          <a:bodyPr lIns="14400">
            <a:noAutofit/>
          </a:bodyPr>
          <a:lstStyle>
            <a:lvl1pPr marL="0" indent="0" algn="l">
              <a:spcBef>
                <a:spcPts val="600"/>
              </a:spcBef>
              <a:buNone/>
              <a:defRPr sz="1400" b="0" i="0">
                <a:solidFill>
                  <a:schemeClr val="tx1"/>
                </a:solidFill>
                <a:latin typeface="+mn-lt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nb-NO"/>
              <a:t>Klikk for å redigere undertittelstil i malen</a:t>
            </a:r>
            <a:endParaRPr lang="en-US"/>
          </a:p>
        </p:txBody>
      </p:sp>
      <p:sp>
        <p:nvSpPr>
          <p:cNvPr id="9" name="Plassholder for tekst 8">
            <a:extLst>
              <a:ext uri="{FF2B5EF4-FFF2-40B4-BE49-F238E27FC236}">
                <a16:creationId xmlns:a16="http://schemas.microsoft.com/office/drawing/2014/main" id="{42816C24-9DF6-48D7-BA42-4BB1406652F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44301" y="4227748"/>
            <a:ext cx="2520000" cy="328613"/>
          </a:xfrm>
        </p:spPr>
        <p:txBody>
          <a:bodyPr lIns="36000" rIns="36000" bIns="46800" anchor="b" anchorCtr="0">
            <a:normAutofit/>
          </a:bodyPr>
          <a:lstStyle>
            <a:lvl1pPr marL="0" indent="0">
              <a:buNone/>
              <a:defRPr sz="800" b="0" i="0">
                <a:solidFill>
                  <a:schemeClr val="tx1"/>
                </a:solidFill>
                <a:latin typeface="+mn-lt"/>
              </a:defRPr>
            </a:lvl1pPr>
            <a:lvl2pPr marL="198000" indent="0">
              <a:buNone/>
              <a:defRPr/>
            </a:lvl2pPr>
            <a:lvl3pPr marL="3780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nb-NO"/>
              <a:t>Klikk for å redigere tekststiler i malen</a:t>
            </a:r>
          </a:p>
        </p:txBody>
      </p:sp>
      <p:pic>
        <p:nvPicPr>
          <p:cNvPr id="7" name="Grafikk 6">
            <a:extLst>
              <a:ext uri="{FF2B5EF4-FFF2-40B4-BE49-F238E27FC236}">
                <a16:creationId xmlns:a16="http://schemas.microsoft.com/office/drawing/2014/main" id="{B9353626-414B-4121-A7BF-55DAE12754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58811" y="215944"/>
            <a:ext cx="1620000" cy="471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364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tel og 2 bilder_høydeformat høy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3A3B2B87-3220-65A4-1710-697054C7B7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80952" y="4771073"/>
            <a:ext cx="216000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 b="0" i="0">
                <a:noFill/>
                <a:latin typeface="+mn-lt"/>
              </a:defRPr>
            </a:lvl1pPr>
          </a:lstStyle>
          <a:p>
            <a:fld id="{EC31CAF0-2D2C-49BF-92D2-01D14BD4F728}" type="slidenum">
              <a:rPr lang="nb-NO" smtClean="0"/>
              <a:pPr/>
              <a:t>‹#›</a:t>
            </a:fld>
            <a:endParaRPr lang="nb-NO"/>
          </a:p>
        </p:txBody>
      </p:sp>
      <p:sp>
        <p:nvSpPr>
          <p:cNvPr id="6" name="Date Placeholder 3">
            <a:extLst>
              <a:ext uri="{FF2B5EF4-FFF2-40B4-BE49-F238E27FC236}">
                <a16:creationId xmlns:a16="http://schemas.microsoft.com/office/drawing/2014/main" id="{705190ED-B238-DE0E-D223-EF8B91643D6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06385" y="4771073"/>
            <a:ext cx="648000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 b="0" i="0">
                <a:noFill/>
                <a:latin typeface="+mn-lt"/>
              </a:defRPr>
            </a:lvl1pPr>
          </a:lstStyle>
          <a:p>
            <a:fld id="{98502CAC-5822-F548-B180-D021C63354D2}" type="datetime1">
              <a:rPr lang="nb-NO" smtClean="0"/>
              <a:pPr/>
              <a:t>07.09.2026</a:t>
            </a:fld>
            <a:endParaRPr lang="nb-NO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/>
            </a:lvl1pPr>
          </a:lstStyle>
          <a:p>
            <a:r>
              <a:rPr lang="nb-NO"/>
              <a:t>Klikk for å redigere tittelstil</a:t>
            </a:r>
            <a:endParaRPr lang="en-US"/>
          </a:p>
        </p:txBody>
      </p:sp>
      <p:sp>
        <p:nvSpPr>
          <p:cNvPr id="4" name="Plassholder for bilde 8">
            <a:extLst>
              <a:ext uri="{FF2B5EF4-FFF2-40B4-BE49-F238E27FC236}">
                <a16:creationId xmlns:a16="http://schemas.microsoft.com/office/drawing/2014/main" id="{AB18205C-6283-4631-9353-F705ED45864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979056"/>
            <a:ext cx="6091200" cy="4164446"/>
          </a:xfr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accent3"/>
                </a:solidFill>
              </a:defRPr>
            </a:lvl1pPr>
          </a:lstStyle>
          <a:p>
            <a:r>
              <a:rPr lang="nb-NO"/>
              <a:t>Klikk på ikonet for å sette inn et bilde</a:t>
            </a:r>
          </a:p>
        </p:txBody>
      </p:sp>
      <p:sp>
        <p:nvSpPr>
          <p:cNvPr id="5" name="Plassholder for bilde 8">
            <a:extLst>
              <a:ext uri="{FF2B5EF4-FFF2-40B4-BE49-F238E27FC236}">
                <a16:creationId xmlns:a16="http://schemas.microsoft.com/office/drawing/2014/main" id="{7527375D-B0DB-40BD-A16A-23DB0EC45FD6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174000" y="979056"/>
            <a:ext cx="2970000" cy="4164446"/>
          </a:xfr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accent3"/>
                </a:solidFill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accent2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/>
              <a:t>Klikk på ikonet for å sette inn et bilde</a:t>
            </a:r>
          </a:p>
        </p:txBody>
      </p:sp>
    </p:spTree>
    <p:extLst>
      <p:ext uri="{BB962C8B-B14F-4D97-AF65-F5344CB8AC3E}">
        <p14:creationId xmlns:p14="http://schemas.microsoft.com/office/powerpoint/2010/main" val="2494086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tel og 2 bilder_høydeformat vens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AD57F8DF-CE07-D3F2-A8AD-24023A3BFB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80952" y="4771073"/>
            <a:ext cx="216000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 b="0" i="0">
                <a:noFill/>
                <a:latin typeface="+mn-lt"/>
              </a:defRPr>
            </a:lvl1pPr>
          </a:lstStyle>
          <a:p>
            <a:fld id="{EC31CAF0-2D2C-49BF-92D2-01D14BD4F728}" type="slidenum">
              <a:rPr lang="nb-NO" smtClean="0"/>
              <a:pPr/>
              <a:t>‹#›</a:t>
            </a:fld>
            <a:endParaRPr lang="nb-NO"/>
          </a:p>
        </p:txBody>
      </p:sp>
      <p:sp>
        <p:nvSpPr>
          <p:cNvPr id="6" name="Date Placeholder 3">
            <a:extLst>
              <a:ext uri="{FF2B5EF4-FFF2-40B4-BE49-F238E27FC236}">
                <a16:creationId xmlns:a16="http://schemas.microsoft.com/office/drawing/2014/main" id="{DDECD20C-BC15-14D0-CA5E-09428CC15AC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06385" y="4771073"/>
            <a:ext cx="648000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 b="0" i="0">
                <a:noFill/>
                <a:latin typeface="+mn-lt"/>
              </a:defRPr>
            </a:lvl1pPr>
          </a:lstStyle>
          <a:p>
            <a:fld id="{98502CAC-5822-F548-B180-D021C63354D2}" type="datetime1">
              <a:rPr lang="nb-NO" smtClean="0"/>
              <a:pPr/>
              <a:t>07.09.2026</a:t>
            </a:fld>
            <a:endParaRPr lang="nb-NO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/>
            </a:lvl1pPr>
          </a:lstStyle>
          <a:p>
            <a:r>
              <a:rPr lang="nb-NO"/>
              <a:t>Klikk for å redigere tittelstil</a:t>
            </a:r>
            <a:endParaRPr lang="en-US"/>
          </a:p>
        </p:txBody>
      </p:sp>
      <p:sp>
        <p:nvSpPr>
          <p:cNvPr id="4" name="Plassholder for bilde 8">
            <a:extLst>
              <a:ext uri="{FF2B5EF4-FFF2-40B4-BE49-F238E27FC236}">
                <a16:creationId xmlns:a16="http://schemas.microsoft.com/office/drawing/2014/main" id="{AB18205C-6283-4631-9353-F705ED45864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979056"/>
            <a:ext cx="2970000" cy="4164446"/>
          </a:xfr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accent3"/>
                </a:solidFill>
              </a:defRPr>
            </a:lvl1pPr>
          </a:lstStyle>
          <a:p>
            <a:r>
              <a:rPr lang="nb-NO"/>
              <a:t>Klikk på ikonet for å sette inn et bilde</a:t>
            </a:r>
          </a:p>
        </p:txBody>
      </p:sp>
      <p:sp>
        <p:nvSpPr>
          <p:cNvPr id="5" name="Plassholder for bilde 8">
            <a:extLst>
              <a:ext uri="{FF2B5EF4-FFF2-40B4-BE49-F238E27FC236}">
                <a16:creationId xmlns:a16="http://schemas.microsoft.com/office/drawing/2014/main" id="{7527375D-B0DB-40BD-A16A-23DB0EC45FD6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051544" y="979056"/>
            <a:ext cx="6092456" cy="4164446"/>
          </a:xfr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accent3"/>
                </a:solidFill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accent2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/>
              <a:t>Klikk på ikonet for å sette inn et bilde</a:t>
            </a:r>
          </a:p>
        </p:txBody>
      </p:sp>
    </p:spTree>
    <p:extLst>
      <p:ext uri="{BB962C8B-B14F-4D97-AF65-F5344CB8AC3E}">
        <p14:creationId xmlns:p14="http://schemas.microsoft.com/office/powerpoint/2010/main" val="3596185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tel og helside 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ssholder for bilde 6">
            <a:extLst>
              <a:ext uri="{FF2B5EF4-FFF2-40B4-BE49-F238E27FC236}">
                <a16:creationId xmlns:a16="http://schemas.microsoft.com/office/drawing/2014/main" id="{9F9456CF-581D-48E0-8277-269E5CA480D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9144000" cy="5143499"/>
          </a:xfr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accent3"/>
                </a:solidFill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accent2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/>
              <a:t>Klikk på ikonet for å sette inn et bilde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511FEAA6-84AF-997B-53BE-50906959B3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80952" y="4771073"/>
            <a:ext cx="216000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 b="0" i="0">
                <a:noFill/>
                <a:latin typeface="+mn-lt"/>
              </a:defRPr>
            </a:lvl1pPr>
          </a:lstStyle>
          <a:p>
            <a:fld id="{EC31CAF0-2D2C-49BF-92D2-01D14BD4F728}" type="slidenum">
              <a:rPr lang="nb-NO" smtClean="0"/>
              <a:pPr/>
              <a:t>‹#›</a:t>
            </a:fld>
            <a:endParaRPr lang="nb-N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61D505-8542-C54B-4E08-1FF91CC73FD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06385" y="4771073"/>
            <a:ext cx="648000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 b="0" i="0">
                <a:noFill/>
                <a:latin typeface="+mn-lt"/>
              </a:defRPr>
            </a:lvl1pPr>
          </a:lstStyle>
          <a:p>
            <a:fld id="{98502CAC-5822-F548-B180-D021C63354D2}" type="datetime1">
              <a:rPr lang="nb-NO" smtClean="0"/>
              <a:pPr/>
              <a:t>07.09.2026</a:t>
            </a:fld>
            <a:endParaRPr lang="nb-NO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>
                <a:solidFill>
                  <a:srgbClr val="172141"/>
                </a:solidFill>
              </a:defRPr>
            </a:lvl1pPr>
          </a:lstStyle>
          <a:p>
            <a:r>
              <a:rPr lang="nb-NO"/>
              <a:t>Klikk for å redigere tittelstil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861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kstboks mørk blå og helside 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3E72C4-1EC5-FED4-E63A-862A209AE5C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06385" y="4771073"/>
            <a:ext cx="648000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 b="0" i="0">
                <a:noFill/>
                <a:latin typeface="+mn-lt"/>
              </a:defRPr>
            </a:lvl1pPr>
          </a:lstStyle>
          <a:p>
            <a:fld id="{98502CAC-5822-F548-B180-D021C63354D2}" type="datetime1">
              <a:rPr lang="nb-NO" smtClean="0"/>
              <a:pPr/>
              <a:t>07.09.2026</a:t>
            </a:fld>
            <a:endParaRPr lang="nb-NO"/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A25221EF-4D10-E50E-5094-D90DBA61E5B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80952" y="4771073"/>
            <a:ext cx="216000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 b="0" i="0">
                <a:noFill/>
                <a:latin typeface="+mn-lt"/>
              </a:defRPr>
            </a:lvl1pPr>
          </a:lstStyle>
          <a:p>
            <a:fld id="{EC31CAF0-2D2C-49BF-92D2-01D14BD4F728}" type="slidenum">
              <a:rPr lang="nb-NO" smtClean="0"/>
              <a:pPr/>
              <a:t>‹#›</a:t>
            </a:fld>
            <a:endParaRPr lang="nb-NO"/>
          </a:p>
        </p:txBody>
      </p:sp>
      <p:sp>
        <p:nvSpPr>
          <p:cNvPr id="8" name="Plassholder for bilde 6">
            <a:extLst>
              <a:ext uri="{FF2B5EF4-FFF2-40B4-BE49-F238E27FC236}">
                <a16:creationId xmlns:a16="http://schemas.microsoft.com/office/drawing/2014/main" id="{9F9456CF-581D-48E0-8277-269E5CA480D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9144000" cy="5143499"/>
          </a:xfr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accent3"/>
                </a:solidFill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accent2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/>
              <a:t>Klikk på ikonet for å sette inn et bilde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2916" y="4359892"/>
            <a:ext cx="4381200" cy="499707"/>
          </a:xfrm>
          <a:prstGeom prst="roundRect">
            <a:avLst>
              <a:gd name="adj" fmla="val 2837"/>
            </a:avLst>
          </a:prstGeom>
          <a:solidFill>
            <a:schemeClr val="accent3"/>
          </a:solidFill>
        </p:spPr>
        <p:txBody>
          <a:bodyPr wrap="square" lIns="90000" tIns="90000" rIns="90000" bIns="90000" anchor="b" anchorCtr="0">
            <a:sp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b-NO"/>
              <a:t>Klikk for å redigere tittelstil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45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kstboks mellomblå og helside 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ECF62DC5-CF9F-C16E-D0C4-89232049E5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80952" y="4771073"/>
            <a:ext cx="216000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 b="0" i="0">
                <a:noFill/>
                <a:latin typeface="+mn-lt"/>
              </a:defRPr>
            </a:lvl1pPr>
          </a:lstStyle>
          <a:p>
            <a:fld id="{EC31CAF0-2D2C-49BF-92D2-01D14BD4F728}" type="slidenum">
              <a:rPr lang="nb-NO" smtClean="0"/>
              <a:pPr/>
              <a:t>‹#›</a:t>
            </a:fld>
            <a:endParaRPr lang="nb-N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3FB2A4-582D-043F-8B7B-3D122E3A73A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06385" y="4771073"/>
            <a:ext cx="648000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 b="0" i="0">
                <a:noFill/>
                <a:latin typeface="+mn-lt"/>
              </a:defRPr>
            </a:lvl1pPr>
          </a:lstStyle>
          <a:p>
            <a:fld id="{98502CAC-5822-F548-B180-D021C63354D2}" type="datetime1">
              <a:rPr lang="nb-NO" smtClean="0"/>
              <a:pPr/>
              <a:t>07.09.2026</a:t>
            </a:fld>
            <a:endParaRPr lang="nb-NO"/>
          </a:p>
        </p:txBody>
      </p:sp>
      <p:sp>
        <p:nvSpPr>
          <p:cNvPr id="8" name="Plassholder for bilde 6">
            <a:extLst>
              <a:ext uri="{FF2B5EF4-FFF2-40B4-BE49-F238E27FC236}">
                <a16:creationId xmlns:a16="http://schemas.microsoft.com/office/drawing/2014/main" id="{9F9456CF-581D-48E0-8277-269E5CA480D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9144000" cy="5143499"/>
          </a:xfr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accent3"/>
                </a:solidFill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accent2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/>
              <a:t>Klikk på ikonet for å sette inn et bilde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2915" y="4359892"/>
            <a:ext cx="4381200" cy="499707"/>
          </a:xfrm>
          <a:prstGeom prst="roundRect">
            <a:avLst>
              <a:gd name="adj" fmla="val 2837"/>
            </a:avLst>
          </a:prstGeom>
          <a:solidFill>
            <a:schemeClr val="accent2"/>
          </a:solidFill>
        </p:spPr>
        <p:txBody>
          <a:bodyPr wrap="square" lIns="90000" tIns="90000" rIns="90000" bIns="90000" anchor="b" anchorCtr="0">
            <a:sp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b-NO"/>
              <a:t>Klikk for å redigere tittelstil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3185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kstboks lys blå og helside 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37597630-0F37-20FD-3F3A-A79E7DC2F0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80952" y="4771073"/>
            <a:ext cx="216000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 b="0" i="0">
                <a:noFill/>
                <a:latin typeface="+mn-lt"/>
              </a:defRPr>
            </a:lvl1pPr>
          </a:lstStyle>
          <a:p>
            <a:fld id="{EC31CAF0-2D2C-49BF-92D2-01D14BD4F728}" type="slidenum">
              <a:rPr lang="nb-NO" smtClean="0"/>
              <a:pPr/>
              <a:t>‹#›</a:t>
            </a:fld>
            <a:endParaRPr lang="nb-NO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AC34322C-3A4F-E4E6-E8B7-5E212793492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06385" y="4771073"/>
            <a:ext cx="648000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 b="0" i="0">
                <a:noFill/>
                <a:latin typeface="+mn-lt"/>
              </a:defRPr>
            </a:lvl1pPr>
          </a:lstStyle>
          <a:p>
            <a:fld id="{98502CAC-5822-F548-B180-D021C63354D2}" type="datetime1">
              <a:rPr lang="nb-NO" smtClean="0"/>
              <a:pPr/>
              <a:t>07.09.2026</a:t>
            </a:fld>
            <a:endParaRPr lang="nb-NO"/>
          </a:p>
        </p:txBody>
      </p:sp>
      <p:sp>
        <p:nvSpPr>
          <p:cNvPr id="8" name="Plassholder for bilde 6">
            <a:extLst>
              <a:ext uri="{FF2B5EF4-FFF2-40B4-BE49-F238E27FC236}">
                <a16:creationId xmlns:a16="http://schemas.microsoft.com/office/drawing/2014/main" id="{9F9456CF-581D-48E0-8277-269E5CA480D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9144000" cy="5143499"/>
          </a:xfr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accent3"/>
                </a:solidFill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accent2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/>
              <a:t>Klikk på ikonet for å sette inn et bilde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468FDC5-5C6C-8503-B62F-D48F3E7F3A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2917" y="4359892"/>
            <a:ext cx="4381200" cy="499707"/>
          </a:xfrm>
          <a:prstGeom prst="roundRect">
            <a:avLst>
              <a:gd name="adj" fmla="val 2837"/>
            </a:avLst>
          </a:prstGeom>
          <a:solidFill>
            <a:srgbClr val="C4EFFF"/>
          </a:solidFill>
        </p:spPr>
        <p:txBody>
          <a:bodyPr wrap="square" lIns="90000" tIns="90000" rIns="90000" bIns="90000" anchor="b" anchorCtr="0"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nb-NO"/>
              <a:t>Klikk for å redigere tittelstil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811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lside 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F3D57809-146B-ABA4-BB5D-FA955C554F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80952" y="4771073"/>
            <a:ext cx="216000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 b="0" i="0">
                <a:noFill/>
                <a:latin typeface="+mn-lt"/>
              </a:defRPr>
            </a:lvl1pPr>
          </a:lstStyle>
          <a:p>
            <a:fld id="{EC31CAF0-2D2C-49BF-92D2-01D14BD4F728}" type="slidenum">
              <a:rPr lang="nb-NO" smtClean="0"/>
              <a:pPr/>
              <a:t>‹#›</a:t>
            </a:fld>
            <a:endParaRPr lang="nb-NO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C3574204-1E37-03AD-FA15-A7CD6EE36D4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06385" y="4771073"/>
            <a:ext cx="648000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 b="0" i="0">
                <a:noFill/>
                <a:latin typeface="+mn-lt"/>
              </a:defRPr>
            </a:lvl1pPr>
          </a:lstStyle>
          <a:p>
            <a:fld id="{98502CAC-5822-F548-B180-D021C63354D2}" type="datetime1">
              <a:rPr lang="nb-NO" smtClean="0"/>
              <a:pPr/>
              <a:t>07.09.2026</a:t>
            </a:fld>
            <a:endParaRPr lang="nb-NO"/>
          </a:p>
        </p:txBody>
      </p:sp>
      <p:sp>
        <p:nvSpPr>
          <p:cNvPr id="7" name="Plassholder for bilde 6">
            <a:extLst>
              <a:ext uri="{FF2B5EF4-FFF2-40B4-BE49-F238E27FC236}">
                <a16:creationId xmlns:a16="http://schemas.microsoft.com/office/drawing/2014/main" id="{BF7CA67A-3EE5-41AC-89E7-50A979F2840F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9144000" cy="5143500"/>
          </a:xfr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accent3"/>
                </a:solidFill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accent2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/>
              <a:t>Klikk på ikonet for å sette inn et bilde</a:t>
            </a:r>
          </a:p>
        </p:txBody>
      </p:sp>
    </p:spTree>
    <p:extLst>
      <p:ext uri="{BB962C8B-B14F-4D97-AF65-F5344CB8AC3E}">
        <p14:creationId xmlns:p14="http://schemas.microsoft.com/office/powerpoint/2010/main" val="1677265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Video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F2321A65-6685-787A-67E9-D8A1CA2E27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80952" y="4771073"/>
            <a:ext cx="216000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 b="0" i="0">
                <a:noFill/>
                <a:latin typeface="+mn-lt"/>
              </a:defRPr>
            </a:lvl1pPr>
          </a:lstStyle>
          <a:p>
            <a:fld id="{EC31CAF0-2D2C-49BF-92D2-01D14BD4F728}" type="slidenum">
              <a:rPr lang="nb-NO" smtClean="0"/>
              <a:pPr/>
              <a:t>‹#›</a:t>
            </a:fld>
            <a:endParaRPr lang="nb-N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CAD66D-02C2-CF56-AB89-20C495BCE81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06385" y="4771073"/>
            <a:ext cx="648000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 b="0" i="0">
                <a:noFill/>
                <a:latin typeface="+mn-lt"/>
              </a:defRPr>
            </a:lvl1pPr>
          </a:lstStyle>
          <a:p>
            <a:fld id="{98502CAC-5822-F548-B180-D021C63354D2}" type="datetime1">
              <a:rPr lang="nb-NO" smtClean="0"/>
              <a:pPr/>
              <a:t>07.09.2026</a:t>
            </a:fld>
            <a:endParaRPr lang="nb-NO"/>
          </a:p>
        </p:txBody>
      </p:sp>
      <p:sp>
        <p:nvSpPr>
          <p:cNvPr id="3" name="Plassholder for media 2">
            <a:extLst>
              <a:ext uri="{FF2B5EF4-FFF2-40B4-BE49-F238E27FC236}">
                <a16:creationId xmlns:a16="http://schemas.microsoft.com/office/drawing/2014/main" id="{9C1BA211-38A9-494C-B8DE-C34F94D33407}"/>
              </a:ext>
            </a:extLst>
          </p:cNvPr>
          <p:cNvSpPr>
            <a:spLocks noGrp="1"/>
          </p:cNvSpPr>
          <p:nvPr>
            <p:ph type="media" sz="quarter" idx="10" hasCustomPrompt="1"/>
          </p:nvPr>
        </p:nvSpPr>
        <p:spPr>
          <a:xfrm>
            <a:off x="0" y="0"/>
            <a:ext cx="9144000" cy="5143500"/>
          </a:xfrm>
          <a:noFill/>
        </p:spPr>
        <p:txBody>
          <a:bodyPr anchor="ctr"/>
          <a:lstStyle>
            <a:lvl1pPr marL="0" indent="0" algn="ctr">
              <a:buNone/>
              <a:defRPr>
                <a:solidFill>
                  <a:srgbClr val="64C8FA"/>
                </a:solidFill>
              </a:defRPr>
            </a:lvl1pPr>
          </a:lstStyle>
          <a:p>
            <a:r>
              <a:rPr lang="nb-NO"/>
              <a:t>Klikk på ikonet for å sette inn en video</a:t>
            </a:r>
          </a:p>
        </p:txBody>
      </p:sp>
    </p:spTree>
    <p:extLst>
      <p:ext uri="{BB962C8B-B14F-4D97-AF65-F5344CB8AC3E}">
        <p14:creationId xmlns:p14="http://schemas.microsoft.com/office/powerpoint/2010/main" val="214689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itat og bilde_mørk blå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E4698FC4-526C-E29A-1C61-00AEAD9145A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06385" y="4771073"/>
            <a:ext cx="648000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 b="0" i="0">
                <a:noFill/>
                <a:latin typeface="+mn-lt"/>
              </a:defRPr>
            </a:lvl1pPr>
          </a:lstStyle>
          <a:p>
            <a:fld id="{98502CAC-5822-F548-B180-D021C63354D2}" type="datetime1">
              <a:rPr lang="nb-NO" smtClean="0"/>
              <a:pPr/>
              <a:t>07.09.2026</a:t>
            </a:fld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E1F3FA"/>
                </a:solidFill>
                <a:latin typeface="+mn-lt"/>
              </a:defRPr>
            </a:lvl1pPr>
          </a:lstStyle>
          <a:p>
            <a:fld id="{EC31CAF0-2D2C-49BF-92D2-01D14BD4F728}" type="slidenum">
              <a:rPr lang="nb-NO" smtClean="0"/>
              <a:pPr/>
              <a:t>‹#›</a:t>
            </a:fld>
            <a:endParaRPr lang="nb-NO"/>
          </a:p>
        </p:txBody>
      </p:sp>
      <p:sp>
        <p:nvSpPr>
          <p:cNvPr id="4" name="Text Placeholder 8">
            <a:extLst>
              <a:ext uri="{FF2B5EF4-FFF2-40B4-BE49-F238E27FC236}">
                <a16:creationId xmlns:a16="http://schemas.microsoft.com/office/drawing/2014/main" id="{4B6DD310-F4CA-0B3A-5B4A-AD24E5013C5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0952" y="973452"/>
            <a:ext cx="3421379" cy="3192779"/>
          </a:xfrm>
        </p:spPr>
        <p:txBody>
          <a:bodyPr wrap="square" lIns="0" anchor="ctr">
            <a:normAutofit/>
          </a:bodyPr>
          <a:lstStyle>
            <a:lvl1pPr marL="0" indent="0" fontAlgn="ctr">
              <a:buSzPct val="120000"/>
              <a:buFontTx/>
              <a:buBlip>
                <a:blip>
                  <a:extLst>
                    <a:ext uri="{96DAC541-7B7A-43D3-8B79-37D633B846F1}">
                      <asvg:svgBlip xmlns:asvg="http://schemas.microsoft.com/office/drawing/2016/SVG/main" r:embed="rId2"/>
                    </a:ext>
                  </a:extLst>
                </a:blip>
              </a:buBlip>
              <a:defRPr sz="3600" b="1" i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NO"/>
              <a:t>Klikk for å legge til en viktig påstand i denne tekstboksen</a:t>
            </a:r>
          </a:p>
        </p:txBody>
      </p:sp>
      <p:sp>
        <p:nvSpPr>
          <p:cNvPr id="8" name="Plassholder for bilde 7">
            <a:extLst>
              <a:ext uri="{FF2B5EF4-FFF2-40B4-BE49-F238E27FC236}">
                <a16:creationId xmlns:a16="http://schemas.microsoft.com/office/drawing/2014/main" id="{D58A0DC3-6206-4ABC-812D-C17BFC1FBB9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572001" y="0"/>
            <a:ext cx="4572000" cy="5143500"/>
          </a:xfrm>
          <a:noFill/>
        </p:spPr>
        <p:txBody>
          <a:bodyPr anchor="ctr"/>
          <a:lstStyle>
            <a:lvl1pPr marL="0" indent="0" algn="ctr">
              <a:buNone/>
              <a:defRPr>
                <a:solidFill>
                  <a:srgbClr val="64C8FA"/>
                </a:solidFill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accent2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/>
              <a:t>Klikk på ikonet for å sette inn et bilde</a:t>
            </a:r>
          </a:p>
        </p:txBody>
      </p:sp>
    </p:spTree>
    <p:extLst>
      <p:ext uri="{BB962C8B-B14F-4D97-AF65-F5344CB8AC3E}">
        <p14:creationId xmlns:p14="http://schemas.microsoft.com/office/powerpoint/2010/main" val="1370232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itat og bilde_lys blå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D8623-97FB-1883-4315-D9BB4E5CDC7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06385" y="4771073"/>
            <a:ext cx="648000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 b="0" i="0">
                <a:noFill/>
                <a:latin typeface="+mn-lt"/>
              </a:defRPr>
            </a:lvl1pPr>
          </a:lstStyle>
          <a:p>
            <a:fld id="{98502CAC-5822-F548-B180-D021C63354D2}" type="datetime1">
              <a:rPr lang="nb-NO" smtClean="0"/>
              <a:pPr/>
              <a:t>07.09.2026</a:t>
            </a:fld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+mn-lt"/>
              </a:defRPr>
            </a:lvl1pPr>
          </a:lstStyle>
          <a:p>
            <a:fld id="{EC31CAF0-2D2C-49BF-92D2-01D14BD4F728}" type="slidenum">
              <a:rPr lang="nb-NO" smtClean="0"/>
              <a:pPr/>
              <a:t>‹#›</a:t>
            </a:fld>
            <a:endParaRPr lang="nb-NO"/>
          </a:p>
        </p:txBody>
      </p:sp>
      <p:sp>
        <p:nvSpPr>
          <p:cNvPr id="2" name="Text Placeholder 8">
            <a:extLst>
              <a:ext uri="{FF2B5EF4-FFF2-40B4-BE49-F238E27FC236}">
                <a16:creationId xmlns:a16="http://schemas.microsoft.com/office/drawing/2014/main" id="{CFB2A564-6E2C-A64E-1F7D-20DB83CA0EA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0952" y="973452"/>
            <a:ext cx="3421379" cy="3192779"/>
          </a:xfrm>
        </p:spPr>
        <p:txBody>
          <a:bodyPr wrap="square" lIns="0" anchor="ctr">
            <a:normAutofit/>
          </a:bodyPr>
          <a:lstStyle>
            <a:lvl1pPr marL="0" indent="0" fontAlgn="ctr">
              <a:buSzPct val="120000"/>
              <a:buFontTx/>
              <a:buBlip>
                <a:blip>
                  <a:extLst>
                    <a:ext uri="{96DAC541-7B7A-43D3-8B79-37D633B846F1}">
                      <asvg:svgBlip xmlns:asvg="http://schemas.microsoft.com/office/drawing/2016/SVG/main" r:embed="rId2"/>
                    </a:ext>
                  </a:extLst>
                </a:blip>
              </a:buBlip>
              <a:defRPr sz="3600" b="1" i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NO"/>
              <a:t>Klikk for å legge til en viktig påstand i denne tekstboksen</a:t>
            </a:r>
          </a:p>
        </p:txBody>
      </p:sp>
      <p:sp>
        <p:nvSpPr>
          <p:cNvPr id="8" name="Plassholder for bilde 7">
            <a:extLst>
              <a:ext uri="{FF2B5EF4-FFF2-40B4-BE49-F238E27FC236}">
                <a16:creationId xmlns:a16="http://schemas.microsoft.com/office/drawing/2014/main" id="{D58A0DC3-6206-4ABC-812D-C17BFC1FBB9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572001" y="0"/>
            <a:ext cx="4572000" cy="5143500"/>
          </a:xfr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accent3"/>
                </a:solidFill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accent2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/>
              <a:t>Klikk på ikonet for å sette inn et bilde</a:t>
            </a:r>
          </a:p>
        </p:txBody>
      </p:sp>
    </p:spTree>
    <p:extLst>
      <p:ext uri="{BB962C8B-B14F-4D97-AF65-F5344CB8AC3E}">
        <p14:creationId xmlns:p14="http://schemas.microsoft.com/office/powerpoint/2010/main" val="247510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Forside_hvi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ssholder for bilde 6">
            <a:extLst>
              <a:ext uri="{FF2B5EF4-FFF2-40B4-BE49-F238E27FC236}">
                <a16:creationId xmlns:a16="http://schemas.microsoft.com/office/drawing/2014/main" id="{6E17C0B2-DE3D-2ED0-63DB-C26795338B8B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0" y="2571750"/>
            <a:ext cx="9144000" cy="2571749"/>
          </a:xfrm>
          <a:noFill/>
        </p:spPr>
        <p:txBody>
          <a:bodyPr lIns="0" tIns="540000" anchor="t" anchorCtr="0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accent2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/>
              <a:t>Klikk på ikonet for å sette inn et bilde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BF8D8B26-A810-24DF-523A-276721D490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80952" y="4771073"/>
            <a:ext cx="216000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noFill/>
                <a:latin typeface="+mn-lt"/>
              </a:defRPr>
            </a:lvl1pPr>
          </a:lstStyle>
          <a:p>
            <a:fld id="{EC31CAF0-2D2C-49BF-92D2-01D14BD4F728}" type="slidenum">
              <a:rPr lang="nb-NO" smtClean="0"/>
              <a:pPr/>
              <a:t>‹#›</a:t>
            </a:fld>
            <a:endParaRPr lang="nb-NO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B2F2FB9C-FE44-8867-EC8F-FCAC62C6984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06385" y="4771073"/>
            <a:ext cx="648000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noFill/>
                <a:latin typeface="+mn-lt"/>
              </a:defRPr>
            </a:lvl1pPr>
          </a:lstStyle>
          <a:p>
            <a:fld id="{98502CAC-5822-F548-B180-D021C63354D2}" type="datetime1">
              <a:rPr lang="nb-NO" smtClean="0"/>
              <a:pPr/>
              <a:t>07.09.2026</a:t>
            </a:fld>
            <a:endParaRPr lang="nb-NO"/>
          </a:p>
        </p:txBody>
      </p:sp>
      <p:sp>
        <p:nvSpPr>
          <p:cNvPr id="9" name="Plassholder for tekst 8">
            <a:extLst>
              <a:ext uri="{FF2B5EF4-FFF2-40B4-BE49-F238E27FC236}">
                <a16:creationId xmlns:a16="http://schemas.microsoft.com/office/drawing/2014/main" id="{42816C24-9DF6-48D7-BA42-4BB1406652F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66918" y="2278857"/>
            <a:ext cx="2520000" cy="169115"/>
          </a:xfrm>
        </p:spPr>
        <p:txBody>
          <a:bodyPr lIns="36000" rIns="36000" bIns="0" anchor="b" anchorCtr="0">
            <a:normAutofit/>
          </a:bodyPr>
          <a:lstStyle>
            <a:lvl1pPr marL="0" indent="0">
              <a:buNone/>
              <a:defRPr sz="800">
                <a:solidFill>
                  <a:schemeClr val="tx1"/>
                </a:solidFill>
                <a:latin typeface="+mn-lt"/>
              </a:defRPr>
            </a:lvl1pPr>
            <a:lvl2pPr marL="198000" indent="0">
              <a:buNone/>
              <a:defRPr/>
            </a:lvl2pPr>
            <a:lvl3pPr marL="3780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DE5BC0BB-8AEB-1CB8-7167-C28B8525D3C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66918" y="710634"/>
            <a:ext cx="5825596" cy="792000"/>
          </a:xfrm>
        </p:spPr>
        <p:txBody>
          <a:bodyPr bIns="0" anchor="b">
            <a:noAutofit/>
          </a:bodyPr>
          <a:lstStyle>
            <a:lvl1pPr marL="0" indent="0" algn="l" fontAlgn="ctr">
              <a:buSzPct val="115000"/>
              <a:buFontTx/>
              <a:buBlip>
                <a:blip>
                  <a:extLst>
                    <a:ext uri="{96DAC541-7B7A-43D3-8B79-37D633B846F1}">
                      <asvg:svgBlip xmlns:asvg="http://schemas.microsoft.com/office/drawing/2016/SVG/main" r:embed="rId2"/>
                    </a:ext>
                  </a:extLst>
                </a:blip>
              </a:buBlip>
              <a:tabLst>
                <a:tab pos="354013" algn="l"/>
              </a:tabLst>
              <a:defRPr sz="2800" b="1" i="0">
                <a:solidFill>
                  <a:schemeClr val="tx2"/>
                </a:solidFill>
                <a:effectLst/>
                <a:latin typeface="+mj-lt"/>
              </a:defRPr>
            </a:lvl1pPr>
          </a:lstStyle>
          <a:p>
            <a:r>
              <a:rPr lang="nb-NO"/>
              <a:t>Klikk for å redigere tittelstil</a:t>
            </a:r>
            <a:endParaRPr lang="en-US"/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CBFCB5A1-CB19-F2A4-C0DE-D778660F27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66918" y="1671749"/>
            <a:ext cx="4330800" cy="483330"/>
          </a:xfrm>
        </p:spPr>
        <p:txBody>
          <a:bodyPr lIns="14400">
            <a:noAutofit/>
          </a:bodyPr>
          <a:lstStyle>
            <a:lvl1pPr marL="0" indent="0" algn="l">
              <a:spcBef>
                <a:spcPts val="600"/>
              </a:spcBef>
              <a:buNone/>
              <a:defRPr sz="1400" b="0" i="0">
                <a:solidFill>
                  <a:schemeClr val="tx1"/>
                </a:solidFill>
                <a:latin typeface="+mn-lt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nb-NO"/>
              <a:t>Klikk for å redigere undertittelstil i malen</a:t>
            </a:r>
            <a:endParaRPr lang="en-US"/>
          </a:p>
        </p:txBody>
      </p:sp>
      <p:sp>
        <p:nvSpPr>
          <p:cNvPr id="15" name="Momentum">
            <a:extLst>
              <a:ext uri="{FF2B5EF4-FFF2-40B4-BE49-F238E27FC236}">
                <a16:creationId xmlns:a16="http://schemas.microsoft.com/office/drawing/2014/main" id="{AF2E29FA-6435-7B7D-C606-2A2B12D26C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0" y="3858300"/>
            <a:ext cx="4410000" cy="1285200"/>
          </a:xfr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pic>
        <p:nvPicPr>
          <p:cNvPr id="7" name="Grafikk 6">
            <a:extLst>
              <a:ext uri="{FF2B5EF4-FFF2-40B4-BE49-F238E27FC236}">
                <a16:creationId xmlns:a16="http://schemas.microsoft.com/office/drawing/2014/main" id="{B9353626-414B-4121-A7BF-55DAE12754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58811" y="215944"/>
            <a:ext cx="1620000" cy="471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2236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itat og bilde_hvi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1FDFBC07-C969-0A11-D828-9E40C3743EB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06385" y="4771073"/>
            <a:ext cx="648000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 b="0" i="0">
                <a:noFill/>
                <a:latin typeface="+mn-lt"/>
              </a:defRPr>
            </a:lvl1pPr>
          </a:lstStyle>
          <a:p>
            <a:fld id="{98502CAC-5822-F548-B180-D021C63354D2}" type="datetime1">
              <a:rPr lang="nb-NO" smtClean="0"/>
              <a:pPr/>
              <a:t>07.09.2026</a:t>
            </a:fld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solidFill>
                  <a:schemeClr val="tx1"/>
                </a:solidFill>
                <a:latin typeface="+mn-lt"/>
              </a:defRPr>
            </a:lvl1pPr>
          </a:lstStyle>
          <a:p>
            <a:fld id="{EC31CAF0-2D2C-49BF-92D2-01D14BD4F728}" type="slidenum">
              <a:rPr lang="nb-NO" smtClean="0"/>
              <a:pPr/>
              <a:t>‹#›</a:t>
            </a:fld>
            <a:endParaRPr lang="nb-NO"/>
          </a:p>
        </p:txBody>
      </p:sp>
      <p:sp>
        <p:nvSpPr>
          <p:cNvPr id="2" name="Text Placeholder 8">
            <a:extLst>
              <a:ext uri="{FF2B5EF4-FFF2-40B4-BE49-F238E27FC236}">
                <a16:creationId xmlns:a16="http://schemas.microsoft.com/office/drawing/2014/main" id="{F0E1DF8C-A77E-2A68-F257-2BBA22A6862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0952" y="973452"/>
            <a:ext cx="3421379" cy="3192779"/>
          </a:xfrm>
        </p:spPr>
        <p:txBody>
          <a:bodyPr wrap="square" lIns="0" anchor="ctr">
            <a:normAutofit/>
          </a:bodyPr>
          <a:lstStyle>
            <a:lvl1pPr marL="0" indent="0" fontAlgn="ctr">
              <a:buSzPct val="120000"/>
              <a:buFontTx/>
              <a:buBlip>
                <a:blip>
                  <a:extLst>
                    <a:ext uri="{96DAC541-7B7A-43D3-8B79-37D633B846F1}">
                      <asvg:svgBlip xmlns:asvg="http://schemas.microsoft.com/office/drawing/2016/SVG/main" r:embed="rId2"/>
                    </a:ext>
                  </a:extLst>
                </a:blip>
              </a:buBlip>
              <a:defRPr sz="3600" b="1" i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NO"/>
              <a:t>Klikk for å legge til en viktig påstand i denne tekstboksen</a:t>
            </a:r>
          </a:p>
        </p:txBody>
      </p:sp>
      <p:sp>
        <p:nvSpPr>
          <p:cNvPr id="8" name="Plassholder for bilde 7">
            <a:extLst>
              <a:ext uri="{FF2B5EF4-FFF2-40B4-BE49-F238E27FC236}">
                <a16:creationId xmlns:a16="http://schemas.microsoft.com/office/drawing/2014/main" id="{D58A0DC3-6206-4ABC-812D-C17BFC1FBB9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572001" y="0"/>
            <a:ext cx="4572000" cy="5143500"/>
          </a:xfr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accent3"/>
                </a:solidFill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accent2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/>
              <a:t>Klikk på ikonet for å sette inn et bilde</a:t>
            </a:r>
          </a:p>
        </p:txBody>
      </p:sp>
    </p:spTree>
    <p:extLst>
      <p:ext uri="{BB962C8B-B14F-4D97-AF65-F5344CB8AC3E}">
        <p14:creationId xmlns:p14="http://schemas.microsoft.com/office/powerpoint/2010/main" val="2104654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itat_mørk blå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93C064DA-AF3A-68EC-6525-40B3D6D93D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06385" y="4771073"/>
            <a:ext cx="648000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 b="0" i="0">
                <a:noFill/>
                <a:latin typeface="+mn-lt"/>
              </a:defRPr>
            </a:lvl1pPr>
          </a:lstStyle>
          <a:p>
            <a:fld id="{98502CAC-5822-F548-B180-D021C63354D2}" type="datetime1">
              <a:rPr lang="nb-NO" smtClean="0"/>
              <a:pPr/>
              <a:t>07.09.2026</a:t>
            </a:fld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solidFill>
                  <a:srgbClr val="E1F3FA"/>
                </a:solidFill>
                <a:latin typeface="+mn-lt"/>
              </a:defRPr>
            </a:lvl1pPr>
          </a:lstStyle>
          <a:p>
            <a:fld id="{EC31CAF0-2D2C-49BF-92D2-01D14BD4F728}" type="slidenum">
              <a:rPr lang="nb-NO" smtClean="0"/>
              <a:pPr/>
              <a:t>‹#›</a:t>
            </a:fld>
            <a:endParaRPr lang="nb-NO"/>
          </a:p>
        </p:txBody>
      </p:sp>
      <p:sp>
        <p:nvSpPr>
          <p:cNvPr id="4" name="Text Placeholder 8">
            <a:extLst>
              <a:ext uri="{FF2B5EF4-FFF2-40B4-BE49-F238E27FC236}">
                <a16:creationId xmlns:a16="http://schemas.microsoft.com/office/drawing/2014/main" id="{98167C6F-78F5-CCC5-EDAC-34921D699BB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78476" y="973452"/>
            <a:ext cx="7987048" cy="3192779"/>
          </a:xfrm>
        </p:spPr>
        <p:txBody>
          <a:bodyPr wrap="square" lIns="0" anchor="ctr">
            <a:normAutofit/>
          </a:bodyPr>
          <a:lstStyle>
            <a:lvl1pPr marL="0" indent="0" fontAlgn="ctr">
              <a:buSzPct val="120000"/>
              <a:buFontTx/>
              <a:buBlip>
                <a:blip>
                  <a:extLst>
                    <a:ext uri="{96DAC541-7B7A-43D3-8B79-37D633B846F1}">
                      <asvg:svgBlip xmlns:asvg="http://schemas.microsoft.com/office/drawing/2016/SVG/main" r:embed="rId2"/>
                    </a:ext>
                  </a:extLst>
                </a:blip>
              </a:buBlip>
              <a:defRPr sz="4800" b="1" i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NO"/>
              <a:t>Klikk for å legge til en viktig påstand i denne tekstboksen</a:t>
            </a:r>
          </a:p>
        </p:txBody>
      </p:sp>
      <p:pic>
        <p:nvPicPr>
          <p:cNvPr id="5" name="Grafikk 4">
            <a:extLst>
              <a:ext uri="{FF2B5EF4-FFF2-40B4-BE49-F238E27FC236}">
                <a16:creationId xmlns:a16="http://schemas.microsoft.com/office/drawing/2014/main" id="{C78C249F-92B9-4DC9-B2FA-BBCDA38F4F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658405" y="4731731"/>
            <a:ext cx="979200" cy="28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070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itat_lys blå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CEF16A35-0E39-C013-4706-8CA3A5DDADF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06385" y="4771073"/>
            <a:ext cx="648000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 b="0" i="0">
                <a:noFill/>
                <a:latin typeface="+mn-lt"/>
              </a:defRPr>
            </a:lvl1pPr>
          </a:lstStyle>
          <a:p>
            <a:fld id="{98502CAC-5822-F548-B180-D021C63354D2}" type="datetime1">
              <a:rPr lang="nb-NO" smtClean="0"/>
              <a:pPr/>
              <a:t>07.09.2026</a:t>
            </a:fld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solidFill>
                  <a:schemeClr val="tx1"/>
                </a:solidFill>
                <a:latin typeface="+mn-lt"/>
              </a:defRPr>
            </a:lvl1pPr>
          </a:lstStyle>
          <a:p>
            <a:fld id="{EC31CAF0-2D2C-49BF-92D2-01D14BD4F728}" type="slidenum">
              <a:rPr lang="nb-NO" smtClean="0"/>
              <a:pPr/>
              <a:t>‹#›</a:t>
            </a:fld>
            <a:endParaRPr lang="nb-NO"/>
          </a:p>
        </p:txBody>
      </p:sp>
      <p:sp>
        <p:nvSpPr>
          <p:cNvPr id="2" name="Text Placeholder 8">
            <a:extLst>
              <a:ext uri="{FF2B5EF4-FFF2-40B4-BE49-F238E27FC236}">
                <a16:creationId xmlns:a16="http://schemas.microsoft.com/office/drawing/2014/main" id="{60B6AF46-8D07-1C62-EA23-25E5DE42CD5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78476" y="973452"/>
            <a:ext cx="7987048" cy="3192779"/>
          </a:xfrm>
        </p:spPr>
        <p:txBody>
          <a:bodyPr wrap="square" lIns="0" anchor="ctr">
            <a:normAutofit/>
          </a:bodyPr>
          <a:lstStyle>
            <a:lvl1pPr marL="0" indent="0" fontAlgn="ctr">
              <a:buSzPct val="120000"/>
              <a:buFontTx/>
              <a:buBlip>
                <a:blip>
                  <a:extLst>
                    <a:ext uri="{96DAC541-7B7A-43D3-8B79-37D633B846F1}">
                      <asvg:svgBlip xmlns:asvg="http://schemas.microsoft.com/office/drawing/2016/SVG/main" r:embed="rId2"/>
                    </a:ext>
                  </a:extLst>
                </a:blip>
              </a:buBlip>
              <a:defRPr sz="4800" b="1" i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NO"/>
              <a:t>Klikk for å legge til en viktig påstand i denne tekstboksen</a:t>
            </a:r>
          </a:p>
        </p:txBody>
      </p:sp>
      <p:pic>
        <p:nvPicPr>
          <p:cNvPr id="4" name="Grafikk 3">
            <a:extLst>
              <a:ext uri="{FF2B5EF4-FFF2-40B4-BE49-F238E27FC236}">
                <a16:creationId xmlns:a16="http://schemas.microsoft.com/office/drawing/2014/main" id="{787BEED0-03C8-4603-91F7-9A8D003E30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658405" y="4731731"/>
            <a:ext cx="979200" cy="28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68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itat_hvi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1924AC6-82C4-70CC-6C43-F86ED553AB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06385" y="4771073"/>
            <a:ext cx="648000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 b="0" i="0">
                <a:noFill/>
                <a:latin typeface="+mn-lt"/>
              </a:defRPr>
            </a:lvl1pPr>
          </a:lstStyle>
          <a:p>
            <a:fld id="{98502CAC-5822-F548-B180-D021C63354D2}" type="datetime1">
              <a:rPr lang="nb-NO" smtClean="0"/>
              <a:pPr/>
              <a:t>07.09.2026</a:t>
            </a:fld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solidFill>
                  <a:schemeClr val="tx1"/>
                </a:solidFill>
                <a:latin typeface="+mn-lt"/>
              </a:defRPr>
            </a:lvl1pPr>
          </a:lstStyle>
          <a:p>
            <a:fld id="{EC31CAF0-2D2C-49BF-92D2-01D14BD4F728}" type="slidenum">
              <a:rPr lang="nb-NO" smtClean="0"/>
              <a:pPr/>
              <a:t>‹#›</a:t>
            </a:fld>
            <a:endParaRPr lang="nb-NO"/>
          </a:p>
        </p:txBody>
      </p:sp>
      <p:sp>
        <p:nvSpPr>
          <p:cNvPr id="2" name="Text Placeholder 8">
            <a:extLst>
              <a:ext uri="{FF2B5EF4-FFF2-40B4-BE49-F238E27FC236}">
                <a16:creationId xmlns:a16="http://schemas.microsoft.com/office/drawing/2014/main" id="{FB85B9EF-A676-B12D-27D4-777E44D357C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78476" y="973452"/>
            <a:ext cx="7987048" cy="3192779"/>
          </a:xfrm>
        </p:spPr>
        <p:txBody>
          <a:bodyPr wrap="square" lIns="0" anchor="ctr">
            <a:normAutofit/>
          </a:bodyPr>
          <a:lstStyle>
            <a:lvl1pPr marL="0" indent="0" fontAlgn="ctr">
              <a:buSzPct val="120000"/>
              <a:buFontTx/>
              <a:buBlip>
                <a:blip>
                  <a:extLst>
                    <a:ext uri="{96DAC541-7B7A-43D3-8B79-37D633B846F1}">
                      <asvg:svgBlip xmlns:asvg="http://schemas.microsoft.com/office/drawing/2016/SVG/main" r:embed="rId2"/>
                    </a:ext>
                  </a:extLst>
                </a:blip>
              </a:buBlip>
              <a:defRPr sz="4800" b="1" i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NO"/>
              <a:t>Klikk for å legge til en viktig påstand i denne tekstboksen</a:t>
            </a:r>
          </a:p>
        </p:txBody>
      </p:sp>
      <p:pic>
        <p:nvPicPr>
          <p:cNvPr id="4" name="Grafikk 3">
            <a:extLst>
              <a:ext uri="{FF2B5EF4-FFF2-40B4-BE49-F238E27FC236}">
                <a16:creationId xmlns:a16="http://schemas.microsoft.com/office/drawing/2014/main" id="{787BEED0-03C8-4603-91F7-9A8D003E30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658405" y="4731731"/>
            <a:ext cx="979200" cy="28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1713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nhold bunn mørk blå og bil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717A56BE-FDDC-7D17-FEA3-879ED20BEB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06385" y="4771073"/>
            <a:ext cx="648000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 b="0" i="0">
                <a:noFill/>
                <a:latin typeface="+mn-lt"/>
              </a:defRPr>
            </a:lvl1pPr>
          </a:lstStyle>
          <a:p>
            <a:fld id="{98502CAC-5822-F548-B180-D021C63354D2}" type="datetime1">
              <a:rPr lang="nb-NO" smtClean="0"/>
              <a:pPr/>
              <a:t>07.09.2026</a:t>
            </a:fld>
            <a:endParaRPr lang="nb-NO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F52AC14-30CE-8C7A-92F3-C94FE3DFD9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2571750"/>
            <a:ext cx="9144000" cy="2571749"/>
          </a:xfrm>
          <a:prstGeom prst="rect">
            <a:avLst/>
          </a:prstGeom>
          <a:solidFill>
            <a:schemeClr val="accent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O" b="0" i="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EF522F-959E-790A-1C8A-B78ABE157A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1022" y="2746374"/>
            <a:ext cx="5285589" cy="791269"/>
          </a:xfrm>
        </p:spPr>
        <p:txBody>
          <a:bodyPr bIns="0" anchor="b">
            <a:noAutofit/>
          </a:bodyPr>
          <a:lstStyle>
            <a:lvl1pPr marL="0" indent="0"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1pPr>
          </a:lstStyle>
          <a:p>
            <a:r>
              <a:rPr lang="nb-NO"/>
              <a:t>Klikk for å redigere tittelstil</a:t>
            </a:r>
            <a:endParaRPr lang="en-US"/>
          </a:p>
        </p:txBody>
      </p:sp>
      <p:sp>
        <p:nvSpPr>
          <p:cNvPr id="11" name="Plassholder for tekst 9">
            <a:extLst>
              <a:ext uri="{FF2B5EF4-FFF2-40B4-BE49-F238E27FC236}">
                <a16:creationId xmlns:a16="http://schemas.microsoft.com/office/drawing/2014/main" id="{A1CC90E9-16F9-48DB-B9F4-7D8A30B7689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61023" y="3705327"/>
            <a:ext cx="4330800" cy="900000"/>
          </a:xfrm>
        </p:spPr>
        <p:txBody>
          <a:bodyPr lIns="14400" tIns="0" rIns="0"/>
          <a:lstStyle>
            <a:lvl1pPr marL="0" indent="0">
              <a:buNone/>
              <a:defRPr b="0" i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Plassholder for bilde 7">
            <a:extLst>
              <a:ext uri="{FF2B5EF4-FFF2-40B4-BE49-F238E27FC236}">
                <a16:creationId xmlns:a16="http://schemas.microsoft.com/office/drawing/2014/main" id="{4E93E77D-F137-7728-531E-B429B6E1A7B7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9144001" cy="2580628"/>
          </a:xfr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accent3"/>
                </a:solidFill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accent2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/>
              <a:t>Klikk på ikonet for å sette inn et bilde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solidFill>
                  <a:schemeClr val="bg1"/>
                </a:solidFill>
                <a:latin typeface="+mn-lt"/>
              </a:defRPr>
            </a:lvl1pPr>
          </a:lstStyle>
          <a:p>
            <a:fld id="{EC31CAF0-2D2C-49BF-92D2-01D14BD4F728}" type="slidenum">
              <a:rPr lang="nb-NO" smtClean="0"/>
              <a:pPr/>
              <a:t>‹#›</a:t>
            </a:fld>
            <a:endParaRPr lang="nb-NO"/>
          </a:p>
        </p:txBody>
      </p:sp>
      <p:pic>
        <p:nvPicPr>
          <p:cNvPr id="3" name="Grafikk 3">
            <a:extLst>
              <a:ext uri="{FF2B5EF4-FFF2-40B4-BE49-F238E27FC236}">
                <a16:creationId xmlns:a16="http://schemas.microsoft.com/office/drawing/2014/main" id="{BEDEE15C-82E5-B8A7-C68E-33F5357EFD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658405" y="4731731"/>
            <a:ext cx="979200" cy="28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9820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nhold bunn lys blå og bil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717A56BE-FDDC-7D17-FEA3-879ED20BEB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06385" y="4771073"/>
            <a:ext cx="648000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 b="0" i="0">
                <a:noFill/>
                <a:latin typeface="+mn-lt"/>
              </a:defRPr>
            </a:lvl1pPr>
          </a:lstStyle>
          <a:p>
            <a:fld id="{98502CAC-5822-F548-B180-D021C63354D2}" type="datetime1">
              <a:rPr lang="nb-NO" smtClean="0"/>
              <a:pPr/>
              <a:t>07.09.2026</a:t>
            </a:fld>
            <a:endParaRPr lang="nb-NO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F52AC14-30CE-8C7A-92F3-C94FE3DFD9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2571750"/>
            <a:ext cx="9144000" cy="2571749"/>
          </a:xfrm>
          <a:prstGeom prst="rect">
            <a:avLst/>
          </a:prstGeom>
          <a:solidFill>
            <a:schemeClr val="bg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O" b="0" i="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EF522F-959E-790A-1C8A-B78ABE157A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1022" y="2746374"/>
            <a:ext cx="5285589" cy="791269"/>
          </a:xfrm>
        </p:spPr>
        <p:txBody>
          <a:bodyPr bIns="0" anchor="b">
            <a:noAutofit/>
          </a:bodyPr>
          <a:lstStyle>
            <a:lvl1pPr marL="0" indent="0">
              <a:buFont typeface="Arial" panose="020B0604020202020204" pitchFamily="34" charset="0"/>
              <a:buNone/>
              <a:defRPr sz="2800"/>
            </a:lvl1pPr>
          </a:lstStyle>
          <a:p>
            <a:r>
              <a:rPr lang="nb-NO"/>
              <a:t>Klikk for å redigere tittelstil</a:t>
            </a:r>
            <a:endParaRPr lang="en-US"/>
          </a:p>
        </p:txBody>
      </p:sp>
      <p:sp>
        <p:nvSpPr>
          <p:cNvPr id="11" name="Plassholder for tekst 9">
            <a:extLst>
              <a:ext uri="{FF2B5EF4-FFF2-40B4-BE49-F238E27FC236}">
                <a16:creationId xmlns:a16="http://schemas.microsoft.com/office/drawing/2014/main" id="{A1CC90E9-16F9-48DB-B9F4-7D8A30B7689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61023" y="3705327"/>
            <a:ext cx="4330800" cy="900000"/>
          </a:xfrm>
        </p:spPr>
        <p:txBody>
          <a:bodyPr lIns="14400" tIns="0" rIns="0"/>
          <a:lstStyle>
            <a:lvl1pPr marL="0" indent="0">
              <a:buNone/>
              <a:defRPr b="0" i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Plassholder for bilde 7">
            <a:extLst>
              <a:ext uri="{FF2B5EF4-FFF2-40B4-BE49-F238E27FC236}">
                <a16:creationId xmlns:a16="http://schemas.microsoft.com/office/drawing/2014/main" id="{4E93E77D-F137-7728-531E-B429B6E1A7B7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9144001" cy="2580628"/>
          </a:xfr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accent3"/>
                </a:solidFill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accent2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/>
              <a:t>Klikk på ikonet for å sette inn et bilde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solidFill>
                  <a:schemeClr val="tx1"/>
                </a:solidFill>
                <a:latin typeface="+mn-lt"/>
              </a:defRPr>
            </a:lvl1pPr>
          </a:lstStyle>
          <a:p>
            <a:fld id="{EC31CAF0-2D2C-49BF-92D2-01D14BD4F728}" type="slidenum">
              <a:rPr lang="nb-NO" smtClean="0"/>
              <a:pPr/>
              <a:t>‹#›</a:t>
            </a:fld>
            <a:endParaRPr lang="nb-NO"/>
          </a:p>
        </p:txBody>
      </p:sp>
      <p:pic>
        <p:nvPicPr>
          <p:cNvPr id="3" name="Grafikk 3">
            <a:extLst>
              <a:ext uri="{FF2B5EF4-FFF2-40B4-BE49-F238E27FC236}">
                <a16:creationId xmlns:a16="http://schemas.microsoft.com/office/drawing/2014/main" id="{BEDEE15C-82E5-B8A7-C68E-33F5357EFD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658405" y="4731731"/>
            <a:ext cx="979200" cy="28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0254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nhold bunn hvit og bil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717A56BE-FDDC-7D17-FEA3-879ED20BEB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06385" y="4771073"/>
            <a:ext cx="648000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 b="0" i="0">
                <a:noFill/>
                <a:latin typeface="+mn-lt"/>
              </a:defRPr>
            </a:lvl1pPr>
          </a:lstStyle>
          <a:p>
            <a:fld id="{98502CAC-5822-F548-B180-D021C63354D2}" type="datetime1">
              <a:rPr lang="nb-NO" smtClean="0"/>
              <a:pPr/>
              <a:t>07.09.2026</a:t>
            </a:fld>
            <a:endParaRPr lang="nb-NO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EF522F-959E-790A-1C8A-B78ABE157A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1022" y="2746374"/>
            <a:ext cx="5285589" cy="791269"/>
          </a:xfrm>
        </p:spPr>
        <p:txBody>
          <a:bodyPr bIns="0" anchor="b">
            <a:noAutofit/>
          </a:bodyPr>
          <a:lstStyle>
            <a:lvl1pPr marL="0" indent="0">
              <a:buFont typeface="Arial" panose="020B0604020202020204" pitchFamily="34" charset="0"/>
              <a:buNone/>
              <a:defRPr sz="2800">
                <a:latin typeface="+mj-lt"/>
              </a:defRPr>
            </a:lvl1pPr>
          </a:lstStyle>
          <a:p>
            <a:r>
              <a:rPr lang="nb-NO"/>
              <a:t>Klikk for å redigere tittelstil</a:t>
            </a:r>
            <a:endParaRPr lang="en-US"/>
          </a:p>
        </p:txBody>
      </p:sp>
      <p:sp>
        <p:nvSpPr>
          <p:cNvPr id="11" name="Plassholder for tekst 9">
            <a:extLst>
              <a:ext uri="{FF2B5EF4-FFF2-40B4-BE49-F238E27FC236}">
                <a16:creationId xmlns:a16="http://schemas.microsoft.com/office/drawing/2014/main" id="{A1CC90E9-16F9-48DB-B9F4-7D8A30B7689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61023" y="3705327"/>
            <a:ext cx="4330800" cy="900000"/>
          </a:xfrm>
        </p:spPr>
        <p:txBody>
          <a:bodyPr lIns="14400" tIns="0" rIns="0"/>
          <a:lstStyle>
            <a:lvl1pPr marL="0" indent="0">
              <a:buNone/>
              <a:defRPr b="0" i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Plassholder for bilde 7">
            <a:extLst>
              <a:ext uri="{FF2B5EF4-FFF2-40B4-BE49-F238E27FC236}">
                <a16:creationId xmlns:a16="http://schemas.microsoft.com/office/drawing/2014/main" id="{4E93E77D-F137-7728-531E-B429B6E1A7B7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9144001" cy="2580628"/>
          </a:xfr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accent3"/>
                </a:solidFill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accent2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/>
              <a:t>Klikk på ikonet for å sette inn et bilde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solidFill>
                  <a:schemeClr val="tx1"/>
                </a:solidFill>
                <a:latin typeface="+mn-lt"/>
              </a:defRPr>
            </a:lvl1pPr>
          </a:lstStyle>
          <a:p>
            <a:fld id="{EC31CAF0-2D2C-49BF-92D2-01D14BD4F728}" type="slidenum">
              <a:rPr lang="nb-NO" smtClean="0"/>
              <a:pPr/>
              <a:t>‹#›</a:t>
            </a:fld>
            <a:endParaRPr lang="nb-NO"/>
          </a:p>
        </p:txBody>
      </p:sp>
      <p:pic>
        <p:nvPicPr>
          <p:cNvPr id="3" name="Grafikk 3">
            <a:extLst>
              <a:ext uri="{FF2B5EF4-FFF2-40B4-BE49-F238E27FC236}">
                <a16:creationId xmlns:a16="http://schemas.microsoft.com/office/drawing/2014/main" id="{BEDEE15C-82E5-B8A7-C68E-33F5357EFD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658405" y="4731731"/>
            <a:ext cx="979200" cy="28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5900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side_mørk blå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1009BFA1-A2E2-D9CE-7FB3-3327D640F79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06385" y="4771073"/>
            <a:ext cx="648000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 b="0" i="0">
                <a:noFill/>
                <a:latin typeface="+mn-lt"/>
              </a:defRPr>
            </a:lvl1pPr>
          </a:lstStyle>
          <a:p>
            <a:fld id="{98502CAC-5822-F548-B180-D021C63354D2}" type="datetime1">
              <a:rPr lang="nb-NO" smtClean="0"/>
              <a:pPr/>
              <a:t>07.09.2026</a:t>
            </a:fld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solidFill>
                  <a:srgbClr val="E1F3FA"/>
                </a:solidFill>
                <a:latin typeface="+mn-lt"/>
              </a:defRPr>
            </a:lvl1pPr>
          </a:lstStyle>
          <a:p>
            <a:fld id="{EC31CAF0-2D2C-49BF-92D2-01D14BD4F728}" type="slidenum">
              <a:rPr lang="nb-NO" smtClean="0"/>
              <a:pPr/>
              <a:t>‹#›</a:t>
            </a:fld>
            <a:endParaRPr lang="nb-NO"/>
          </a:p>
        </p:txBody>
      </p:sp>
      <p:sp>
        <p:nvSpPr>
          <p:cNvPr id="5" name="Footer Placeholder 5">
            <a:extLst>
              <a:ext uri="{FF2B5EF4-FFF2-40B4-BE49-F238E27FC236}">
                <a16:creationId xmlns:a16="http://schemas.microsoft.com/office/drawing/2014/main" id="{19D09D94-F4E0-4E89-B6D0-87E2FB01C1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52641" y="4776788"/>
            <a:ext cx="5004000" cy="144000"/>
          </a:xfrm>
        </p:spPr>
        <p:txBody>
          <a:bodyPr/>
          <a:lstStyle>
            <a:lvl1pPr>
              <a:defRPr b="0" i="0">
                <a:solidFill>
                  <a:srgbClr val="E1F3FA"/>
                </a:solidFill>
                <a:latin typeface="+mn-lt"/>
              </a:defRPr>
            </a:lvl1pPr>
          </a:lstStyle>
          <a:p>
            <a:endParaRPr lang="nb-NO"/>
          </a:p>
        </p:txBody>
      </p:sp>
      <p:pic>
        <p:nvPicPr>
          <p:cNvPr id="4" name="Grafikk 3">
            <a:extLst>
              <a:ext uri="{FF2B5EF4-FFF2-40B4-BE49-F238E27FC236}">
                <a16:creationId xmlns:a16="http://schemas.microsoft.com/office/drawing/2014/main" id="{787BEED0-03C8-4603-91F7-9A8D003E30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658405" y="4731731"/>
            <a:ext cx="979200" cy="28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5297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side_lys blå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04624CE-EEA5-456F-1E19-5F6C778ABE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06385" y="4771073"/>
            <a:ext cx="648000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 b="0" i="0">
                <a:noFill/>
                <a:latin typeface="+mn-lt"/>
              </a:defRPr>
            </a:lvl1pPr>
          </a:lstStyle>
          <a:p>
            <a:fld id="{98502CAC-5822-F548-B180-D021C63354D2}" type="datetime1">
              <a:rPr lang="nb-NO" smtClean="0"/>
              <a:pPr/>
              <a:t>07.09.2026</a:t>
            </a:fld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solidFill>
                  <a:schemeClr val="tx1"/>
                </a:solidFill>
                <a:latin typeface="+mn-lt"/>
              </a:defRPr>
            </a:lvl1pPr>
          </a:lstStyle>
          <a:p>
            <a:fld id="{EC31CAF0-2D2C-49BF-92D2-01D14BD4F728}" type="slidenum">
              <a:rPr lang="nb-NO" smtClean="0"/>
              <a:pPr/>
              <a:t>‹#›</a:t>
            </a:fld>
            <a:endParaRPr lang="nb-NO"/>
          </a:p>
        </p:txBody>
      </p:sp>
      <p:sp>
        <p:nvSpPr>
          <p:cNvPr id="5" name="Footer Placeholder 5">
            <a:extLst>
              <a:ext uri="{FF2B5EF4-FFF2-40B4-BE49-F238E27FC236}">
                <a16:creationId xmlns:a16="http://schemas.microsoft.com/office/drawing/2014/main" id="{9EFEB54B-70F7-4846-8B98-DD0F718C71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52641" y="4776788"/>
            <a:ext cx="5004000" cy="144000"/>
          </a:xfrm>
        </p:spPr>
        <p:txBody>
          <a:bodyPr/>
          <a:lstStyle>
            <a:lvl1pPr>
              <a:defRPr b="0" i="0">
                <a:solidFill>
                  <a:schemeClr val="tx1"/>
                </a:solidFill>
                <a:latin typeface="+mn-lt"/>
              </a:defRPr>
            </a:lvl1pPr>
          </a:lstStyle>
          <a:p>
            <a:endParaRPr lang="nb-NO"/>
          </a:p>
        </p:txBody>
      </p:sp>
      <p:pic>
        <p:nvPicPr>
          <p:cNvPr id="4" name="Grafikk 3">
            <a:extLst>
              <a:ext uri="{FF2B5EF4-FFF2-40B4-BE49-F238E27FC236}">
                <a16:creationId xmlns:a16="http://schemas.microsoft.com/office/drawing/2014/main" id="{787BEED0-03C8-4603-91F7-9A8D003E30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658405" y="4731731"/>
            <a:ext cx="979200" cy="28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123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ide_hv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D19F6CBD-20AA-F464-8970-FCCE3DB474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06385" y="4771073"/>
            <a:ext cx="648000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 b="0" i="0">
                <a:noFill/>
                <a:latin typeface="+mn-lt"/>
              </a:defRPr>
            </a:lvl1pPr>
          </a:lstStyle>
          <a:p>
            <a:fld id="{98502CAC-5822-F548-B180-D021C63354D2}" type="datetime1">
              <a:rPr lang="nb-NO" smtClean="0"/>
              <a:pPr/>
              <a:t>07.09.2026</a:t>
            </a:fld>
            <a:endParaRPr lang="nb-N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solidFill>
                  <a:schemeClr val="tx2"/>
                </a:solidFill>
                <a:latin typeface="+mn-lt"/>
              </a:defRPr>
            </a:lvl1pPr>
          </a:lstStyle>
          <a:p>
            <a:fld id="{EC31CAF0-2D2C-49BF-92D2-01D14BD4F728}" type="slidenum">
              <a:rPr lang="nb-NO" smtClean="0"/>
              <a:pPr/>
              <a:t>‹#›</a:t>
            </a:fld>
            <a:endParaRPr lang="nb-N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+mn-lt"/>
              </a:defRPr>
            </a:lvl1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962816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Agenda_mørk blå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0218A40-B3FE-40F8-03B6-8779F32D184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06385" y="4771073"/>
            <a:ext cx="648000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noFill/>
                <a:latin typeface="+mn-lt"/>
              </a:defRPr>
            </a:lvl1pPr>
          </a:lstStyle>
          <a:p>
            <a:fld id="{98502CAC-5822-F548-B180-D021C63354D2}" type="datetime1">
              <a:rPr lang="nb-NO" smtClean="0"/>
              <a:pPr/>
              <a:t>07.09.2026</a:t>
            </a:fld>
            <a:endParaRPr lang="nb-NO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64348" y="296608"/>
            <a:ext cx="6246000" cy="540000"/>
          </a:xfrm>
        </p:spPr>
        <p:txBody>
          <a:bodyPr>
            <a:noAutofit/>
          </a:bodyPr>
          <a:lstStyle>
            <a:lvl1pPr marL="0" indent="0">
              <a:buFontTx/>
              <a:buBlip>
                <a:blip>
                  <a:extLst>
                    <a:ext uri="{96DAC541-7B7A-43D3-8B79-37D633B846F1}">
                      <asvg:svgBlip xmlns:asvg="http://schemas.microsoft.com/office/drawing/2016/SVG/main" r:embed="rId2"/>
                    </a:ext>
                  </a:extLst>
                </a:blip>
              </a:buBlip>
              <a:defRPr b="1" i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nb-NO"/>
              <a:t>Agenda / innhold / oppsummering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6253" y="956041"/>
            <a:ext cx="7948482" cy="2901584"/>
          </a:xfrm>
        </p:spPr>
        <p:txBody>
          <a:bodyPr numCol="2" spcCol="360000"/>
          <a:lstStyle>
            <a:lvl1pPr>
              <a:buClr>
                <a:srgbClr val="E1F3FA"/>
              </a:buClr>
              <a:defRPr>
                <a:solidFill>
                  <a:schemeClr val="bg1"/>
                </a:solidFill>
                <a:latin typeface="+mn-lt"/>
              </a:defRPr>
            </a:lvl1pPr>
            <a:lvl2pPr>
              <a:defRPr>
                <a:solidFill>
                  <a:schemeClr val="bg1"/>
                </a:solidFill>
                <a:latin typeface="+mn-lt"/>
              </a:defRPr>
            </a:lvl2pPr>
            <a:lvl3pPr>
              <a:defRPr>
                <a:solidFill>
                  <a:schemeClr val="bg1"/>
                </a:solidFill>
                <a:latin typeface="+mn-lt"/>
              </a:defRPr>
            </a:lvl3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3932B9C2-7E4F-A8B5-21A4-28D4CAD08A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053137" y="4286249"/>
            <a:ext cx="3090862" cy="857250"/>
          </a:xfrm>
          <a:custGeom>
            <a:avLst/>
            <a:gdLst>
              <a:gd name="connsiteX0" fmla="*/ 0 w 3090862"/>
              <a:gd name="connsiteY0" fmla="*/ 428625 h 857250"/>
              <a:gd name="connsiteX1" fmla="*/ 428625 w 3090862"/>
              <a:gd name="connsiteY1" fmla="*/ 857250 h 857250"/>
              <a:gd name="connsiteX2" fmla="*/ 3090863 w 3090862"/>
              <a:gd name="connsiteY2" fmla="*/ 857250 h 857250"/>
              <a:gd name="connsiteX3" fmla="*/ 3090863 w 3090862"/>
              <a:gd name="connsiteY3" fmla="*/ 0 h 857250"/>
              <a:gd name="connsiteX4" fmla="*/ 428625 w 3090862"/>
              <a:gd name="connsiteY4" fmla="*/ 0 h 857250"/>
              <a:gd name="connsiteX5" fmla="*/ 0 w 3090862"/>
              <a:gd name="connsiteY5" fmla="*/ 428625 h 857250"/>
              <a:gd name="connsiteX6" fmla="*/ 0 w 3090862"/>
              <a:gd name="connsiteY6" fmla="*/ 428625 h 857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90862" h="857250">
                <a:moveTo>
                  <a:pt x="0" y="428625"/>
                </a:moveTo>
                <a:cubicBezTo>
                  <a:pt x="0" y="665350"/>
                  <a:pt x="191881" y="857250"/>
                  <a:pt x="428625" y="857250"/>
                </a:cubicBezTo>
                <a:lnTo>
                  <a:pt x="3090863" y="857250"/>
                </a:lnTo>
                <a:lnTo>
                  <a:pt x="3090863" y="0"/>
                </a:lnTo>
                <a:lnTo>
                  <a:pt x="428625" y="0"/>
                </a:lnTo>
                <a:cubicBezTo>
                  <a:pt x="191881" y="0"/>
                  <a:pt x="0" y="191902"/>
                  <a:pt x="0" y="428625"/>
                </a:cubicBezTo>
                <a:lnTo>
                  <a:pt x="0" y="428625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10800000" scaled="0"/>
          </a:gradFill>
          <a:ln w="4763" cap="flat">
            <a:noFill/>
            <a:prstDash val="solid"/>
            <a:miter/>
          </a:ln>
        </p:spPr>
        <p:txBody>
          <a:bodyPr rtlCol="0" anchor="ctr"/>
          <a:lstStyle/>
          <a:p>
            <a:endParaRPr lang="en-NO" b="0" i="0">
              <a:latin typeface="+mn-lt"/>
            </a:endParaRPr>
          </a:p>
        </p:txBody>
      </p:sp>
      <p:sp>
        <p:nvSpPr>
          <p:cNvPr id="11" name="Freeform 10">
            <a:extLst>
              <a:ext uri="{FF2B5EF4-FFF2-40B4-BE49-F238E27FC236}">
                <a16:creationId xmlns:a16="http://schemas.microsoft.com/office/drawing/2014/main" id="{B5918998-C4D4-956B-C587-78E5A0E443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4286250"/>
            <a:ext cx="6053137" cy="857250"/>
          </a:xfrm>
          <a:custGeom>
            <a:avLst/>
            <a:gdLst>
              <a:gd name="connsiteX0" fmla="*/ 0 w 6053137"/>
              <a:gd name="connsiteY0" fmla="*/ 0 h 857250"/>
              <a:gd name="connsiteX1" fmla="*/ 5624513 w 6053137"/>
              <a:gd name="connsiteY1" fmla="*/ 0 h 857250"/>
              <a:gd name="connsiteX2" fmla="*/ 6053138 w 6053137"/>
              <a:gd name="connsiteY2" fmla="*/ 428625 h 857250"/>
              <a:gd name="connsiteX3" fmla="*/ 6053138 w 6053137"/>
              <a:gd name="connsiteY3" fmla="*/ 428625 h 857250"/>
              <a:gd name="connsiteX4" fmla="*/ 5624513 w 6053137"/>
              <a:gd name="connsiteY4" fmla="*/ 857250 h 857250"/>
              <a:gd name="connsiteX5" fmla="*/ 0 w 6053137"/>
              <a:gd name="connsiteY5" fmla="*/ 857250 h 857250"/>
              <a:gd name="connsiteX6" fmla="*/ 0 w 6053137"/>
              <a:gd name="connsiteY6" fmla="*/ 0 h 857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53137" h="857250">
                <a:moveTo>
                  <a:pt x="0" y="0"/>
                </a:moveTo>
                <a:lnTo>
                  <a:pt x="5624513" y="0"/>
                </a:lnTo>
                <a:cubicBezTo>
                  <a:pt x="5861257" y="1"/>
                  <a:pt x="6053138" y="191902"/>
                  <a:pt x="6053138" y="428625"/>
                </a:cubicBezTo>
                <a:lnTo>
                  <a:pt x="6053138" y="428625"/>
                </a:lnTo>
                <a:cubicBezTo>
                  <a:pt x="6053138" y="665350"/>
                  <a:pt x="5861257" y="857250"/>
                  <a:pt x="5624513" y="857250"/>
                </a:cubicBezTo>
                <a:lnTo>
                  <a:pt x="0" y="85725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10800000" scaled="0"/>
          </a:gradFill>
          <a:ln w="4763" cap="flat">
            <a:noFill/>
            <a:prstDash val="solid"/>
            <a:miter/>
          </a:ln>
        </p:spPr>
        <p:txBody>
          <a:bodyPr rtlCol="0" anchor="ctr"/>
          <a:lstStyle/>
          <a:p>
            <a:endParaRPr lang="en-NO" b="0" i="0">
              <a:latin typeface="+mn-lt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6232CD74-395A-494C-27D3-8F990B5713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5400000">
            <a:off x="6053137" y="4286250"/>
            <a:ext cx="857250" cy="857250"/>
          </a:xfrm>
          <a:prstGeom prst="ellipse">
            <a:avLst/>
          </a:prstGeom>
          <a:solidFill>
            <a:schemeClr val="accent2"/>
          </a:solidFill>
          <a:ln w="4763" cap="flat">
            <a:noFill/>
            <a:prstDash val="solid"/>
            <a:miter/>
          </a:ln>
        </p:spPr>
        <p:txBody>
          <a:bodyPr rtlCol="0" anchor="ctr"/>
          <a:lstStyle/>
          <a:p>
            <a:endParaRPr lang="en-NO" b="0" i="0">
              <a:latin typeface="+mn-lt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fld id="{EC31CAF0-2D2C-49BF-92D2-01D14BD4F728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997732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apittel_momentum med bilde lys blå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aphic 1">
            <a:extLst>
              <a:ext uri="{FF2B5EF4-FFF2-40B4-BE49-F238E27FC236}">
                <a16:creationId xmlns:a16="http://schemas.microsoft.com/office/drawing/2014/main" id="{07F49212-064E-00EC-BA39-A189CF7FD3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/>
          </p:cNvSpPr>
          <p:nvPr userDrawn="1"/>
        </p:nvSpPr>
        <p:spPr>
          <a:xfrm rot="5400000">
            <a:off x="1589029" y="1408869"/>
            <a:ext cx="2145600" cy="5323661"/>
          </a:xfrm>
          <a:prstGeom prst="round2Same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chemeClr val="bg2"/>
              </a:gs>
              <a:gs pos="100000">
                <a:schemeClr val="accent4"/>
              </a:gs>
            </a:gsLst>
            <a:lin ang="16200000" scaled="1"/>
            <a:tileRect/>
          </a:gradFill>
          <a:ln w="3417" cap="flat">
            <a:noFill/>
            <a:prstDash val="solid"/>
            <a:miter/>
          </a:ln>
        </p:spPr>
        <p:txBody>
          <a:bodyPr rtlCol="0" anchor="ctr"/>
          <a:lstStyle/>
          <a:p>
            <a:endParaRPr lang="en-NO" b="0" i="0">
              <a:latin typeface="Arial" panose="020B0604020202020204" pitchFamily="34" charset="0"/>
            </a:endParaRPr>
          </a:p>
        </p:txBody>
      </p:sp>
      <p:sp>
        <p:nvSpPr>
          <p:cNvPr id="4" name="Graphic 1">
            <a:extLst>
              <a:ext uri="{FF2B5EF4-FFF2-40B4-BE49-F238E27FC236}">
                <a16:creationId xmlns:a16="http://schemas.microsoft.com/office/drawing/2014/main" id="{3B6B496D-EAF4-4061-64BD-1F5CBB5720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/>
          </p:cNvSpPr>
          <p:nvPr userDrawn="1"/>
        </p:nvSpPr>
        <p:spPr>
          <a:xfrm rot="16200000">
            <a:off x="6161030" y="2160530"/>
            <a:ext cx="2145600" cy="3820340"/>
          </a:xfrm>
          <a:prstGeom prst="round2Same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chemeClr val="bg2"/>
              </a:gs>
              <a:gs pos="100000">
                <a:schemeClr val="accent4"/>
              </a:gs>
            </a:gsLst>
            <a:lin ang="5400000" scaled="0"/>
            <a:tileRect/>
          </a:gradFill>
          <a:ln w="3417" cap="flat">
            <a:noFill/>
            <a:prstDash val="solid"/>
            <a:miter/>
          </a:ln>
        </p:spPr>
        <p:txBody>
          <a:bodyPr rtlCol="0" anchor="ctr"/>
          <a:lstStyle/>
          <a:p>
            <a:endParaRPr lang="en-NO" b="0" i="0">
              <a:latin typeface="Arial" panose="020B0604020202020204" pitchFamily="34" charset="0"/>
            </a:endParaRP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65E41D72-D631-173E-8757-E4121E320D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1022" y="547050"/>
            <a:ext cx="5285589" cy="957015"/>
          </a:xfrm>
        </p:spPr>
        <p:txBody>
          <a:bodyPr bIns="0" anchor="b">
            <a:noAutofit/>
          </a:bodyPr>
          <a:lstStyle>
            <a:lvl1pPr marL="0" indent="360000">
              <a:buFontTx/>
              <a:buBlip>
                <a:blip>
                  <a:extLst>
                    <a:ext uri="{96DAC541-7B7A-43D3-8B79-37D633B846F1}">
                      <asvg:svgBlip xmlns:asvg="http://schemas.microsoft.com/office/drawing/2016/SVG/main" r:embed="rId2"/>
                    </a:ext>
                  </a:extLst>
                </a:blip>
              </a:buBlip>
              <a:defRPr sz="2800"/>
            </a:lvl1pPr>
          </a:lstStyle>
          <a:p>
            <a:r>
              <a:rPr lang="nb-NO"/>
              <a:t>Klikk for å redigere kapittel</a:t>
            </a:r>
            <a:endParaRPr lang="en-US"/>
          </a:p>
        </p:txBody>
      </p:sp>
      <p:sp>
        <p:nvSpPr>
          <p:cNvPr id="21" name="Plassholder for tekst 9">
            <a:extLst>
              <a:ext uri="{FF2B5EF4-FFF2-40B4-BE49-F238E27FC236}">
                <a16:creationId xmlns:a16="http://schemas.microsoft.com/office/drawing/2014/main" id="{78EAE8D4-A7A7-9D24-796C-3906F9B7677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61023" y="1671750"/>
            <a:ext cx="4330800" cy="900000"/>
          </a:xfrm>
        </p:spPr>
        <p:txBody>
          <a:bodyPr lIns="14400" tIns="0" rIns="0"/>
          <a:lstStyle>
            <a:lvl1pPr marL="0" indent="0">
              <a:buNone/>
              <a:defRPr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nb-NO"/>
              <a:t>Klikk for å redigere undertittel</a:t>
            </a:r>
          </a:p>
        </p:txBody>
      </p:sp>
      <p:sp>
        <p:nvSpPr>
          <p:cNvPr id="8" name="Picture Placeholder 26">
            <a:extLst>
              <a:ext uri="{FF2B5EF4-FFF2-40B4-BE49-F238E27FC236}">
                <a16:creationId xmlns:a16="http://schemas.microsoft.com/office/drawing/2014/main" id="{84326366-EAC4-6626-BB1E-52A3218CFE2D}"/>
              </a:ext>
            </a:extLst>
          </p:cNvPr>
          <p:cNvSpPr>
            <a:spLocks noGrp="1" noChangeAspect="1"/>
          </p:cNvSpPr>
          <p:nvPr>
            <p:ph type="pic" sz="quarter" idx="14" hasCustomPrompt="1"/>
          </p:nvPr>
        </p:nvSpPr>
        <p:spPr>
          <a:xfrm>
            <a:off x="5323660" y="2997900"/>
            <a:ext cx="2147154" cy="2145600"/>
          </a:xfrm>
          <a:prstGeom prst="ellipse">
            <a:avLst/>
          </a:prstGeom>
          <a:solidFill>
            <a:schemeClr val="bg1"/>
          </a:solidFill>
        </p:spPr>
        <p:txBody>
          <a:bodyPr/>
          <a:lstStyle>
            <a:lvl1pPr marL="0" marR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32C8FF"/>
              </a:buClr>
              <a:buSzTx/>
              <a:buFont typeface="Arial" panose="020B0604020202020204" pitchFamily="34" charset="0"/>
              <a:buNone/>
              <a:tabLst/>
              <a:defRPr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accent2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/>
              <a:t>Klikk på ikonet for å sette inn et bilde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5A8A4E4E-BCB2-9D35-2014-CF31F151394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06385" y="4771073"/>
            <a:ext cx="648000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 b="0" i="0">
                <a:noFill/>
                <a:latin typeface="+mn-lt"/>
              </a:defRPr>
            </a:lvl1pPr>
          </a:lstStyle>
          <a:p>
            <a:fld id="{98502CAC-5822-F548-B180-D021C63354D2}" type="datetime1">
              <a:rPr lang="nb-NO" smtClean="0"/>
              <a:pPr/>
              <a:t>07.09.2026</a:t>
            </a:fld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+mn-lt"/>
              </a:defRPr>
            </a:lvl1pPr>
          </a:lstStyle>
          <a:p>
            <a:fld id="{EC31CAF0-2D2C-49BF-92D2-01D14BD4F728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935607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apittel_momentum med bilde grønn">
    <p:bg>
      <p:bgPr>
        <a:solidFill>
          <a:srgbClr val="BBF9C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raphic 1">
            <a:extLst>
              <a:ext uri="{FF2B5EF4-FFF2-40B4-BE49-F238E27FC236}">
                <a16:creationId xmlns:a16="http://schemas.microsoft.com/office/drawing/2014/main" id="{45F5B856-F71D-109F-8BBA-7DFB04DD35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/>
          </p:cNvSpPr>
          <p:nvPr userDrawn="1"/>
        </p:nvSpPr>
        <p:spPr>
          <a:xfrm rot="5400000">
            <a:off x="1589029" y="1408869"/>
            <a:ext cx="2145600" cy="5323661"/>
          </a:xfrm>
          <a:prstGeom prst="round2Same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rgbClr val="BBF9C5"/>
              </a:gs>
              <a:gs pos="100000">
                <a:schemeClr val="accent5"/>
              </a:gs>
            </a:gsLst>
            <a:lin ang="16200000" scaled="1"/>
            <a:tileRect/>
          </a:gradFill>
          <a:ln w="3417" cap="flat">
            <a:noFill/>
            <a:prstDash val="solid"/>
            <a:miter/>
          </a:ln>
        </p:spPr>
        <p:txBody>
          <a:bodyPr rtlCol="0" anchor="ctr"/>
          <a:lstStyle/>
          <a:p>
            <a:endParaRPr lang="en-NO" b="0" i="0">
              <a:latin typeface="Arial" panose="020B0604020202020204" pitchFamily="34" charset="0"/>
            </a:endParaRPr>
          </a:p>
        </p:txBody>
      </p:sp>
      <p:sp>
        <p:nvSpPr>
          <p:cNvPr id="11" name="Graphic 1">
            <a:extLst>
              <a:ext uri="{FF2B5EF4-FFF2-40B4-BE49-F238E27FC236}">
                <a16:creationId xmlns:a16="http://schemas.microsoft.com/office/drawing/2014/main" id="{A405CFEA-8F9A-2CBB-A48B-02FC88647C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/>
          </p:cNvSpPr>
          <p:nvPr userDrawn="1"/>
        </p:nvSpPr>
        <p:spPr>
          <a:xfrm rot="16200000">
            <a:off x="6161030" y="2160530"/>
            <a:ext cx="2145600" cy="3820340"/>
          </a:xfrm>
          <a:prstGeom prst="round2Same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rgbClr val="BBF9C5"/>
              </a:gs>
              <a:gs pos="100000">
                <a:schemeClr val="accent5"/>
              </a:gs>
            </a:gsLst>
            <a:lin ang="5400000" scaled="0"/>
            <a:tileRect/>
          </a:gradFill>
          <a:ln w="3417" cap="flat">
            <a:noFill/>
            <a:prstDash val="solid"/>
            <a:miter/>
          </a:ln>
        </p:spPr>
        <p:txBody>
          <a:bodyPr rtlCol="0" anchor="ctr"/>
          <a:lstStyle/>
          <a:p>
            <a:endParaRPr lang="en-NO" b="0" i="0">
              <a:latin typeface="Arial" panose="020B0604020202020204" pitchFamily="34" charset="0"/>
            </a:endParaRP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65E41D72-D631-173E-8757-E4121E320D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1022" y="547050"/>
            <a:ext cx="5285589" cy="957015"/>
          </a:xfrm>
        </p:spPr>
        <p:txBody>
          <a:bodyPr bIns="0" anchor="b">
            <a:noAutofit/>
          </a:bodyPr>
          <a:lstStyle>
            <a:lvl1pPr marL="0" indent="360000">
              <a:buFontTx/>
              <a:buBlip>
                <a:blip>
                  <a:extLst>
                    <a:ext uri="{96DAC541-7B7A-43D3-8B79-37D633B846F1}">
                      <asvg:svgBlip xmlns:asvg="http://schemas.microsoft.com/office/drawing/2016/SVG/main" r:embed="rId2"/>
                    </a:ext>
                  </a:extLst>
                </a:blip>
              </a:buBlip>
              <a:defRPr sz="2800"/>
            </a:lvl1pPr>
          </a:lstStyle>
          <a:p>
            <a:r>
              <a:rPr lang="nb-NO"/>
              <a:t>Klikk for å redigere kapittel</a:t>
            </a:r>
            <a:endParaRPr lang="en-US"/>
          </a:p>
        </p:txBody>
      </p:sp>
      <p:sp>
        <p:nvSpPr>
          <p:cNvPr id="21" name="Plassholder for tekst 9">
            <a:extLst>
              <a:ext uri="{FF2B5EF4-FFF2-40B4-BE49-F238E27FC236}">
                <a16:creationId xmlns:a16="http://schemas.microsoft.com/office/drawing/2014/main" id="{78EAE8D4-A7A7-9D24-796C-3906F9B7677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61023" y="1671750"/>
            <a:ext cx="4330800" cy="900000"/>
          </a:xfrm>
        </p:spPr>
        <p:txBody>
          <a:bodyPr lIns="14400" tIns="0" rIns="0"/>
          <a:lstStyle>
            <a:lvl1pPr marL="0" indent="0">
              <a:buNone/>
              <a:defRPr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nb-NO"/>
              <a:t>Klikk for å redigere undertittel</a:t>
            </a:r>
          </a:p>
        </p:txBody>
      </p:sp>
      <p:sp>
        <p:nvSpPr>
          <p:cNvPr id="12" name="Picture Placeholder 26">
            <a:extLst>
              <a:ext uri="{FF2B5EF4-FFF2-40B4-BE49-F238E27FC236}">
                <a16:creationId xmlns:a16="http://schemas.microsoft.com/office/drawing/2014/main" id="{DE30E75F-E146-2603-A9A5-C01FA341507A}"/>
              </a:ext>
            </a:extLst>
          </p:cNvPr>
          <p:cNvSpPr>
            <a:spLocks noGrp="1" noChangeAspect="1"/>
          </p:cNvSpPr>
          <p:nvPr>
            <p:ph type="pic" sz="quarter" idx="14" hasCustomPrompt="1"/>
          </p:nvPr>
        </p:nvSpPr>
        <p:spPr>
          <a:xfrm>
            <a:off x="5323660" y="2997900"/>
            <a:ext cx="2147154" cy="2145600"/>
          </a:xfrm>
          <a:prstGeom prst="ellipse">
            <a:avLst/>
          </a:prstGeom>
          <a:solidFill>
            <a:schemeClr val="bg1"/>
          </a:solidFill>
        </p:spPr>
        <p:txBody>
          <a:bodyPr/>
          <a:lstStyle>
            <a:lvl1pPr marL="0" marR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32C8FF"/>
              </a:buClr>
              <a:buSzTx/>
              <a:buFont typeface="Arial" panose="020B0604020202020204" pitchFamily="34" charset="0"/>
              <a:buNone/>
              <a:tabLst/>
              <a:defRPr b="0" i="0">
                <a:solidFill>
                  <a:schemeClr val="tx1"/>
                </a:solidFill>
                <a:latin typeface="+mn-lt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accent2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/>
              <a:t>Klikk på ikonet for å sette inn et bilde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BA993C7F-AF85-345F-4D4B-BB5585374AD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06385" y="4771073"/>
            <a:ext cx="648000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 b="0" i="0">
                <a:noFill/>
                <a:latin typeface="+mn-lt"/>
              </a:defRPr>
            </a:lvl1pPr>
          </a:lstStyle>
          <a:p>
            <a:fld id="{98502CAC-5822-F548-B180-D021C63354D2}" type="datetime1">
              <a:rPr lang="nb-NO" smtClean="0"/>
              <a:pPr/>
              <a:t>07.09.2026</a:t>
            </a:fld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+mn-lt"/>
              </a:defRPr>
            </a:lvl1pPr>
          </a:lstStyle>
          <a:p>
            <a:fld id="{EC31CAF0-2D2C-49BF-92D2-01D14BD4F728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52433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apittel_momentum med bilde oransje">
    <p:bg>
      <p:bgPr>
        <a:solidFill>
          <a:srgbClr val="FFDDB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raphic 1">
            <a:extLst>
              <a:ext uri="{FF2B5EF4-FFF2-40B4-BE49-F238E27FC236}">
                <a16:creationId xmlns:a16="http://schemas.microsoft.com/office/drawing/2014/main" id="{A30CE7E5-34A7-2B08-E158-4E2685AEB7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/>
          </p:cNvSpPr>
          <p:nvPr userDrawn="1"/>
        </p:nvSpPr>
        <p:spPr>
          <a:xfrm rot="5400000">
            <a:off x="1589029" y="1408869"/>
            <a:ext cx="2145600" cy="5323661"/>
          </a:xfrm>
          <a:prstGeom prst="round2Same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rgbClr val="FFDDBD"/>
              </a:gs>
              <a:gs pos="100000">
                <a:schemeClr val="accent6"/>
              </a:gs>
            </a:gsLst>
            <a:lin ang="16200000" scaled="1"/>
            <a:tileRect/>
          </a:gradFill>
          <a:ln w="3417" cap="flat">
            <a:noFill/>
            <a:prstDash val="solid"/>
            <a:miter/>
          </a:ln>
        </p:spPr>
        <p:txBody>
          <a:bodyPr rtlCol="0" anchor="ctr"/>
          <a:lstStyle/>
          <a:p>
            <a:endParaRPr lang="en-NO" b="0" i="0">
              <a:latin typeface="Arial" panose="020B0604020202020204" pitchFamily="34" charset="0"/>
            </a:endParaRPr>
          </a:p>
        </p:txBody>
      </p:sp>
      <p:sp>
        <p:nvSpPr>
          <p:cNvPr id="8" name="Graphic 1">
            <a:extLst>
              <a:ext uri="{FF2B5EF4-FFF2-40B4-BE49-F238E27FC236}">
                <a16:creationId xmlns:a16="http://schemas.microsoft.com/office/drawing/2014/main" id="{0F0FAD91-C8D5-24E5-01CF-2AAC374F01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/>
          </p:cNvSpPr>
          <p:nvPr userDrawn="1"/>
        </p:nvSpPr>
        <p:spPr>
          <a:xfrm rot="16200000">
            <a:off x="6161030" y="2160530"/>
            <a:ext cx="2145600" cy="3820340"/>
          </a:xfrm>
          <a:prstGeom prst="round2Same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rgbClr val="FFDDBD"/>
              </a:gs>
              <a:gs pos="100000">
                <a:schemeClr val="accent6"/>
              </a:gs>
            </a:gsLst>
            <a:lin ang="5400000" scaled="0"/>
            <a:tileRect/>
          </a:gradFill>
          <a:ln w="3417" cap="flat">
            <a:noFill/>
            <a:prstDash val="solid"/>
            <a:miter/>
          </a:ln>
        </p:spPr>
        <p:txBody>
          <a:bodyPr rtlCol="0" anchor="ctr"/>
          <a:lstStyle/>
          <a:p>
            <a:endParaRPr lang="en-NO" b="0" i="0">
              <a:latin typeface="Arial" panose="020B0604020202020204" pitchFamily="34" charset="0"/>
            </a:endParaRP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65E41D72-D631-173E-8757-E4121E320D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1022" y="547050"/>
            <a:ext cx="5285589" cy="957015"/>
          </a:xfrm>
        </p:spPr>
        <p:txBody>
          <a:bodyPr bIns="0" anchor="b">
            <a:noAutofit/>
          </a:bodyPr>
          <a:lstStyle>
            <a:lvl1pPr marL="0" indent="360000">
              <a:buFontTx/>
              <a:buBlip>
                <a:blip>
                  <a:extLst>
                    <a:ext uri="{96DAC541-7B7A-43D3-8B79-37D633B846F1}">
                      <asvg:svgBlip xmlns:asvg="http://schemas.microsoft.com/office/drawing/2016/SVG/main" r:embed="rId2"/>
                    </a:ext>
                  </a:extLst>
                </a:blip>
              </a:buBlip>
              <a:defRPr sz="2800"/>
            </a:lvl1pPr>
          </a:lstStyle>
          <a:p>
            <a:r>
              <a:rPr lang="nb-NO"/>
              <a:t>Klikk for å redigere kapittel</a:t>
            </a:r>
            <a:endParaRPr lang="en-US"/>
          </a:p>
        </p:txBody>
      </p:sp>
      <p:sp>
        <p:nvSpPr>
          <p:cNvPr id="21" name="Plassholder for tekst 9">
            <a:extLst>
              <a:ext uri="{FF2B5EF4-FFF2-40B4-BE49-F238E27FC236}">
                <a16:creationId xmlns:a16="http://schemas.microsoft.com/office/drawing/2014/main" id="{78EAE8D4-A7A7-9D24-796C-3906F9B7677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61023" y="1671750"/>
            <a:ext cx="4330800" cy="900000"/>
          </a:xfrm>
        </p:spPr>
        <p:txBody>
          <a:bodyPr lIns="14400" tIns="0" rIns="0"/>
          <a:lstStyle>
            <a:lvl1pPr marL="0" indent="0">
              <a:buNone/>
              <a:defRPr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nb-NO"/>
              <a:t>Klikk for å redigere undertittel</a:t>
            </a:r>
          </a:p>
        </p:txBody>
      </p:sp>
      <p:sp>
        <p:nvSpPr>
          <p:cNvPr id="9" name="Picture Placeholder 26">
            <a:extLst>
              <a:ext uri="{FF2B5EF4-FFF2-40B4-BE49-F238E27FC236}">
                <a16:creationId xmlns:a16="http://schemas.microsoft.com/office/drawing/2014/main" id="{F2FC637E-FCC9-C7CA-0748-9D6FE4A0B2F5}"/>
              </a:ext>
            </a:extLst>
          </p:cNvPr>
          <p:cNvSpPr>
            <a:spLocks noGrp="1" noChangeAspect="1"/>
          </p:cNvSpPr>
          <p:nvPr>
            <p:ph type="pic" sz="quarter" idx="14" hasCustomPrompt="1"/>
          </p:nvPr>
        </p:nvSpPr>
        <p:spPr>
          <a:xfrm>
            <a:off x="5323660" y="2997900"/>
            <a:ext cx="2147154" cy="2145600"/>
          </a:xfrm>
          <a:prstGeom prst="ellipse">
            <a:avLst/>
          </a:prstGeom>
          <a:solidFill>
            <a:schemeClr val="bg1"/>
          </a:solidFill>
        </p:spPr>
        <p:txBody>
          <a:bodyPr/>
          <a:lstStyle>
            <a:lvl1pPr marL="0" marR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32C8FF"/>
              </a:buClr>
              <a:buSzTx/>
              <a:buFont typeface="Arial" panose="020B0604020202020204" pitchFamily="34" charset="0"/>
              <a:buNone/>
              <a:tabLst/>
              <a:defRPr b="0" i="0">
                <a:solidFill>
                  <a:schemeClr val="tx1"/>
                </a:solidFill>
                <a:latin typeface="+mn-lt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accent2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/>
              <a:t>Klikk på ikonet for å sette inn et bilde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90E9BE42-6C4C-4CC8-531B-14B861EF067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06385" y="4771073"/>
            <a:ext cx="648000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 b="0" i="0">
                <a:noFill/>
                <a:latin typeface="+mn-lt"/>
              </a:defRPr>
            </a:lvl1pPr>
          </a:lstStyle>
          <a:p>
            <a:fld id="{98502CAC-5822-F548-B180-D021C63354D2}" type="datetime1">
              <a:rPr lang="nb-NO" smtClean="0"/>
              <a:pPr/>
              <a:t>07.09.2026</a:t>
            </a:fld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+mn-lt"/>
              </a:defRPr>
            </a:lvl1pPr>
          </a:lstStyle>
          <a:p>
            <a:fld id="{EC31CAF0-2D2C-49BF-92D2-01D14BD4F728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331423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apittel_lys blå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C078A16C-78C2-675F-9490-A90CA0AA10E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06385" y="4771073"/>
            <a:ext cx="648000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 b="0" i="0">
                <a:noFill/>
                <a:latin typeface="+mn-lt"/>
              </a:defRPr>
            </a:lvl1pPr>
          </a:lstStyle>
          <a:p>
            <a:fld id="{98502CAC-5822-F548-B180-D021C63354D2}" type="datetime1">
              <a:rPr lang="nb-NO" smtClean="0"/>
              <a:pPr/>
              <a:t>07.09.2026</a:t>
            </a:fld>
            <a:endParaRPr lang="nb-NO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EF522F-959E-790A-1C8A-B78ABE157AA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1022" y="547050"/>
            <a:ext cx="5285589" cy="957015"/>
          </a:xfrm>
        </p:spPr>
        <p:txBody>
          <a:bodyPr bIns="0" anchor="b">
            <a:noAutofit/>
          </a:bodyPr>
          <a:lstStyle>
            <a:lvl1pPr marL="0" indent="360000">
              <a:buFontTx/>
              <a:buBlip>
                <a:blip>
                  <a:extLst>
                    <a:ext uri="{96DAC541-7B7A-43D3-8B79-37D633B846F1}">
                      <asvg:svgBlip xmlns:asvg="http://schemas.microsoft.com/office/drawing/2016/SVG/main" r:embed="rId2"/>
                    </a:ext>
                  </a:extLst>
                </a:blip>
              </a:buBlip>
              <a:defRPr sz="2800"/>
            </a:lvl1pPr>
          </a:lstStyle>
          <a:p>
            <a:r>
              <a:rPr lang="nb-NO"/>
              <a:t>Klikk for å redigere kapittel</a:t>
            </a:r>
            <a:endParaRPr lang="en-US"/>
          </a:p>
        </p:txBody>
      </p:sp>
      <p:sp>
        <p:nvSpPr>
          <p:cNvPr id="11" name="Plassholder for tekst 9">
            <a:extLst>
              <a:ext uri="{FF2B5EF4-FFF2-40B4-BE49-F238E27FC236}">
                <a16:creationId xmlns:a16="http://schemas.microsoft.com/office/drawing/2014/main" id="{A1CC90E9-16F9-48DB-B9F4-7D8A30B7689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61023" y="1671749"/>
            <a:ext cx="4330800" cy="669326"/>
          </a:xfrm>
        </p:spPr>
        <p:txBody>
          <a:bodyPr lIns="14400" tIns="0" rIns="0"/>
          <a:lstStyle>
            <a:lvl1pPr marL="0" indent="0">
              <a:buNone/>
              <a:defRPr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nb-NO"/>
              <a:t>Klikk for å redigere undertittel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F52AC14-30CE-8C7A-92F3-C94FE3DFD9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2571750"/>
            <a:ext cx="9144000" cy="2571749"/>
          </a:xfrm>
          <a:prstGeom prst="rect">
            <a:avLst/>
          </a:prstGeom>
          <a:solidFill>
            <a:schemeClr val="bg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O" b="0" i="0">
              <a:latin typeface="Arial" panose="020B0604020202020204" pitchFamily="34" charset="0"/>
            </a:endParaRPr>
          </a:p>
        </p:txBody>
      </p:sp>
      <p:sp>
        <p:nvSpPr>
          <p:cNvPr id="3" name="Graphic 1">
            <a:extLst>
              <a:ext uri="{FF2B5EF4-FFF2-40B4-BE49-F238E27FC236}">
                <a16:creationId xmlns:a16="http://schemas.microsoft.com/office/drawing/2014/main" id="{6FC6CB70-F870-734A-79E7-7C9F5118EB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5400000">
            <a:off x="2382505" y="186996"/>
            <a:ext cx="1288127" cy="6053138"/>
          </a:xfrm>
          <a:prstGeom prst="round2Same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chemeClr val="bg2"/>
              </a:gs>
              <a:gs pos="100000">
                <a:schemeClr val="accent4"/>
              </a:gs>
            </a:gsLst>
            <a:lin ang="16200000" scaled="1"/>
            <a:tileRect/>
          </a:gradFill>
          <a:ln w="3417" cap="flat">
            <a:noFill/>
            <a:prstDash val="solid"/>
            <a:miter/>
          </a:ln>
        </p:spPr>
        <p:txBody>
          <a:bodyPr rtlCol="0" anchor="ctr"/>
          <a:lstStyle/>
          <a:p>
            <a:endParaRPr lang="en-NO" b="0" i="0">
              <a:latin typeface="Arial" panose="020B0604020202020204" pitchFamily="34" charset="0"/>
            </a:endParaRPr>
          </a:p>
        </p:txBody>
      </p:sp>
      <p:sp>
        <p:nvSpPr>
          <p:cNvPr id="4" name="Graphic 1">
            <a:extLst>
              <a:ext uri="{FF2B5EF4-FFF2-40B4-BE49-F238E27FC236}">
                <a16:creationId xmlns:a16="http://schemas.microsoft.com/office/drawing/2014/main" id="{D0F47983-F839-0A13-6129-0A41510D75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16200000">
            <a:off x="6954503" y="1668135"/>
            <a:ext cx="1288127" cy="3090865"/>
          </a:xfrm>
          <a:prstGeom prst="round2Same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chemeClr val="bg2"/>
              </a:gs>
              <a:gs pos="100000">
                <a:schemeClr val="accent4"/>
              </a:gs>
            </a:gsLst>
            <a:lin ang="5400000" scaled="0"/>
            <a:tileRect/>
          </a:gradFill>
          <a:ln w="3417" cap="flat">
            <a:noFill/>
            <a:prstDash val="solid"/>
            <a:miter/>
          </a:ln>
        </p:spPr>
        <p:txBody>
          <a:bodyPr rtlCol="0" anchor="ctr"/>
          <a:lstStyle/>
          <a:p>
            <a:endParaRPr lang="en-NO" b="0" i="0">
              <a:latin typeface="Arial" panose="020B0604020202020204" pitchFamily="34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AC8952EC-5166-CB8F-5243-5027156A58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053136" y="2571750"/>
            <a:ext cx="1285875" cy="1285875"/>
          </a:xfrm>
          <a:prstGeom prst="ellipse">
            <a:avLst/>
          </a:prstGeom>
          <a:solidFill>
            <a:schemeClr val="accent4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O" b="0" i="0">
              <a:latin typeface="+mn-lt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+mn-lt"/>
              </a:defRPr>
            </a:lvl1pPr>
          </a:lstStyle>
          <a:p>
            <a:fld id="{EC31CAF0-2D2C-49BF-92D2-01D14BD4F728}" type="slidenum">
              <a:rPr lang="nb-NO" smtClean="0"/>
              <a:pPr/>
              <a:t>‹#›</a:t>
            </a:fld>
            <a:endParaRPr lang="nb-NO"/>
          </a:p>
        </p:txBody>
      </p:sp>
      <p:pic>
        <p:nvPicPr>
          <p:cNvPr id="7" name="Grafikk 3">
            <a:extLst>
              <a:ext uri="{FF2B5EF4-FFF2-40B4-BE49-F238E27FC236}">
                <a16:creationId xmlns:a16="http://schemas.microsoft.com/office/drawing/2014/main" id="{F6CB79EE-9955-47FF-DDC9-D7132DA016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658405" y="4731731"/>
            <a:ext cx="979200" cy="28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4405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apittel_grøn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25349F85-F784-6298-12FB-AC2248A0A02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06385" y="4771073"/>
            <a:ext cx="648000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 b="0" i="0">
                <a:noFill/>
                <a:latin typeface="+mn-lt"/>
              </a:defRPr>
            </a:lvl1pPr>
          </a:lstStyle>
          <a:p>
            <a:fld id="{98502CAC-5822-F548-B180-D021C63354D2}" type="datetime1">
              <a:rPr lang="nb-NO" smtClean="0"/>
              <a:pPr/>
              <a:t>07.09.2026</a:t>
            </a:fld>
            <a:endParaRPr lang="nb-NO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EF522F-959E-790A-1C8A-B78ABE157AA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1022" y="547050"/>
            <a:ext cx="5285589" cy="957015"/>
          </a:xfrm>
        </p:spPr>
        <p:txBody>
          <a:bodyPr bIns="0" anchor="b">
            <a:noAutofit/>
          </a:bodyPr>
          <a:lstStyle>
            <a:lvl1pPr marL="0" indent="360000">
              <a:buFontTx/>
              <a:buBlip>
                <a:blip>
                  <a:extLst>
                    <a:ext uri="{96DAC541-7B7A-43D3-8B79-37D633B846F1}">
                      <asvg:svgBlip xmlns:asvg="http://schemas.microsoft.com/office/drawing/2016/SVG/main" r:embed="rId2"/>
                    </a:ext>
                  </a:extLst>
                </a:blip>
              </a:buBlip>
              <a:defRPr sz="2800"/>
            </a:lvl1pPr>
          </a:lstStyle>
          <a:p>
            <a:r>
              <a:rPr lang="nb-NO"/>
              <a:t>Klikk for å redigere kapittel</a:t>
            </a:r>
            <a:endParaRPr lang="en-US"/>
          </a:p>
        </p:txBody>
      </p:sp>
      <p:sp>
        <p:nvSpPr>
          <p:cNvPr id="11" name="Plassholder for tekst 9">
            <a:extLst>
              <a:ext uri="{FF2B5EF4-FFF2-40B4-BE49-F238E27FC236}">
                <a16:creationId xmlns:a16="http://schemas.microsoft.com/office/drawing/2014/main" id="{A1CC90E9-16F9-48DB-B9F4-7D8A30B7689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61023" y="1671749"/>
            <a:ext cx="4330800" cy="669326"/>
          </a:xfrm>
        </p:spPr>
        <p:txBody>
          <a:bodyPr lIns="14400" tIns="0" rIns="0"/>
          <a:lstStyle>
            <a:lvl1pPr marL="0" indent="0">
              <a:buNone/>
              <a:defRPr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nb-NO"/>
              <a:t>Klikk for å redigere undertittel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F52AC14-30CE-8C7A-92F3-C94FE3DFD9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2571750"/>
            <a:ext cx="9144000" cy="2571749"/>
          </a:xfrm>
          <a:prstGeom prst="rect">
            <a:avLst/>
          </a:prstGeom>
          <a:solidFill>
            <a:srgbClr val="BBF9C5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O" b="0" i="0">
              <a:latin typeface="Arial" panose="020B0604020202020204" pitchFamily="34" charset="0"/>
            </a:endParaRPr>
          </a:p>
        </p:txBody>
      </p:sp>
      <p:sp>
        <p:nvSpPr>
          <p:cNvPr id="3" name="Graphic 1">
            <a:extLst>
              <a:ext uri="{FF2B5EF4-FFF2-40B4-BE49-F238E27FC236}">
                <a16:creationId xmlns:a16="http://schemas.microsoft.com/office/drawing/2014/main" id="{6FC6CB70-F870-734A-79E7-7C9F5118EB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5400000">
            <a:off x="2382505" y="186996"/>
            <a:ext cx="1288127" cy="6053138"/>
          </a:xfrm>
          <a:prstGeom prst="round2Same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rgbClr val="BBF9C5"/>
              </a:gs>
              <a:gs pos="100000">
                <a:schemeClr val="accent5"/>
              </a:gs>
            </a:gsLst>
            <a:lin ang="16200000" scaled="1"/>
            <a:tileRect/>
          </a:gradFill>
          <a:ln w="3417" cap="flat">
            <a:noFill/>
            <a:prstDash val="solid"/>
            <a:miter/>
          </a:ln>
        </p:spPr>
        <p:txBody>
          <a:bodyPr rtlCol="0" anchor="ctr"/>
          <a:lstStyle/>
          <a:p>
            <a:endParaRPr lang="en-NO" b="0" i="0">
              <a:latin typeface="Arial" panose="020B0604020202020204" pitchFamily="34" charset="0"/>
            </a:endParaRPr>
          </a:p>
        </p:txBody>
      </p:sp>
      <p:sp>
        <p:nvSpPr>
          <p:cNvPr id="4" name="Graphic 1">
            <a:extLst>
              <a:ext uri="{FF2B5EF4-FFF2-40B4-BE49-F238E27FC236}">
                <a16:creationId xmlns:a16="http://schemas.microsoft.com/office/drawing/2014/main" id="{D0F47983-F839-0A13-6129-0A41510D75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16200000">
            <a:off x="6954503" y="1668135"/>
            <a:ext cx="1288127" cy="3090865"/>
          </a:xfrm>
          <a:prstGeom prst="round2Same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rgbClr val="BBF9C5"/>
              </a:gs>
              <a:gs pos="100000">
                <a:schemeClr val="accent5"/>
              </a:gs>
            </a:gsLst>
            <a:lin ang="5400000" scaled="0"/>
            <a:tileRect/>
          </a:gradFill>
          <a:ln w="3417" cap="flat">
            <a:noFill/>
            <a:prstDash val="solid"/>
            <a:miter/>
          </a:ln>
        </p:spPr>
        <p:txBody>
          <a:bodyPr rtlCol="0" anchor="ctr"/>
          <a:lstStyle/>
          <a:p>
            <a:endParaRPr lang="en-NO" b="0" i="0">
              <a:latin typeface="Arial" panose="020B0604020202020204" pitchFamily="34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AC8952EC-5166-CB8F-5243-5027156A58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053136" y="2571750"/>
            <a:ext cx="1285875" cy="1285875"/>
          </a:xfrm>
          <a:prstGeom prst="ellipse">
            <a:avLst/>
          </a:prstGeom>
          <a:solidFill>
            <a:schemeClr val="accent5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O" b="0" i="0">
              <a:latin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+mn-lt"/>
              </a:defRPr>
            </a:lvl1pPr>
          </a:lstStyle>
          <a:p>
            <a:fld id="{EC31CAF0-2D2C-49BF-92D2-01D14BD4F728}" type="slidenum">
              <a:rPr lang="nb-NO" smtClean="0"/>
              <a:pPr/>
              <a:t>‹#›</a:t>
            </a:fld>
            <a:endParaRPr lang="nb-NO"/>
          </a:p>
        </p:txBody>
      </p:sp>
      <p:pic>
        <p:nvPicPr>
          <p:cNvPr id="7" name="Grafikk 3">
            <a:extLst>
              <a:ext uri="{FF2B5EF4-FFF2-40B4-BE49-F238E27FC236}">
                <a16:creationId xmlns:a16="http://schemas.microsoft.com/office/drawing/2014/main" id="{F527369B-43AD-96E9-3D43-61EB28D8BF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658405" y="4731731"/>
            <a:ext cx="979200" cy="28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1619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apittel_oransj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1A11726B-35B4-55D0-FDF9-A9125FFFD8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06385" y="4771073"/>
            <a:ext cx="648000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 b="0" i="0">
                <a:noFill/>
                <a:latin typeface="+mn-lt"/>
              </a:defRPr>
            </a:lvl1pPr>
          </a:lstStyle>
          <a:p>
            <a:fld id="{98502CAC-5822-F548-B180-D021C63354D2}" type="datetime1">
              <a:rPr lang="nb-NO" smtClean="0"/>
              <a:pPr/>
              <a:t>07.09.2026</a:t>
            </a:fld>
            <a:endParaRPr lang="nb-NO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EF522F-959E-790A-1C8A-B78ABE157AA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1022" y="547050"/>
            <a:ext cx="5285589" cy="957015"/>
          </a:xfrm>
        </p:spPr>
        <p:txBody>
          <a:bodyPr bIns="0" anchor="b">
            <a:noAutofit/>
          </a:bodyPr>
          <a:lstStyle>
            <a:lvl1pPr marL="0" indent="360000">
              <a:buFontTx/>
              <a:buBlip>
                <a:blip>
                  <a:extLst>
                    <a:ext uri="{96DAC541-7B7A-43D3-8B79-37D633B846F1}">
                      <asvg:svgBlip xmlns:asvg="http://schemas.microsoft.com/office/drawing/2016/SVG/main" r:embed="rId2"/>
                    </a:ext>
                  </a:extLst>
                </a:blip>
              </a:buBlip>
              <a:defRPr sz="2800"/>
            </a:lvl1pPr>
          </a:lstStyle>
          <a:p>
            <a:r>
              <a:rPr lang="nb-NO"/>
              <a:t>Klikk for å redigere kapittel</a:t>
            </a:r>
            <a:endParaRPr lang="en-US"/>
          </a:p>
        </p:txBody>
      </p:sp>
      <p:sp>
        <p:nvSpPr>
          <p:cNvPr id="11" name="Plassholder for tekst 9">
            <a:extLst>
              <a:ext uri="{FF2B5EF4-FFF2-40B4-BE49-F238E27FC236}">
                <a16:creationId xmlns:a16="http://schemas.microsoft.com/office/drawing/2014/main" id="{A1CC90E9-16F9-48DB-B9F4-7D8A30B7689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61023" y="1671749"/>
            <a:ext cx="4330800" cy="669326"/>
          </a:xfrm>
        </p:spPr>
        <p:txBody>
          <a:bodyPr lIns="14400" tIns="0" rIns="0"/>
          <a:lstStyle>
            <a:lvl1pPr marL="0" indent="0">
              <a:buNone/>
              <a:defRPr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nb-NO"/>
              <a:t>Klikk for å redigere undertittel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F52AC14-30CE-8C7A-92F3-C94FE3DFD9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2571750"/>
            <a:ext cx="9144000" cy="2571749"/>
          </a:xfrm>
          <a:prstGeom prst="rect">
            <a:avLst/>
          </a:prstGeom>
          <a:solidFill>
            <a:srgbClr val="FFDDBD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O" b="0" i="0">
              <a:latin typeface="Arial" panose="020B0604020202020204" pitchFamily="34" charset="0"/>
            </a:endParaRPr>
          </a:p>
        </p:txBody>
      </p:sp>
      <p:sp>
        <p:nvSpPr>
          <p:cNvPr id="7" name="Graphic 1">
            <a:extLst>
              <a:ext uri="{FF2B5EF4-FFF2-40B4-BE49-F238E27FC236}">
                <a16:creationId xmlns:a16="http://schemas.microsoft.com/office/drawing/2014/main" id="{4EF8688C-3293-A27D-2FC0-70F92AFADF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16200000">
            <a:off x="6954506" y="1668133"/>
            <a:ext cx="1288127" cy="3090865"/>
          </a:xfrm>
          <a:prstGeom prst="round2Same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rgbClr val="FFDDBD"/>
              </a:gs>
              <a:gs pos="100000">
                <a:schemeClr val="accent6"/>
              </a:gs>
            </a:gsLst>
            <a:lin ang="5400000" scaled="0"/>
            <a:tileRect/>
          </a:gradFill>
          <a:ln w="3417" cap="flat">
            <a:noFill/>
            <a:prstDash val="solid"/>
            <a:miter/>
          </a:ln>
        </p:spPr>
        <p:txBody>
          <a:bodyPr rtlCol="0" anchor="ctr"/>
          <a:lstStyle/>
          <a:p>
            <a:endParaRPr lang="en-NO" b="0" i="0">
              <a:latin typeface="Arial" panose="020B0604020202020204" pitchFamily="34" charset="0"/>
            </a:endParaRPr>
          </a:p>
        </p:txBody>
      </p:sp>
      <p:sp>
        <p:nvSpPr>
          <p:cNvPr id="3" name="Graphic 1">
            <a:extLst>
              <a:ext uri="{FF2B5EF4-FFF2-40B4-BE49-F238E27FC236}">
                <a16:creationId xmlns:a16="http://schemas.microsoft.com/office/drawing/2014/main" id="{6FC6CB70-F870-734A-79E7-7C9F5118EB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5400000">
            <a:off x="2382505" y="186996"/>
            <a:ext cx="1288127" cy="6053138"/>
          </a:xfrm>
          <a:prstGeom prst="round2Same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rgbClr val="FFDDBD"/>
              </a:gs>
              <a:gs pos="100000">
                <a:schemeClr val="accent6"/>
              </a:gs>
            </a:gsLst>
            <a:lin ang="16200000" scaled="1"/>
            <a:tileRect/>
          </a:gradFill>
          <a:ln w="3417" cap="flat">
            <a:noFill/>
            <a:prstDash val="solid"/>
            <a:miter/>
          </a:ln>
        </p:spPr>
        <p:txBody>
          <a:bodyPr rtlCol="0" anchor="ctr"/>
          <a:lstStyle/>
          <a:p>
            <a:endParaRPr lang="en-NO" b="0" i="0">
              <a:latin typeface="Arial" panose="020B0604020202020204" pitchFamily="34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AC8952EC-5166-CB8F-5243-5027156A58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053136" y="2571750"/>
            <a:ext cx="1285875" cy="1285875"/>
          </a:xfrm>
          <a:prstGeom prst="ellipse">
            <a:avLst/>
          </a:prstGeom>
          <a:solidFill>
            <a:schemeClr val="accent6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O" b="0" i="0">
              <a:latin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+mn-lt"/>
              </a:defRPr>
            </a:lvl1pPr>
          </a:lstStyle>
          <a:p>
            <a:fld id="{EC31CAF0-2D2C-49BF-92D2-01D14BD4F728}" type="slidenum">
              <a:rPr lang="nb-NO" smtClean="0"/>
              <a:pPr/>
              <a:t>‹#›</a:t>
            </a:fld>
            <a:endParaRPr lang="nb-NO"/>
          </a:p>
        </p:txBody>
      </p:sp>
      <p:pic>
        <p:nvPicPr>
          <p:cNvPr id="4" name="Grafikk 3">
            <a:extLst>
              <a:ext uri="{FF2B5EF4-FFF2-40B4-BE49-F238E27FC236}">
                <a16:creationId xmlns:a16="http://schemas.microsoft.com/office/drawing/2014/main" id="{E023911B-266E-962E-D42B-32932D3445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658405" y="4731731"/>
            <a:ext cx="979200" cy="28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7185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apittel_2 linjer_lys blå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C9E7CB9-7927-96D0-E8D9-A30AD0DE669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06385" y="4771073"/>
            <a:ext cx="648000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 b="0" i="0">
                <a:noFill/>
                <a:latin typeface="+mn-lt"/>
              </a:defRPr>
            </a:lvl1pPr>
          </a:lstStyle>
          <a:p>
            <a:fld id="{98502CAC-5822-F548-B180-D021C63354D2}" type="datetime1">
              <a:rPr lang="nb-NO" smtClean="0"/>
              <a:pPr/>
              <a:t>07.09.2026</a:t>
            </a:fld>
            <a:endParaRPr lang="nb-NO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1447FE3-DE56-4B03-8EF4-C4B9435A817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1022" y="997050"/>
            <a:ext cx="5285589" cy="957015"/>
          </a:xfrm>
        </p:spPr>
        <p:txBody>
          <a:bodyPr bIns="0" anchor="b">
            <a:noAutofit/>
          </a:bodyPr>
          <a:lstStyle>
            <a:lvl1pPr marL="0" indent="360000">
              <a:buFontTx/>
              <a:buBlip>
                <a:blip>
                  <a:extLst>
                    <a:ext uri="{96DAC541-7B7A-43D3-8B79-37D633B846F1}">
                      <asvg:svgBlip xmlns:asvg="http://schemas.microsoft.com/office/drawing/2016/SVG/main" r:embed="rId2"/>
                    </a:ext>
                  </a:extLst>
                </a:blip>
              </a:buBlip>
              <a:defRPr sz="2800"/>
            </a:lvl1pPr>
          </a:lstStyle>
          <a:p>
            <a:r>
              <a:rPr lang="nb-NO"/>
              <a:t>Klikk for å redigere kapittel</a:t>
            </a:r>
            <a:endParaRPr lang="en-US"/>
          </a:p>
        </p:txBody>
      </p:sp>
      <p:sp>
        <p:nvSpPr>
          <p:cNvPr id="8" name="Plassholder for tekst 9">
            <a:extLst>
              <a:ext uri="{FF2B5EF4-FFF2-40B4-BE49-F238E27FC236}">
                <a16:creationId xmlns:a16="http://schemas.microsoft.com/office/drawing/2014/main" id="{B143CB9D-95B3-4247-A923-5EBE66C8046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61023" y="2121750"/>
            <a:ext cx="4330800" cy="900000"/>
          </a:xfrm>
        </p:spPr>
        <p:txBody>
          <a:bodyPr lIns="14400" tIns="0" rIns="0"/>
          <a:lstStyle>
            <a:lvl1pPr marL="0" indent="0">
              <a:buNone/>
              <a:defRPr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nb-NO"/>
              <a:t>Klikk for å redigere undertittel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FA332DC-A14B-07B9-5FC1-FBF47AB4DE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3429000"/>
            <a:ext cx="9144000" cy="1714499"/>
          </a:xfrm>
          <a:prstGeom prst="rect">
            <a:avLst/>
          </a:prstGeom>
          <a:solidFill>
            <a:schemeClr val="bg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O" b="0" i="0">
              <a:latin typeface="Arial" panose="020B0604020202020204" pitchFamily="34" charset="0"/>
            </a:endParaRPr>
          </a:p>
        </p:txBody>
      </p:sp>
      <p:sp>
        <p:nvSpPr>
          <p:cNvPr id="3" name="Freeform 2">
            <a:extLst>
              <a:ext uri="{FF2B5EF4-FFF2-40B4-BE49-F238E27FC236}">
                <a16:creationId xmlns:a16="http://schemas.microsoft.com/office/drawing/2014/main" id="{7C54ACC0-0F08-B794-40A7-ACCD712288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4286250"/>
            <a:ext cx="3386137" cy="857249"/>
          </a:xfrm>
          <a:custGeom>
            <a:avLst/>
            <a:gdLst>
              <a:gd name="connsiteX0" fmla="*/ 0 w 3386137"/>
              <a:gd name="connsiteY0" fmla="*/ 0 h 857249"/>
              <a:gd name="connsiteX1" fmla="*/ 2957513 w 3386137"/>
              <a:gd name="connsiteY1" fmla="*/ 0 h 857249"/>
              <a:gd name="connsiteX2" fmla="*/ 3386138 w 3386137"/>
              <a:gd name="connsiteY2" fmla="*/ 428625 h 857249"/>
              <a:gd name="connsiteX3" fmla="*/ 3386138 w 3386137"/>
              <a:gd name="connsiteY3" fmla="*/ 428625 h 857249"/>
              <a:gd name="connsiteX4" fmla="*/ 2957513 w 3386137"/>
              <a:gd name="connsiteY4" fmla="*/ 857250 h 857249"/>
              <a:gd name="connsiteX5" fmla="*/ 0 w 3386137"/>
              <a:gd name="connsiteY5" fmla="*/ 857250 h 857249"/>
              <a:gd name="connsiteX6" fmla="*/ 0 w 3386137"/>
              <a:gd name="connsiteY6" fmla="*/ 0 h 857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86137" h="857249">
                <a:moveTo>
                  <a:pt x="0" y="0"/>
                </a:moveTo>
                <a:lnTo>
                  <a:pt x="2957513" y="0"/>
                </a:lnTo>
                <a:cubicBezTo>
                  <a:pt x="3194237" y="0"/>
                  <a:pt x="3386138" y="191900"/>
                  <a:pt x="3386138" y="428625"/>
                </a:cubicBezTo>
                <a:lnTo>
                  <a:pt x="3386138" y="428625"/>
                </a:lnTo>
                <a:cubicBezTo>
                  <a:pt x="3386138" y="665350"/>
                  <a:pt x="3194237" y="857250"/>
                  <a:pt x="2957513" y="857250"/>
                </a:cubicBezTo>
                <a:lnTo>
                  <a:pt x="0" y="85725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4"/>
              </a:gs>
              <a:gs pos="99000">
                <a:schemeClr val="bg2"/>
              </a:gs>
            </a:gsLst>
            <a:lin ang="0" scaled="1"/>
          </a:gradFill>
          <a:ln w="4763" cap="flat">
            <a:noFill/>
            <a:prstDash val="solid"/>
            <a:miter/>
          </a:ln>
        </p:spPr>
        <p:txBody>
          <a:bodyPr rtlCol="0" anchor="ctr"/>
          <a:lstStyle/>
          <a:p>
            <a:endParaRPr lang="en-NO" b="0" i="0">
              <a:latin typeface="Arial" panose="020B0604020202020204" pitchFamily="34" charset="0"/>
            </a:endParaRPr>
          </a:p>
        </p:txBody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9EDC0495-7178-4A72-151D-673F0B4113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386137" y="4286250"/>
            <a:ext cx="5757862" cy="857249"/>
          </a:xfrm>
          <a:custGeom>
            <a:avLst/>
            <a:gdLst>
              <a:gd name="connsiteX0" fmla="*/ 5757863 w 5757862"/>
              <a:gd name="connsiteY0" fmla="*/ 857250 h 857249"/>
              <a:gd name="connsiteX1" fmla="*/ 428625 w 5757862"/>
              <a:gd name="connsiteY1" fmla="*/ 857250 h 857249"/>
              <a:gd name="connsiteX2" fmla="*/ 0 w 5757862"/>
              <a:gd name="connsiteY2" fmla="*/ 428625 h 857249"/>
              <a:gd name="connsiteX3" fmla="*/ 0 w 5757862"/>
              <a:gd name="connsiteY3" fmla="*/ 428625 h 857249"/>
              <a:gd name="connsiteX4" fmla="*/ 428625 w 5757862"/>
              <a:gd name="connsiteY4" fmla="*/ 0 h 857249"/>
              <a:gd name="connsiteX5" fmla="*/ 5757863 w 5757862"/>
              <a:gd name="connsiteY5" fmla="*/ 0 h 857249"/>
              <a:gd name="connsiteX6" fmla="*/ 5757863 w 5757862"/>
              <a:gd name="connsiteY6" fmla="*/ 857250 h 857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57862" h="857249">
                <a:moveTo>
                  <a:pt x="5757863" y="857250"/>
                </a:moveTo>
                <a:lnTo>
                  <a:pt x="428625" y="857250"/>
                </a:lnTo>
                <a:cubicBezTo>
                  <a:pt x="191900" y="857250"/>
                  <a:pt x="0" y="665350"/>
                  <a:pt x="0" y="428625"/>
                </a:cubicBezTo>
                <a:lnTo>
                  <a:pt x="0" y="428625"/>
                </a:lnTo>
                <a:cubicBezTo>
                  <a:pt x="0" y="191900"/>
                  <a:pt x="191900" y="0"/>
                  <a:pt x="428625" y="0"/>
                </a:cubicBezTo>
                <a:lnTo>
                  <a:pt x="5757863" y="0"/>
                </a:lnTo>
                <a:lnTo>
                  <a:pt x="5757863" y="857250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accent4"/>
              </a:gs>
            </a:gsLst>
            <a:lin ang="10800000" scaled="1"/>
          </a:gradFill>
          <a:ln w="4763" cap="flat">
            <a:noFill/>
            <a:prstDash val="solid"/>
            <a:miter/>
          </a:ln>
        </p:spPr>
        <p:txBody>
          <a:bodyPr rtlCol="0" anchor="ctr"/>
          <a:lstStyle/>
          <a:p>
            <a:endParaRPr lang="en-NO" b="0" i="0">
              <a:latin typeface="Arial" panose="020B0604020202020204" pitchFamily="34" charset="0"/>
            </a:endParaRPr>
          </a:p>
        </p:txBody>
      </p:sp>
      <p:sp>
        <p:nvSpPr>
          <p:cNvPr id="10" name="Graphic 1">
            <a:extLst>
              <a:ext uri="{FF2B5EF4-FFF2-40B4-BE49-F238E27FC236}">
                <a16:creationId xmlns:a16="http://schemas.microsoft.com/office/drawing/2014/main" id="{7EAA48C3-DFF1-5B5C-385A-F48BF29C60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5400000">
            <a:off x="2597944" y="831056"/>
            <a:ext cx="857249" cy="6053138"/>
          </a:xfrm>
          <a:prstGeom prst="round2Same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chemeClr val="bg2"/>
              </a:gs>
              <a:gs pos="100000">
                <a:schemeClr val="accent4"/>
              </a:gs>
            </a:gsLst>
            <a:lin ang="16200000" scaled="1"/>
            <a:tileRect/>
          </a:gradFill>
          <a:ln w="3417" cap="flat">
            <a:noFill/>
            <a:prstDash val="solid"/>
            <a:miter/>
          </a:ln>
        </p:spPr>
        <p:txBody>
          <a:bodyPr rtlCol="0" anchor="ctr"/>
          <a:lstStyle/>
          <a:p>
            <a:endParaRPr lang="en-NO" b="0" i="0">
              <a:latin typeface="Arial" panose="020B0604020202020204" pitchFamily="34" charset="0"/>
            </a:endParaRPr>
          </a:p>
        </p:txBody>
      </p:sp>
      <p:sp>
        <p:nvSpPr>
          <p:cNvPr id="11" name="Graphic 1">
            <a:extLst>
              <a:ext uri="{FF2B5EF4-FFF2-40B4-BE49-F238E27FC236}">
                <a16:creationId xmlns:a16="http://schemas.microsoft.com/office/drawing/2014/main" id="{224BAD06-7694-55CA-789D-BD4B308F84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16200000">
            <a:off x="7169942" y="2312193"/>
            <a:ext cx="857249" cy="3090865"/>
          </a:xfrm>
          <a:prstGeom prst="round2Same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chemeClr val="bg2"/>
              </a:gs>
              <a:gs pos="99000">
                <a:schemeClr val="accent4"/>
              </a:gs>
            </a:gsLst>
            <a:lin ang="5400000" scaled="0"/>
            <a:tileRect/>
          </a:gradFill>
          <a:ln w="3417" cap="flat">
            <a:noFill/>
            <a:prstDash val="solid"/>
            <a:miter/>
          </a:ln>
        </p:spPr>
        <p:txBody>
          <a:bodyPr rtlCol="0" anchor="ctr"/>
          <a:lstStyle/>
          <a:p>
            <a:endParaRPr lang="en-NO" b="0" i="0">
              <a:latin typeface="Arial" panose="020B0604020202020204" pitchFamily="34" charset="0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81F978BF-6566-2BA6-63D6-650A07FAC6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5400000">
            <a:off x="6053137" y="3429001"/>
            <a:ext cx="857250" cy="857249"/>
          </a:xfrm>
          <a:prstGeom prst="ellipse">
            <a:avLst/>
          </a:prstGeom>
          <a:solidFill>
            <a:schemeClr val="accent4"/>
          </a:solidFill>
          <a:ln w="4763" cap="flat">
            <a:noFill/>
            <a:prstDash val="solid"/>
            <a:miter/>
          </a:ln>
        </p:spPr>
        <p:txBody>
          <a:bodyPr rtlCol="0" anchor="ctr"/>
          <a:lstStyle/>
          <a:p>
            <a:endParaRPr lang="en-NO" b="0" i="0">
              <a:latin typeface="+mn-lt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+mn-lt"/>
              </a:defRPr>
            </a:lvl1pPr>
          </a:lstStyle>
          <a:p>
            <a:fld id="{EC31CAF0-2D2C-49BF-92D2-01D14BD4F728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800725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apittel_2 linjer_grøn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A74F07-FFA4-1372-6F1F-B25243A4D75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06385" y="4771073"/>
            <a:ext cx="648000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 b="0" i="0">
                <a:noFill/>
                <a:latin typeface="+mn-lt"/>
              </a:defRPr>
            </a:lvl1pPr>
          </a:lstStyle>
          <a:p>
            <a:fld id="{98502CAC-5822-F548-B180-D021C63354D2}" type="datetime1">
              <a:rPr lang="nb-NO" smtClean="0"/>
              <a:pPr/>
              <a:t>07.09.2026</a:t>
            </a:fld>
            <a:endParaRPr lang="nb-NO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E8F41FA-5FE5-996B-C59F-E9FAF1593B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3429000"/>
            <a:ext cx="9144000" cy="1714499"/>
          </a:xfrm>
          <a:prstGeom prst="rect">
            <a:avLst/>
          </a:prstGeom>
          <a:solidFill>
            <a:srgbClr val="BBF9C5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O" b="0" i="0">
              <a:latin typeface="Arial" panose="020B0604020202020204" pitchFamily="34" charset="0"/>
            </a:endParaRPr>
          </a:p>
        </p:txBody>
      </p:sp>
      <p:sp>
        <p:nvSpPr>
          <p:cNvPr id="5" name="Freeform 4">
            <a:extLst>
              <a:ext uri="{FF2B5EF4-FFF2-40B4-BE49-F238E27FC236}">
                <a16:creationId xmlns:a16="http://schemas.microsoft.com/office/drawing/2014/main" id="{1DDCB730-C743-EEE3-DDC3-21B9C0CD03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4286250"/>
            <a:ext cx="3386137" cy="857249"/>
          </a:xfrm>
          <a:custGeom>
            <a:avLst/>
            <a:gdLst>
              <a:gd name="connsiteX0" fmla="*/ 0 w 3386137"/>
              <a:gd name="connsiteY0" fmla="*/ 0 h 857249"/>
              <a:gd name="connsiteX1" fmla="*/ 2957513 w 3386137"/>
              <a:gd name="connsiteY1" fmla="*/ 0 h 857249"/>
              <a:gd name="connsiteX2" fmla="*/ 3386138 w 3386137"/>
              <a:gd name="connsiteY2" fmla="*/ 428625 h 857249"/>
              <a:gd name="connsiteX3" fmla="*/ 3386138 w 3386137"/>
              <a:gd name="connsiteY3" fmla="*/ 428625 h 857249"/>
              <a:gd name="connsiteX4" fmla="*/ 2957513 w 3386137"/>
              <a:gd name="connsiteY4" fmla="*/ 857250 h 857249"/>
              <a:gd name="connsiteX5" fmla="*/ 0 w 3386137"/>
              <a:gd name="connsiteY5" fmla="*/ 857250 h 857249"/>
              <a:gd name="connsiteX6" fmla="*/ 0 w 3386137"/>
              <a:gd name="connsiteY6" fmla="*/ 0 h 857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86137" h="857249">
                <a:moveTo>
                  <a:pt x="0" y="0"/>
                </a:moveTo>
                <a:lnTo>
                  <a:pt x="2957513" y="0"/>
                </a:lnTo>
                <a:cubicBezTo>
                  <a:pt x="3194237" y="0"/>
                  <a:pt x="3386138" y="191900"/>
                  <a:pt x="3386138" y="428625"/>
                </a:cubicBezTo>
                <a:lnTo>
                  <a:pt x="3386138" y="428625"/>
                </a:lnTo>
                <a:cubicBezTo>
                  <a:pt x="3386138" y="665350"/>
                  <a:pt x="3194237" y="857250"/>
                  <a:pt x="2957513" y="857250"/>
                </a:cubicBezTo>
                <a:lnTo>
                  <a:pt x="0" y="85725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5"/>
              </a:gs>
              <a:gs pos="99000">
                <a:srgbClr val="BBF9C5"/>
              </a:gs>
            </a:gsLst>
            <a:lin ang="0" scaled="1"/>
          </a:gradFill>
          <a:ln w="4763" cap="flat">
            <a:noFill/>
            <a:prstDash val="solid"/>
            <a:miter/>
          </a:ln>
        </p:spPr>
        <p:txBody>
          <a:bodyPr rtlCol="0" anchor="ctr"/>
          <a:lstStyle/>
          <a:p>
            <a:endParaRPr lang="en-NO" b="0" i="0">
              <a:latin typeface="Arial" panose="020B0604020202020204" pitchFamily="34" charset="0"/>
            </a:endParaRPr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7C1E7BF7-0D72-6DD5-5020-70D01293BC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386137" y="4286250"/>
            <a:ext cx="5757862" cy="857249"/>
          </a:xfrm>
          <a:custGeom>
            <a:avLst/>
            <a:gdLst>
              <a:gd name="connsiteX0" fmla="*/ 5757863 w 5757862"/>
              <a:gd name="connsiteY0" fmla="*/ 857250 h 857249"/>
              <a:gd name="connsiteX1" fmla="*/ 428625 w 5757862"/>
              <a:gd name="connsiteY1" fmla="*/ 857250 h 857249"/>
              <a:gd name="connsiteX2" fmla="*/ 0 w 5757862"/>
              <a:gd name="connsiteY2" fmla="*/ 428625 h 857249"/>
              <a:gd name="connsiteX3" fmla="*/ 0 w 5757862"/>
              <a:gd name="connsiteY3" fmla="*/ 428625 h 857249"/>
              <a:gd name="connsiteX4" fmla="*/ 428625 w 5757862"/>
              <a:gd name="connsiteY4" fmla="*/ 0 h 857249"/>
              <a:gd name="connsiteX5" fmla="*/ 5757863 w 5757862"/>
              <a:gd name="connsiteY5" fmla="*/ 0 h 857249"/>
              <a:gd name="connsiteX6" fmla="*/ 5757863 w 5757862"/>
              <a:gd name="connsiteY6" fmla="*/ 857250 h 857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57862" h="857249">
                <a:moveTo>
                  <a:pt x="5757863" y="857250"/>
                </a:moveTo>
                <a:lnTo>
                  <a:pt x="428625" y="857250"/>
                </a:lnTo>
                <a:cubicBezTo>
                  <a:pt x="191900" y="857250"/>
                  <a:pt x="0" y="665350"/>
                  <a:pt x="0" y="428625"/>
                </a:cubicBezTo>
                <a:lnTo>
                  <a:pt x="0" y="428625"/>
                </a:lnTo>
                <a:cubicBezTo>
                  <a:pt x="0" y="191900"/>
                  <a:pt x="191900" y="0"/>
                  <a:pt x="428625" y="0"/>
                </a:cubicBezTo>
                <a:lnTo>
                  <a:pt x="5757863" y="0"/>
                </a:lnTo>
                <a:lnTo>
                  <a:pt x="5757863" y="857250"/>
                </a:lnTo>
                <a:close/>
              </a:path>
            </a:pathLst>
          </a:custGeom>
          <a:gradFill>
            <a:gsLst>
              <a:gs pos="0">
                <a:srgbClr val="BBF9C5"/>
              </a:gs>
              <a:gs pos="100000">
                <a:schemeClr val="accent5"/>
              </a:gs>
            </a:gsLst>
            <a:lin ang="10800000" scaled="1"/>
          </a:gradFill>
          <a:ln w="4763" cap="flat">
            <a:noFill/>
            <a:prstDash val="solid"/>
            <a:miter/>
          </a:ln>
        </p:spPr>
        <p:txBody>
          <a:bodyPr rtlCol="0" anchor="ctr"/>
          <a:lstStyle/>
          <a:p>
            <a:endParaRPr lang="en-NO" b="0" i="0">
              <a:latin typeface="Arial" panose="020B0604020202020204" pitchFamily="34" charset="0"/>
            </a:endParaRPr>
          </a:p>
        </p:txBody>
      </p:sp>
      <p:sp>
        <p:nvSpPr>
          <p:cNvPr id="11" name="Graphic 1">
            <a:extLst>
              <a:ext uri="{FF2B5EF4-FFF2-40B4-BE49-F238E27FC236}">
                <a16:creationId xmlns:a16="http://schemas.microsoft.com/office/drawing/2014/main" id="{D1D824A8-14CA-335F-94BF-BCE76AED65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5400000">
            <a:off x="2597944" y="831056"/>
            <a:ext cx="857249" cy="6053138"/>
          </a:xfrm>
          <a:prstGeom prst="round2Same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rgbClr val="BBF9C5"/>
              </a:gs>
              <a:gs pos="100000">
                <a:schemeClr val="accent5"/>
              </a:gs>
            </a:gsLst>
            <a:lin ang="16200000" scaled="1"/>
            <a:tileRect/>
          </a:gradFill>
          <a:ln w="3417" cap="flat">
            <a:noFill/>
            <a:prstDash val="solid"/>
            <a:miter/>
          </a:ln>
        </p:spPr>
        <p:txBody>
          <a:bodyPr rtlCol="0" anchor="ctr"/>
          <a:lstStyle/>
          <a:p>
            <a:endParaRPr lang="en-NO" b="0" i="0">
              <a:latin typeface="Arial" panose="020B0604020202020204" pitchFamily="34" charset="0"/>
            </a:endParaRPr>
          </a:p>
        </p:txBody>
      </p:sp>
      <p:sp>
        <p:nvSpPr>
          <p:cNvPr id="12" name="Graphic 1">
            <a:extLst>
              <a:ext uri="{FF2B5EF4-FFF2-40B4-BE49-F238E27FC236}">
                <a16:creationId xmlns:a16="http://schemas.microsoft.com/office/drawing/2014/main" id="{5E1A2A90-5D24-FAC3-D721-E7406ED2CE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16200000">
            <a:off x="7169942" y="2312193"/>
            <a:ext cx="857249" cy="3090865"/>
          </a:xfrm>
          <a:prstGeom prst="round2Same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rgbClr val="BBF9C5"/>
              </a:gs>
              <a:gs pos="99000">
                <a:schemeClr val="accent5"/>
              </a:gs>
            </a:gsLst>
            <a:lin ang="5400000" scaled="0"/>
            <a:tileRect/>
          </a:gradFill>
          <a:ln w="3417" cap="flat">
            <a:noFill/>
            <a:prstDash val="solid"/>
            <a:miter/>
          </a:ln>
        </p:spPr>
        <p:txBody>
          <a:bodyPr rtlCol="0" anchor="ctr"/>
          <a:lstStyle/>
          <a:p>
            <a:endParaRPr lang="en-NO" b="0" i="0">
              <a:latin typeface="Arial" panose="020B0604020202020204" pitchFamily="34" charset="0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5F45D6EE-D8BB-6B6C-8BA9-11B4BBF70B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5400000">
            <a:off x="6053137" y="3429001"/>
            <a:ext cx="857250" cy="857249"/>
          </a:xfrm>
          <a:prstGeom prst="ellipse">
            <a:avLst/>
          </a:prstGeom>
          <a:solidFill>
            <a:schemeClr val="accent5"/>
          </a:solidFill>
          <a:ln w="4763" cap="flat">
            <a:noFill/>
            <a:prstDash val="solid"/>
            <a:miter/>
          </a:ln>
        </p:spPr>
        <p:txBody>
          <a:bodyPr rtlCol="0" anchor="ctr"/>
          <a:lstStyle/>
          <a:p>
            <a:endParaRPr lang="en-NO" b="0" i="0">
              <a:latin typeface="+mn-lt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1447FE3-DE56-4B03-8EF4-C4B9435A817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1022" y="997050"/>
            <a:ext cx="5285589" cy="957015"/>
          </a:xfrm>
        </p:spPr>
        <p:txBody>
          <a:bodyPr bIns="0" anchor="b">
            <a:noAutofit/>
          </a:bodyPr>
          <a:lstStyle>
            <a:lvl1pPr marL="0" indent="360000">
              <a:buFontTx/>
              <a:buBlip>
                <a:blip>
                  <a:extLst>
                    <a:ext uri="{96DAC541-7B7A-43D3-8B79-37D633B846F1}">
                      <asvg:svgBlip xmlns:asvg="http://schemas.microsoft.com/office/drawing/2016/SVG/main" r:embed="rId2"/>
                    </a:ext>
                  </a:extLst>
                </a:blip>
              </a:buBlip>
              <a:defRPr sz="2800"/>
            </a:lvl1pPr>
          </a:lstStyle>
          <a:p>
            <a:r>
              <a:rPr lang="nb-NO"/>
              <a:t>Klikk for å redigere kapittel</a:t>
            </a:r>
            <a:endParaRPr lang="en-US"/>
          </a:p>
        </p:txBody>
      </p:sp>
      <p:sp>
        <p:nvSpPr>
          <p:cNvPr id="8" name="Plassholder for tekst 9">
            <a:extLst>
              <a:ext uri="{FF2B5EF4-FFF2-40B4-BE49-F238E27FC236}">
                <a16:creationId xmlns:a16="http://schemas.microsoft.com/office/drawing/2014/main" id="{B143CB9D-95B3-4247-A923-5EBE66C8046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61023" y="2121750"/>
            <a:ext cx="4330800" cy="900000"/>
          </a:xfrm>
        </p:spPr>
        <p:txBody>
          <a:bodyPr lIns="14400" tIns="0" rIns="0"/>
          <a:lstStyle>
            <a:lvl1pPr marL="0" indent="0">
              <a:buNone/>
              <a:defRPr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nb-NO"/>
              <a:t>Klikk for å redigere undertittel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+mn-lt"/>
              </a:defRPr>
            </a:lvl1pPr>
          </a:lstStyle>
          <a:p>
            <a:fld id="{EC31CAF0-2D2C-49BF-92D2-01D14BD4F728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922866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apittel_2 linjer_oransj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DEBB3BDA-0F86-0072-0BEC-18C7BD85738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06385" y="4771073"/>
            <a:ext cx="648000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 b="0" i="0">
                <a:noFill/>
                <a:latin typeface="+mn-lt"/>
              </a:defRPr>
            </a:lvl1pPr>
          </a:lstStyle>
          <a:p>
            <a:fld id="{98502CAC-5822-F548-B180-D021C63354D2}" type="datetime1">
              <a:rPr lang="nb-NO" smtClean="0"/>
              <a:pPr/>
              <a:t>07.09.2026</a:t>
            </a:fld>
            <a:endParaRPr lang="nb-NO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6A3936B-66E4-2DFA-E9CB-29A31E5739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3429000"/>
            <a:ext cx="9144000" cy="1714499"/>
          </a:xfrm>
          <a:prstGeom prst="rect">
            <a:avLst/>
          </a:prstGeom>
          <a:solidFill>
            <a:srgbClr val="FFDDBD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O" b="0" i="0">
              <a:latin typeface="Arial" panose="020B0604020202020204" pitchFamily="34" charset="0"/>
            </a:endParaRPr>
          </a:p>
        </p:txBody>
      </p:sp>
      <p:sp>
        <p:nvSpPr>
          <p:cNvPr id="5" name="Freeform 4">
            <a:extLst>
              <a:ext uri="{FF2B5EF4-FFF2-40B4-BE49-F238E27FC236}">
                <a16:creationId xmlns:a16="http://schemas.microsoft.com/office/drawing/2014/main" id="{EA4E24A7-5E11-8614-AFD5-74C65A4714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4286250"/>
            <a:ext cx="3386137" cy="857249"/>
          </a:xfrm>
          <a:custGeom>
            <a:avLst/>
            <a:gdLst>
              <a:gd name="connsiteX0" fmla="*/ 0 w 3386137"/>
              <a:gd name="connsiteY0" fmla="*/ 0 h 857249"/>
              <a:gd name="connsiteX1" fmla="*/ 2957513 w 3386137"/>
              <a:gd name="connsiteY1" fmla="*/ 0 h 857249"/>
              <a:gd name="connsiteX2" fmla="*/ 3386138 w 3386137"/>
              <a:gd name="connsiteY2" fmla="*/ 428625 h 857249"/>
              <a:gd name="connsiteX3" fmla="*/ 3386138 w 3386137"/>
              <a:gd name="connsiteY3" fmla="*/ 428625 h 857249"/>
              <a:gd name="connsiteX4" fmla="*/ 2957513 w 3386137"/>
              <a:gd name="connsiteY4" fmla="*/ 857250 h 857249"/>
              <a:gd name="connsiteX5" fmla="*/ 0 w 3386137"/>
              <a:gd name="connsiteY5" fmla="*/ 857250 h 857249"/>
              <a:gd name="connsiteX6" fmla="*/ 0 w 3386137"/>
              <a:gd name="connsiteY6" fmla="*/ 0 h 857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86137" h="857249">
                <a:moveTo>
                  <a:pt x="0" y="0"/>
                </a:moveTo>
                <a:lnTo>
                  <a:pt x="2957513" y="0"/>
                </a:lnTo>
                <a:cubicBezTo>
                  <a:pt x="3194237" y="0"/>
                  <a:pt x="3386138" y="191900"/>
                  <a:pt x="3386138" y="428625"/>
                </a:cubicBezTo>
                <a:lnTo>
                  <a:pt x="3386138" y="428625"/>
                </a:lnTo>
                <a:cubicBezTo>
                  <a:pt x="3386138" y="665350"/>
                  <a:pt x="3194237" y="857250"/>
                  <a:pt x="2957513" y="857250"/>
                </a:cubicBezTo>
                <a:lnTo>
                  <a:pt x="0" y="85725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6"/>
              </a:gs>
              <a:gs pos="99000">
                <a:srgbClr val="FFDDBD"/>
              </a:gs>
            </a:gsLst>
            <a:lin ang="0" scaled="1"/>
          </a:gradFill>
          <a:ln w="4763" cap="flat">
            <a:noFill/>
            <a:prstDash val="solid"/>
            <a:miter/>
          </a:ln>
        </p:spPr>
        <p:txBody>
          <a:bodyPr rtlCol="0" anchor="ctr"/>
          <a:lstStyle/>
          <a:p>
            <a:endParaRPr lang="en-NO" b="0" i="0">
              <a:latin typeface="Arial" panose="020B0604020202020204" pitchFamily="34" charset="0"/>
            </a:endParaRP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5B94CDAC-FFE8-0B52-FBA7-1B54D77AEA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386137" y="4286250"/>
            <a:ext cx="5757862" cy="857249"/>
          </a:xfrm>
          <a:custGeom>
            <a:avLst/>
            <a:gdLst>
              <a:gd name="connsiteX0" fmla="*/ 5757863 w 5757862"/>
              <a:gd name="connsiteY0" fmla="*/ 857250 h 857249"/>
              <a:gd name="connsiteX1" fmla="*/ 428625 w 5757862"/>
              <a:gd name="connsiteY1" fmla="*/ 857250 h 857249"/>
              <a:gd name="connsiteX2" fmla="*/ 0 w 5757862"/>
              <a:gd name="connsiteY2" fmla="*/ 428625 h 857249"/>
              <a:gd name="connsiteX3" fmla="*/ 0 w 5757862"/>
              <a:gd name="connsiteY3" fmla="*/ 428625 h 857249"/>
              <a:gd name="connsiteX4" fmla="*/ 428625 w 5757862"/>
              <a:gd name="connsiteY4" fmla="*/ 0 h 857249"/>
              <a:gd name="connsiteX5" fmla="*/ 5757863 w 5757862"/>
              <a:gd name="connsiteY5" fmla="*/ 0 h 857249"/>
              <a:gd name="connsiteX6" fmla="*/ 5757863 w 5757862"/>
              <a:gd name="connsiteY6" fmla="*/ 857250 h 857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57862" h="857249">
                <a:moveTo>
                  <a:pt x="5757863" y="857250"/>
                </a:moveTo>
                <a:lnTo>
                  <a:pt x="428625" y="857250"/>
                </a:lnTo>
                <a:cubicBezTo>
                  <a:pt x="191900" y="857250"/>
                  <a:pt x="0" y="665350"/>
                  <a:pt x="0" y="428625"/>
                </a:cubicBezTo>
                <a:lnTo>
                  <a:pt x="0" y="428625"/>
                </a:lnTo>
                <a:cubicBezTo>
                  <a:pt x="0" y="191900"/>
                  <a:pt x="191900" y="0"/>
                  <a:pt x="428625" y="0"/>
                </a:cubicBezTo>
                <a:lnTo>
                  <a:pt x="5757863" y="0"/>
                </a:lnTo>
                <a:lnTo>
                  <a:pt x="5757863" y="857250"/>
                </a:lnTo>
                <a:close/>
              </a:path>
            </a:pathLst>
          </a:custGeom>
          <a:gradFill>
            <a:gsLst>
              <a:gs pos="0">
                <a:srgbClr val="FFDDBD"/>
              </a:gs>
              <a:gs pos="100000">
                <a:schemeClr val="accent6"/>
              </a:gs>
            </a:gsLst>
            <a:lin ang="10800000" scaled="1"/>
          </a:gradFill>
          <a:ln w="4763" cap="flat">
            <a:noFill/>
            <a:prstDash val="solid"/>
            <a:miter/>
          </a:ln>
        </p:spPr>
        <p:txBody>
          <a:bodyPr rtlCol="0" anchor="ctr"/>
          <a:lstStyle/>
          <a:p>
            <a:endParaRPr lang="en-NO" b="0" i="0">
              <a:latin typeface="Arial" panose="020B0604020202020204" pitchFamily="34" charset="0"/>
            </a:endParaRPr>
          </a:p>
        </p:txBody>
      </p:sp>
      <p:sp>
        <p:nvSpPr>
          <p:cNvPr id="10" name="Graphic 1">
            <a:extLst>
              <a:ext uri="{FF2B5EF4-FFF2-40B4-BE49-F238E27FC236}">
                <a16:creationId xmlns:a16="http://schemas.microsoft.com/office/drawing/2014/main" id="{821AAF53-D889-7620-3E75-B450124407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5400000">
            <a:off x="2597944" y="831056"/>
            <a:ext cx="857249" cy="6053138"/>
          </a:xfrm>
          <a:prstGeom prst="round2Same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rgbClr val="FFDDBD"/>
              </a:gs>
              <a:gs pos="100000">
                <a:schemeClr val="accent6"/>
              </a:gs>
            </a:gsLst>
            <a:lin ang="16200000" scaled="1"/>
            <a:tileRect/>
          </a:gradFill>
          <a:ln w="3417" cap="flat">
            <a:noFill/>
            <a:prstDash val="solid"/>
            <a:miter/>
          </a:ln>
        </p:spPr>
        <p:txBody>
          <a:bodyPr rtlCol="0" anchor="ctr"/>
          <a:lstStyle/>
          <a:p>
            <a:endParaRPr lang="en-NO" b="0" i="0">
              <a:latin typeface="Arial" panose="020B0604020202020204" pitchFamily="34" charset="0"/>
            </a:endParaRPr>
          </a:p>
        </p:txBody>
      </p:sp>
      <p:sp>
        <p:nvSpPr>
          <p:cNvPr id="12" name="Graphic 1">
            <a:extLst>
              <a:ext uri="{FF2B5EF4-FFF2-40B4-BE49-F238E27FC236}">
                <a16:creationId xmlns:a16="http://schemas.microsoft.com/office/drawing/2014/main" id="{02755CCC-6812-DFA2-24F1-3DBDE18504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16200000">
            <a:off x="7169942" y="2312193"/>
            <a:ext cx="857249" cy="3090865"/>
          </a:xfrm>
          <a:prstGeom prst="round2Same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rgbClr val="FFDDBD"/>
              </a:gs>
              <a:gs pos="99000">
                <a:schemeClr val="accent6"/>
              </a:gs>
            </a:gsLst>
            <a:lin ang="5400000" scaled="0"/>
            <a:tileRect/>
          </a:gradFill>
          <a:ln w="3417" cap="flat">
            <a:noFill/>
            <a:prstDash val="solid"/>
            <a:miter/>
          </a:ln>
        </p:spPr>
        <p:txBody>
          <a:bodyPr rtlCol="0" anchor="ctr"/>
          <a:lstStyle/>
          <a:p>
            <a:endParaRPr lang="en-NO" b="0" i="0">
              <a:latin typeface="Arial" panose="020B0604020202020204" pitchFamily="34" charset="0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A0D4612B-295C-FD29-1B8D-7B0CBBDDA9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5400000">
            <a:off x="6053137" y="3429001"/>
            <a:ext cx="857250" cy="857249"/>
          </a:xfrm>
          <a:prstGeom prst="ellipse">
            <a:avLst/>
          </a:prstGeom>
          <a:solidFill>
            <a:schemeClr val="accent6"/>
          </a:solidFill>
          <a:ln w="4763" cap="flat">
            <a:noFill/>
            <a:prstDash val="solid"/>
            <a:miter/>
          </a:ln>
        </p:spPr>
        <p:txBody>
          <a:bodyPr rtlCol="0" anchor="ctr"/>
          <a:lstStyle/>
          <a:p>
            <a:endParaRPr lang="en-NO" b="0" i="0">
              <a:latin typeface="+mn-lt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28FE6F2-B92C-669A-12CE-C7AA4BF4CD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1022" y="997050"/>
            <a:ext cx="5285589" cy="957015"/>
          </a:xfrm>
        </p:spPr>
        <p:txBody>
          <a:bodyPr bIns="0" anchor="b">
            <a:noAutofit/>
          </a:bodyPr>
          <a:lstStyle>
            <a:lvl1pPr marL="0" indent="360000">
              <a:buFontTx/>
              <a:buBlip>
                <a:blip>
                  <a:extLst>
                    <a:ext uri="{96DAC541-7B7A-43D3-8B79-37D633B846F1}">
                      <asvg:svgBlip xmlns:asvg="http://schemas.microsoft.com/office/drawing/2016/SVG/main" r:embed="rId2"/>
                    </a:ext>
                  </a:extLst>
                </a:blip>
              </a:buBlip>
              <a:defRPr sz="2800"/>
            </a:lvl1pPr>
          </a:lstStyle>
          <a:p>
            <a:r>
              <a:rPr lang="nb-NO"/>
              <a:t>Klikk for å redigere kapittel</a:t>
            </a:r>
            <a:endParaRPr lang="en-US"/>
          </a:p>
        </p:txBody>
      </p:sp>
      <p:sp>
        <p:nvSpPr>
          <p:cNvPr id="3" name="Plassholder for tekst 9">
            <a:extLst>
              <a:ext uri="{FF2B5EF4-FFF2-40B4-BE49-F238E27FC236}">
                <a16:creationId xmlns:a16="http://schemas.microsoft.com/office/drawing/2014/main" id="{A5F1DF30-F30B-4C67-904B-141F8100798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61023" y="2121750"/>
            <a:ext cx="4330800" cy="900000"/>
          </a:xfrm>
        </p:spPr>
        <p:txBody>
          <a:bodyPr lIns="14400" tIns="0" rIns="0"/>
          <a:lstStyle>
            <a:lvl1pPr marL="0" indent="0">
              <a:buNone/>
              <a:defRPr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nb-NO"/>
              <a:t>Klikk for å redigere undertittel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+mn-lt"/>
              </a:defRPr>
            </a:lvl1pPr>
          </a:lstStyle>
          <a:p>
            <a:fld id="{EC31CAF0-2D2C-49BF-92D2-01D14BD4F728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920812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vslutning_mørk blå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D4758F11-9DF3-234A-8E9D-B0DC4815D4E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06385" y="4771073"/>
            <a:ext cx="648000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 b="0" i="0">
                <a:noFill/>
                <a:latin typeface="+mn-lt"/>
              </a:defRPr>
            </a:lvl1pPr>
          </a:lstStyle>
          <a:p>
            <a:fld id="{98502CAC-5822-F548-B180-D021C63354D2}" type="datetime1">
              <a:rPr lang="nb-NO" smtClean="0"/>
              <a:pPr/>
              <a:t>07.09.2026</a:t>
            </a:fld>
            <a:endParaRPr lang="nb-NO"/>
          </a:p>
        </p:txBody>
      </p:sp>
      <p:sp>
        <p:nvSpPr>
          <p:cNvPr id="4" name="Graphic 40">
            <a:extLst>
              <a:ext uri="{FF2B5EF4-FFF2-40B4-BE49-F238E27FC236}">
                <a16:creationId xmlns:a16="http://schemas.microsoft.com/office/drawing/2014/main" id="{1BF9E949-87E4-19F6-90B0-364D7EB7BB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5400000">
            <a:off x="2214182" y="1208442"/>
            <a:ext cx="1720876" cy="6149240"/>
          </a:xfrm>
          <a:prstGeom prst="round2Same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5400000" scaled="0"/>
            <a:tileRect/>
          </a:gradFill>
          <a:ln w="4779" cap="flat">
            <a:noFill/>
            <a:prstDash val="solid"/>
            <a:miter/>
          </a:ln>
        </p:spPr>
        <p:txBody>
          <a:bodyPr rtlCol="0" anchor="ctr"/>
          <a:lstStyle/>
          <a:p>
            <a:endParaRPr lang="en-NO" b="0" i="0">
              <a:latin typeface="Arial" panose="020B0604020202020204" pitchFamily="34" charset="0"/>
            </a:endParaRPr>
          </a:p>
        </p:txBody>
      </p:sp>
      <p:sp>
        <p:nvSpPr>
          <p:cNvPr id="6" name="Graphic 40">
            <a:extLst>
              <a:ext uri="{FF2B5EF4-FFF2-40B4-BE49-F238E27FC236}">
                <a16:creationId xmlns:a16="http://schemas.microsoft.com/office/drawing/2014/main" id="{D6C79F03-5CC0-E8A6-E7F2-8B9C2508E5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16200000">
            <a:off x="6786183" y="2785680"/>
            <a:ext cx="1720876" cy="2994763"/>
          </a:xfrm>
          <a:prstGeom prst="round2Same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16200000" scaled="0"/>
            <a:tileRect/>
          </a:gradFill>
          <a:ln w="4779" cap="flat">
            <a:noFill/>
            <a:prstDash val="solid"/>
            <a:miter/>
          </a:ln>
        </p:spPr>
        <p:txBody>
          <a:bodyPr rtlCol="0" anchor="ctr"/>
          <a:lstStyle/>
          <a:p>
            <a:endParaRPr lang="en-NO" b="0" i="0">
              <a:latin typeface="Arial" panose="020B0604020202020204" pitchFamily="34" charset="0"/>
            </a:endParaRP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0090604B-D3C6-712E-7991-3B6A03E2AD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6149238" y="3422626"/>
            <a:ext cx="1720874" cy="1720874"/>
          </a:xfrm>
          <a:prstGeom prst="rect">
            <a:avLst/>
          </a:prstGeom>
        </p:spPr>
      </p:pic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5475D2B3-1567-AE1A-3DD6-8B8B8D7A036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80952" y="4771073"/>
            <a:ext cx="216000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 b="0" i="0">
                <a:noFill/>
                <a:latin typeface="+mn-lt"/>
              </a:defRPr>
            </a:lvl1pPr>
          </a:lstStyle>
          <a:p>
            <a:fld id="{EC31CAF0-2D2C-49BF-92D2-01D14BD4F728}" type="slidenum">
              <a:rPr lang="nb-NO" smtClean="0"/>
              <a:pPr/>
              <a:t>‹#›</a:t>
            </a:fld>
            <a:endParaRPr lang="nb-NO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8AAF9912-5F16-4FD6-8EE8-C70B7D68335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1023" y="1052697"/>
            <a:ext cx="5437996" cy="957015"/>
          </a:xfrm>
        </p:spPr>
        <p:txBody>
          <a:bodyPr bIns="0" anchor="b">
            <a:noAutofit/>
          </a:bodyPr>
          <a:lstStyle>
            <a:lvl1pPr marL="0" indent="0">
              <a:buSzPct val="110000"/>
              <a:buFontTx/>
              <a:buBlip>
                <a:blip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defRPr sz="3200">
                <a:solidFill>
                  <a:schemeClr val="bg1"/>
                </a:solidFill>
              </a:defRPr>
            </a:lvl1pPr>
          </a:lstStyle>
          <a:p>
            <a:r>
              <a:rPr lang="nb-NO"/>
              <a:t>Legg til avslutningstekst</a:t>
            </a:r>
            <a:endParaRPr lang="en-US"/>
          </a:p>
        </p:txBody>
      </p:sp>
      <p:sp>
        <p:nvSpPr>
          <p:cNvPr id="12" name="Plassholder for tekst 9">
            <a:extLst>
              <a:ext uri="{FF2B5EF4-FFF2-40B4-BE49-F238E27FC236}">
                <a16:creationId xmlns:a16="http://schemas.microsoft.com/office/drawing/2014/main" id="{96A03854-6A26-4646-BA77-FD67ADC6F39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61023" y="2312806"/>
            <a:ext cx="3671541" cy="878915"/>
          </a:xfrm>
        </p:spPr>
        <p:txBody>
          <a:bodyPr lIns="14400" tIns="0" rIns="0"/>
          <a:lstStyle>
            <a:lvl1pPr marL="0" indent="0">
              <a:buNone/>
              <a:defRPr sz="14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/>
              <a:t>Klikk for å legge til kontaktinformasjon, lenker eller annen avslutningstekst</a:t>
            </a:r>
          </a:p>
        </p:txBody>
      </p:sp>
      <p:sp>
        <p:nvSpPr>
          <p:cNvPr id="7" name="Plassholder for tekst 8">
            <a:extLst>
              <a:ext uri="{FF2B5EF4-FFF2-40B4-BE49-F238E27FC236}">
                <a16:creationId xmlns:a16="http://schemas.microsoft.com/office/drawing/2014/main" id="{CE180B24-CAF7-023F-8F4C-B8EF2981111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61022" y="3821906"/>
            <a:ext cx="3503771" cy="1098882"/>
          </a:xfrm>
        </p:spPr>
        <p:txBody>
          <a:bodyPr lIns="0" rIns="0" bIns="0" anchor="b" anchorCtr="0">
            <a:noAutofit/>
          </a:bodyPr>
          <a:lstStyle>
            <a:lvl1pPr marL="0" indent="0">
              <a:buNone/>
              <a:defRPr sz="700">
                <a:solidFill>
                  <a:schemeClr val="bg1"/>
                </a:solidFill>
                <a:latin typeface="+mn-lt"/>
              </a:defRPr>
            </a:lvl1pPr>
            <a:lvl2pPr marL="198000" indent="0">
              <a:buNone/>
              <a:defRPr/>
            </a:lvl2pPr>
            <a:lvl3pPr marL="3780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nb-NO"/>
              <a:t>Klikk for å legge inn krediteringstekst for foto, illustrasjoner eller annet materiale som er benyttet i presentasjonen.</a:t>
            </a:r>
          </a:p>
        </p:txBody>
      </p:sp>
    </p:spTree>
    <p:extLst>
      <p:ext uri="{BB962C8B-B14F-4D97-AF65-F5344CB8AC3E}">
        <p14:creationId xmlns:p14="http://schemas.microsoft.com/office/powerpoint/2010/main" val="1583166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_lys blå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1A5895C2-0047-BCEC-718E-9364B9E6676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06385" y="4771073"/>
            <a:ext cx="648000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noFill/>
                <a:latin typeface="+mn-lt"/>
              </a:defRPr>
            </a:lvl1pPr>
          </a:lstStyle>
          <a:p>
            <a:fld id="{98502CAC-5822-F548-B180-D021C63354D2}" type="datetime1">
              <a:rPr lang="nb-NO" smtClean="0"/>
              <a:pPr/>
              <a:t>07.09.2026</a:t>
            </a:fld>
            <a:endParaRPr lang="nb-NO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64348" y="296608"/>
            <a:ext cx="6246000" cy="540000"/>
          </a:xfrm>
        </p:spPr>
        <p:txBody>
          <a:bodyPr>
            <a:noAutofit/>
          </a:bodyPr>
          <a:lstStyle>
            <a:lvl1pPr marL="0" indent="0">
              <a:buFontTx/>
              <a:buBlip>
                <a:blip>
                  <a:extLst>
                    <a:ext uri="{96DAC541-7B7A-43D3-8B79-37D633B846F1}">
                      <asvg:svgBlip xmlns:asvg="http://schemas.microsoft.com/office/drawing/2016/SVG/main" r:embed="rId2"/>
                    </a:ext>
                  </a:extLst>
                </a:blip>
              </a:buBlip>
              <a:defRPr/>
            </a:lvl1pPr>
          </a:lstStyle>
          <a:p>
            <a:r>
              <a:rPr lang="nb-NO"/>
              <a:t>Agenda / innhold / oppsummering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6253" y="956041"/>
            <a:ext cx="7948482" cy="2901584"/>
          </a:xfrm>
        </p:spPr>
        <p:txBody>
          <a:bodyPr numCol="2" spcCol="360000"/>
          <a:lstStyle>
            <a:lvl1pPr>
              <a:buClr>
                <a:schemeClr val="tx2"/>
              </a:buCl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</p:txBody>
      </p:sp>
      <p:sp>
        <p:nvSpPr>
          <p:cNvPr id="4" name="Graphic 1">
            <a:extLst>
              <a:ext uri="{FF2B5EF4-FFF2-40B4-BE49-F238E27FC236}">
                <a16:creationId xmlns:a16="http://schemas.microsoft.com/office/drawing/2014/main" id="{41356A88-E781-A837-77FD-F7D15CC720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16200000">
            <a:off x="7166097" y="3178253"/>
            <a:ext cx="866767" cy="3089039"/>
          </a:xfrm>
          <a:prstGeom prst="round2Same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chemeClr val="accent4"/>
              </a:gs>
              <a:gs pos="100000">
                <a:schemeClr val="bg2"/>
              </a:gs>
            </a:gsLst>
            <a:lin ang="16200000" scaled="0"/>
            <a:tileRect/>
          </a:gradFill>
          <a:ln w="3417" cap="flat">
            <a:noFill/>
            <a:prstDash val="solid"/>
            <a:miter/>
          </a:ln>
        </p:spPr>
        <p:txBody>
          <a:bodyPr rtlCol="0" anchor="ctr"/>
          <a:lstStyle/>
          <a:p>
            <a:endParaRPr lang="en-NO" b="0" i="0">
              <a:latin typeface="+mn-lt"/>
            </a:endParaRP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5207E958-FF9C-D761-18FF-AF95078A42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054961" y="4289391"/>
            <a:ext cx="860437" cy="860437"/>
          </a:xfrm>
          <a:prstGeom prst="rect">
            <a:avLst/>
          </a:prstGeom>
        </p:spPr>
      </p:pic>
      <p:sp>
        <p:nvSpPr>
          <p:cNvPr id="7" name="Graphic 1">
            <a:extLst>
              <a:ext uri="{FF2B5EF4-FFF2-40B4-BE49-F238E27FC236}">
                <a16:creationId xmlns:a16="http://schemas.microsoft.com/office/drawing/2014/main" id="{A5B25A52-24D7-A004-64D7-7F3D119E06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5400000">
            <a:off x="2594096" y="1695293"/>
            <a:ext cx="866767" cy="6054961"/>
          </a:xfrm>
          <a:prstGeom prst="round2Same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chemeClr val="bg2"/>
              </a:gs>
              <a:gs pos="100000">
                <a:schemeClr val="accent4"/>
              </a:gs>
            </a:gsLst>
            <a:lin ang="16200000" scaled="1"/>
            <a:tileRect/>
          </a:gradFill>
          <a:ln w="3417" cap="flat">
            <a:noFill/>
            <a:prstDash val="solid"/>
            <a:miter/>
          </a:ln>
        </p:spPr>
        <p:txBody>
          <a:bodyPr rtlCol="0" anchor="ctr"/>
          <a:lstStyle/>
          <a:p>
            <a:endParaRPr lang="en-NO" b="0" i="0">
              <a:latin typeface="+mn-lt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+mn-lt"/>
              </a:defRPr>
            </a:lvl1pPr>
          </a:lstStyle>
          <a:p>
            <a:fld id="{EC31CAF0-2D2C-49BF-92D2-01D14BD4F728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811282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vslutning_lys blå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F148649D-865C-0FF4-45EE-920823CA80E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80952" y="4771073"/>
            <a:ext cx="216000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 b="0" i="0">
                <a:noFill/>
                <a:latin typeface="+mn-lt"/>
              </a:defRPr>
            </a:lvl1pPr>
          </a:lstStyle>
          <a:p>
            <a:fld id="{EC31CAF0-2D2C-49BF-92D2-01D14BD4F728}" type="slidenum">
              <a:rPr lang="nb-NO" smtClean="0"/>
              <a:pPr/>
              <a:t>‹#›</a:t>
            </a:fld>
            <a:endParaRPr lang="nb-NO"/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B10CB0FE-1A5F-66E8-7D0A-CDF6708B7A5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06385" y="4771073"/>
            <a:ext cx="648000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 b="0" i="0">
                <a:noFill/>
                <a:latin typeface="+mn-lt"/>
              </a:defRPr>
            </a:lvl1pPr>
          </a:lstStyle>
          <a:p>
            <a:fld id="{98502CAC-5822-F548-B180-D021C63354D2}" type="datetime1">
              <a:rPr lang="nb-NO" smtClean="0"/>
              <a:pPr/>
              <a:t>07.09.2026</a:t>
            </a:fld>
            <a:endParaRPr lang="nb-NO"/>
          </a:p>
        </p:txBody>
      </p:sp>
      <p:sp>
        <p:nvSpPr>
          <p:cNvPr id="10" name="Graphic 40">
            <a:extLst>
              <a:ext uri="{FF2B5EF4-FFF2-40B4-BE49-F238E27FC236}">
                <a16:creationId xmlns:a16="http://schemas.microsoft.com/office/drawing/2014/main" id="{07DD10B2-94FF-0B2F-3342-BA08993451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5400000">
            <a:off x="2214182" y="1208442"/>
            <a:ext cx="1720876" cy="6149240"/>
          </a:xfrm>
          <a:prstGeom prst="round2Same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chemeClr val="accent4"/>
              </a:gs>
              <a:gs pos="100000">
                <a:schemeClr val="bg2"/>
              </a:gs>
            </a:gsLst>
            <a:lin ang="5400000" scaled="0"/>
            <a:tileRect/>
          </a:gradFill>
          <a:ln w="4779" cap="flat">
            <a:noFill/>
            <a:prstDash val="solid"/>
            <a:miter/>
          </a:ln>
        </p:spPr>
        <p:txBody>
          <a:bodyPr rtlCol="0" anchor="ctr"/>
          <a:lstStyle/>
          <a:p>
            <a:endParaRPr lang="en-NO" b="0" i="0">
              <a:latin typeface="Arial" panose="020B0604020202020204" pitchFamily="34" charset="0"/>
            </a:endParaRPr>
          </a:p>
        </p:txBody>
      </p:sp>
      <p:sp>
        <p:nvSpPr>
          <p:cNvPr id="13" name="Graphic 40">
            <a:extLst>
              <a:ext uri="{FF2B5EF4-FFF2-40B4-BE49-F238E27FC236}">
                <a16:creationId xmlns:a16="http://schemas.microsoft.com/office/drawing/2014/main" id="{3C510393-0242-E4AF-95FC-ADFC75C70E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16200000">
            <a:off x="6786183" y="2785680"/>
            <a:ext cx="1720876" cy="2994763"/>
          </a:xfrm>
          <a:prstGeom prst="round2Same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chemeClr val="accent4"/>
              </a:gs>
              <a:gs pos="100000">
                <a:schemeClr val="bg2"/>
              </a:gs>
            </a:gsLst>
            <a:lin ang="16200000" scaled="0"/>
            <a:tileRect/>
          </a:gradFill>
          <a:ln w="4779" cap="flat">
            <a:noFill/>
            <a:prstDash val="solid"/>
            <a:miter/>
          </a:ln>
        </p:spPr>
        <p:txBody>
          <a:bodyPr rtlCol="0" anchor="ctr"/>
          <a:lstStyle/>
          <a:p>
            <a:endParaRPr lang="en-NO" b="0" i="0">
              <a:latin typeface="Arial" panose="020B0604020202020204" pitchFamily="34" charset="0"/>
            </a:endParaRPr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349BC181-81DE-4A43-F041-730EBD7048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6149238" y="3422626"/>
            <a:ext cx="1720874" cy="172087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8D7DBD1-59CC-FBA4-7066-79D936DB743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1023" y="1052697"/>
            <a:ext cx="5437996" cy="957015"/>
          </a:xfrm>
        </p:spPr>
        <p:txBody>
          <a:bodyPr bIns="0" anchor="b">
            <a:noAutofit/>
          </a:bodyPr>
          <a:lstStyle>
            <a:lvl1pPr marL="0" indent="0">
              <a:buSzPct val="110000"/>
              <a:buFontTx/>
              <a:buBlip>
                <a:blip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defRPr sz="3200">
                <a:solidFill>
                  <a:schemeClr val="tx2"/>
                </a:solidFill>
              </a:defRPr>
            </a:lvl1pPr>
          </a:lstStyle>
          <a:p>
            <a:r>
              <a:rPr lang="nb-NO"/>
              <a:t>Legg til avslutningstekst</a:t>
            </a:r>
            <a:endParaRPr lang="en-US"/>
          </a:p>
        </p:txBody>
      </p:sp>
      <p:sp>
        <p:nvSpPr>
          <p:cNvPr id="12" name="Plassholder for tekst 9">
            <a:extLst>
              <a:ext uri="{FF2B5EF4-FFF2-40B4-BE49-F238E27FC236}">
                <a16:creationId xmlns:a16="http://schemas.microsoft.com/office/drawing/2014/main" id="{96A03854-6A26-4646-BA77-FD67ADC6F39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61023" y="2312806"/>
            <a:ext cx="3671541" cy="878915"/>
          </a:xfrm>
        </p:spPr>
        <p:txBody>
          <a:bodyPr lIns="14400" tIns="0" rIns="0"/>
          <a:lstStyle>
            <a:lvl1pPr marL="0" indent="0">
              <a:buNone/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/>
              <a:t>Klikk for å legge til kontaktinformasjon, lenker eller annen avslutningstekst</a:t>
            </a:r>
          </a:p>
        </p:txBody>
      </p:sp>
      <p:sp>
        <p:nvSpPr>
          <p:cNvPr id="15" name="Plassholder for tekst 8">
            <a:extLst>
              <a:ext uri="{FF2B5EF4-FFF2-40B4-BE49-F238E27FC236}">
                <a16:creationId xmlns:a16="http://schemas.microsoft.com/office/drawing/2014/main" id="{60379202-B471-507C-F024-AF741CA8B78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61022" y="3821906"/>
            <a:ext cx="3503771" cy="1098882"/>
          </a:xfrm>
        </p:spPr>
        <p:txBody>
          <a:bodyPr lIns="0" rIns="0" bIns="0" anchor="b" anchorCtr="0">
            <a:noAutofit/>
          </a:bodyPr>
          <a:lstStyle>
            <a:lvl1pPr marL="0" indent="0">
              <a:buNone/>
              <a:defRPr sz="700">
                <a:solidFill>
                  <a:schemeClr val="tx1"/>
                </a:solidFill>
                <a:latin typeface="+mn-lt"/>
              </a:defRPr>
            </a:lvl1pPr>
            <a:lvl2pPr marL="198000" indent="0">
              <a:buNone/>
              <a:defRPr/>
            </a:lvl2pPr>
            <a:lvl3pPr marL="3780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nb-NO"/>
              <a:t>Klikk for å legge inn krediteringstekst for foto, illustrasjoner eller annet materiale som er benyttet i presentasjonen.</a:t>
            </a:r>
          </a:p>
        </p:txBody>
      </p:sp>
    </p:spTree>
    <p:extLst>
      <p:ext uri="{BB962C8B-B14F-4D97-AF65-F5344CB8AC3E}">
        <p14:creationId xmlns:p14="http://schemas.microsoft.com/office/powerpoint/2010/main" val="1601404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vslutning_hvi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A9982DB8-F2CF-EE65-43CE-8FA0C64C7C5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06385" y="4771073"/>
            <a:ext cx="648000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 b="0" i="0">
                <a:noFill/>
                <a:latin typeface="+mn-lt"/>
              </a:defRPr>
            </a:lvl1pPr>
          </a:lstStyle>
          <a:p>
            <a:fld id="{98502CAC-5822-F548-B180-D021C63354D2}" type="datetime1">
              <a:rPr lang="nb-NO" smtClean="0"/>
              <a:pPr/>
              <a:t>07.09.2026</a:t>
            </a:fld>
            <a:endParaRPr lang="nb-NO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8472B28-7F2B-692C-5740-2C1BC9EE47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3422622"/>
            <a:ext cx="9144000" cy="1720877"/>
          </a:xfrm>
          <a:prstGeom prst="rect">
            <a:avLst/>
          </a:prstGeom>
          <a:solidFill>
            <a:schemeClr val="bg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O" b="0" i="0">
              <a:latin typeface="Arial" panose="020B0604020202020204" pitchFamily="34" charset="0"/>
            </a:endParaRPr>
          </a:p>
        </p:txBody>
      </p:sp>
      <p:sp>
        <p:nvSpPr>
          <p:cNvPr id="4" name="Graphic 40">
            <a:extLst>
              <a:ext uri="{FF2B5EF4-FFF2-40B4-BE49-F238E27FC236}">
                <a16:creationId xmlns:a16="http://schemas.microsoft.com/office/drawing/2014/main" id="{7FEE4C87-CA60-D4F1-326B-6E328F0B53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5400000">
            <a:off x="2214182" y="1208442"/>
            <a:ext cx="1720876" cy="6149240"/>
          </a:xfrm>
          <a:prstGeom prst="round2Same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chemeClr val="accent4"/>
              </a:gs>
              <a:gs pos="100000">
                <a:schemeClr val="bg2"/>
              </a:gs>
            </a:gsLst>
            <a:lin ang="5400000" scaled="0"/>
            <a:tileRect/>
          </a:gradFill>
          <a:ln w="4779" cap="flat">
            <a:noFill/>
            <a:prstDash val="solid"/>
            <a:miter/>
          </a:ln>
        </p:spPr>
        <p:txBody>
          <a:bodyPr rtlCol="0" anchor="ctr"/>
          <a:lstStyle/>
          <a:p>
            <a:endParaRPr lang="en-NO" b="0" i="0">
              <a:latin typeface="Arial" panose="020B0604020202020204" pitchFamily="34" charset="0"/>
            </a:endParaRPr>
          </a:p>
        </p:txBody>
      </p:sp>
      <p:sp>
        <p:nvSpPr>
          <p:cNvPr id="5" name="Graphic 40">
            <a:extLst>
              <a:ext uri="{FF2B5EF4-FFF2-40B4-BE49-F238E27FC236}">
                <a16:creationId xmlns:a16="http://schemas.microsoft.com/office/drawing/2014/main" id="{29E4C6BC-7D6A-A687-2FC8-40889C0750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16200000">
            <a:off x="6786183" y="2785680"/>
            <a:ext cx="1720876" cy="2994763"/>
          </a:xfrm>
          <a:prstGeom prst="round2Same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chemeClr val="accent4"/>
              </a:gs>
              <a:gs pos="100000">
                <a:schemeClr val="bg2"/>
              </a:gs>
            </a:gsLst>
            <a:lin ang="16200000" scaled="0"/>
            <a:tileRect/>
          </a:gradFill>
          <a:ln w="4779" cap="flat">
            <a:noFill/>
            <a:prstDash val="solid"/>
            <a:miter/>
          </a:ln>
        </p:spPr>
        <p:txBody>
          <a:bodyPr rtlCol="0" anchor="ctr"/>
          <a:lstStyle/>
          <a:p>
            <a:endParaRPr lang="en-NO" b="0" i="0">
              <a:latin typeface="Arial" panose="020B0604020202020204" pitchFamily="34" charset="0"/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FB3AC964-1315-81A5-BA02-D326E9B71C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6149238" y="3422626"/>
            <a:ext cx="1720874" cy="1720874"/>
          </a:xfrm>
          <a:prstGeom prst="rect">
            <a:avLst/>
          </a:prstGeom>
        </p:spPr>
      </p:pic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657395E5-BD45-A9AF-B78E-6E6E5C25B2F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80952" y="4771073"/>
            <a:ext cx="216000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 b="0" i="0">
                <a:noFill/>
                <a:latin typeface="+mn-lt"/>
              </a:defRPr>
            </a:lvl1pPr>
          </a:lstStyle>
          <a:p>
            <a:fld id="{EC31CAF0-2D2C-49BF-92D2-01D14BD4F728}" type="slidenum">
              <a:rPr lang="nb-NO" smtClean="0"/>
              <a:pPr/>
              <a:t>‹#›</a:t>
            </a:fld>
            <a:endParaRPr lang="nb-NO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93492CF-5BEE-3FB0-7EAA-D61C19FFEE1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1023" y="1052697"/>
            <a:ext cx="5437996" cy="957015"/>
          </a:xfrm>
        </p:spPr>
        <p:txBody>
          <a:bodyPr bIns="0" anchor="b">
            <a:noAutofit/>
          </a:bodyPr>
          <a:lstStyle>
            <a:lvl1pPr marL="0" indent="0">
              <a:buSzPct val="110000"/>
              <a:buFontTx/>
              <a:buBlip>
                <a:blip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defRPr sz="3200">
                <a:solidFill>
                  <a:schemeClr val="tx2"/>
                </a:solidFill>
              </a:defRPr>
            </a:lvl1pPr>
          </a:lstStyle>
          <a:p>
            <a:r>
              <a:rPr lang="nb-NO"/>
              <a:t>Legg til avslutningstekst</a:t>
            </a:r>
            <a:endParaRPr lang="en-US"/>
          </a:p>
        </p:txBody>
      </p:sp>
      <p:sp>
        <p:nvSpPr>
          <p:cNvPr id="12" name="Plassholder for tekst 9">
            <a:extLst>
              <a:ext uri="{FF2B5EF4-FFF2-40B4-BE49-F238E27FC236}">
                <a16:creationId xmlns:a16="http://schemas.microsoft.com/office/drawing/2014/main" id="{96A03854-6A26-4646-BA77-FD67ADC6F39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61023" y="2312806"/>
            <a:ext cx="3671541" cy="878915"/>
          </a:xfrm>
        </p:spPr>
        <p:txBody>
          <a:bodyPr lIns="14400" tIns="0" rIns="0"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/>
              <a:t>Klikk for å legge til kontaktinformasjon, lenker eller annen avslutningstekst</a:t>
            </a:r>
          </a:p>
        </p:txBody>
      </p:sp>
      <p:sp>
        <p:nvSpPr>
          <p:cNvPr id="6" name="Plassholder for tekst 8">
            <a:extLst>
              <a:ext uri="{FF2B5EF4-FFF2-40B4-BE49-F238E27FC236}">
                <a16:creationId xmlns:a16="http://schemas.microsoft.com/office/drawing/2014/main" id="{BF3CA443-952F-4326-8D04-E4114A6222C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61022" y="3821906"/>
            <a:ext cx="3503771" cy="1098882"/>
          </a:xfrm>
        </p:spPr>
        <p:txBody>
          <a:bodyPr lIns="0" rIns="0" bIns="0" anchor="b" anchorCtr="0">
            <a:noAutofit/>
          </a:bodyPr>
          <a:lstStyle>
            <a:lvl1pPr marL="0" indent="0">
              <a:buNone/>
              <a:defRPr sz="700">
                <a:solidFill>
                  <a:schemeClr val="tx1"/>
                </a:solidFill>
              </a:defRPr>
            </a:lvl1pPr>
            <a:lvl2pPr marL="198000" indent="0">
              <a:buNone/>
              <a:defRPr/>
            </a:lvl2pPr>
            <a:lvl3pPr marL="3780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nb-NO"/>
              <a:t>Klikk for å legge inn krediteringstekst for foto, illustrasjoner eller annet materiale som er benyttet i presentasjonen.</a:t>
            </a:r>
          </a:p>
        </p:txBody>
      </p:sp>
    </p:spTree>
    <p:extLst>
      <p:ext uri="{BB962C8B-B14F-4D97-AF65-F5344CB8AC3E}">
        <p14:creationId xmlns:p14="http://schemas.microsoft.com/office/powerpoint/2010/main" val="1367525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vslutning_mørk blå med logo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80FA2607-97B5-AE76-3D04-7D0E6D25A6A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80952" y="4771073"/>
            <a:ext cx="216000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 b="0" i="0">
                <a:noFill/>
                <a:latin typeface="Arial" panose="020B0604020202020204" pitchFamily="34" charset="0"/>
              </a:defRPr>
            </a:lvl1pPr>
          </a:lstStyle>
          <a:p>
            <a:fld id="{EC31CAF0-2D2C-49BF-92D2-01D14BD4F728}" type="slidenum">
              <a:rPr lang="nb-NO" smtClean="0"/>
              <a:pPr/>
              <a:t>‹#›</a:t>
            </a:fld>
            <a:endParaRPr lang="nb-NO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D6E9B1F4-90DC-3D59-51E9-C93F9010FCC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06385" y="4771073"/>
            <a:ext cx="648000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 b="0" i="0">
                <a:noFill/>
                <a:latin typeface="Arial" panose="020B0604020202020204" pitchFamily="34" charset="0"/>
              </a:defRPr>
            </a:lvl1pPr>
          </a:lstStyle>
          <a:p>
            <a:fld id="{98502CAC-5822-F548-B180-D021C63354D2}" type="datetime1">
              <a:rPr lang="nb-NO" smtClean="0"/>
              <a:pPr/>
              <a:t>07.09.2026</a:t>
            </a:fld>
            <a:endParaRPr lang="nb-NO"/>
          </a:p>
        </p:txBody>
      </p:sp>
      <p:pic>
        <p:nvPicPr>
          <p:cNvPr id="87" name="Picture 86" descr="Logo">
            <a:extLst>
              <a:ext uri="{FF2B5EF4-FFF2-40B4-BE49-F238E27FC236}">
                <a16:creationId xmlns:a16="http://schemas.microsoft.com/office/drawing/2014/main" id="{296C7526-D3E0-90E0-2F00-F1A90AD4925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b="60700"/>
          <a:stretch/>
        </p:blipFill>
        <p:spPr>
          <a:xfrm>
            <a:off x="3441700" y="1684709"/>
            <a:ext cx="2260600" cy="4324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798DD70-D7F7-4B6D-9CD2-DFE7C5FCA83F}"/>
              </a:ext>
            </a:extLst>
          </p:cNvPr>
          <p:cNvSpPr txBox="1"/>
          <p:nvPr userDrawn="1"/>
        </p:nvSpPr>
        <p:spPr>
          <a:xfrm>
            <a:off x="3338361" y="2319871"/>
            <a:ext cx="24672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NO" sz="1400" b="0" i="0">
                <a:solidFill>
                  <a:schemeClr val="bg1"/>
                </a:solidFill>
                <a:latin typeface="+mn-lt"/>
              </a:rPr>
              <a:t>Vi forbedrer og moderniserer</a:t>
            </a:r>
            <a:br>
              <a:rPr lang="en-NO" sz="1400" b="0" i="0">
                <a:solidFill>
                  <a:schemeClr val="bg1"/>
                </a:solidFill>
                <a:latin typeface="+mn-lt"/>
              </a:rPr>
            </a:br>
            <a:r>
              <a:rPr lang="en-NO" sz="1400" b="0" i="0">
                <a:solidFill>
                  <a:schemeClr val="bg1"/>
                </a:solidFill>
                <a:latin typeface="+mn-lt"/>
              </a:rPr>
              <a:t>for at flere kan ta mer tog</a:t>
            </a:r>
          </a:p>
        </p:txBody>
      </p:sp>
      <p:sp>
        <p:nvSpPr>
          <p:cNvPr id="12" name="Graphic 40">
            <a:extLst>
              <a:ext uri="{FF2B5EF4-FFF2-40B4-BE49-F238E27FC236}">
                <a16:creationId xmlns:a16="http://schemas.microsoft.com/office/drawing/2014/main" id="{D1150846-C067-A303-81E6-51ED89144F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694023" y="3422624"/>
            <a:ext cx="5449433" cy="1720873"/>
          </a:xfrm>
          <a:custGeom>
            <a:avLst/>
            <a:gdLst>
              <a:gd name="connsiteX0" fmla="*/ 0 w 5449433"/>
              <a:gd name="connsiteY0" fmla="*/ 860437 h 1720873"/>
              <a:gd name="connsiteX1" fmla="*/ 860437 w 5449433"/>
              <a:gd name="connsiteY1" fmla="*/ 0 h 1720873"/>
              <a:gd name="connsiteX2" fmla="*/ 5449433 w 5449433"/>
              <a:gd name="connsiteY2" fmla="*/ 0 h 1720873"/>
              <a:gd name="connsiteX3" fmla="*/ 5449433 w 5449433"/>
              <a:gd name="connsiteY3" fmla="*/ 1720873 h 1720873"/>
              <a:gd name="connsiteX4" fmla="*/ 860437 w 5449433"/>
              <a:gd name="connsiteY4" fmla="*/ 1720873 h 1720873"/>
              <a:gd name="connsiteX5" fmla="*/ 0 w 5449433"/>
              <a:gd name="connsiteY5" fmla="*/ 860437 h 1720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449433" h="1720873">
                <a:moveTo>
                  <a:pt x="0" y="860437"/>
                </a:moveTo>
                <a:cubicBezTo>
                  <a:pt x="0" y="385237"/>
                  <a:pt x="385237" y="0"/>
                  <a:pt x="860437" y="0"/>
                </a:cubicBezTo>
                <a:lnTo>
                  <a:pt x="5449433" y="0"/>
                </a:lnTo>
                <a:lnTo>
                  <a:pt x="5449433" y="1720873"/>
                </a:lnTo>
                <a:lnTo>
                  <a:pt x="860437" y="1720873"/>
                </a:lnTo>
                <a:cubicBezTo>
                  <a:pt x="385237" y="1720873"/>
                  <a:pt x="0" y="1335637"/>
                  <a:pt x="0" y="860437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10800000" scaled="0"/>
          </a:gradFill>
          <a:ln w="4779" cap="flat">
            <a:noFill/>
            <a:prstDash val="solid"/>
            <a:miter/>
          </a:ln>
        </p:spPr>
        <p:txBody>
          <a:bodyPr rtlCol="0" anchor="ctr"/>
          <a:lstStyle/>
          <a:p>
            <a:endParaRPr lang="en-NO" b="0" i="0">
              <a:latin typeface="Arial" panose="020B0604020202020204" pitchFamily="34" charset="0"/>
            </a:endParaRP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7E518854-2DE2-19C4-B400-A1C8E12988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694023" y="3422626"/>
            <a:ext cx="1720874" cy="1720874"/>
          </a:xfrm>
          <a:prstGeom prst="rect">
            <a:avLst/>
          </a:prstGeom>
        </p:spPr>
      </p:pic>
      <p:sp>
        <p:nvSpPr>
          <p:cNvPr id="14" name="Graphic 42">
            <a:extLst>
              <a:ext uri="{FF2B5EF4-FFF2-40B4-BE49-F238E27FC236}">
                <a16:creationId xmlns:a16="http://schemas.microsoft.com/office/drawing/2014/main" id="{AEF1BB70-D0F2-9A6C-6273-1DDD62A183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3060" y="3422625"/>
            <a:ext cx="3696812" cy="1724050"/>
          </a:xfrm>
          <a:custGeom>
            <a:avLst/>
            <a:gdLst>
              <a:gd name="connsiteX0" fmla="*/ 0 w 3728562"/>
              <a:gd name="connsiteY0" fmla="*/ 0 h 1720875"/>
              <a:gd name="connsiteX1" fmla="*/ 2868125 w 3728562"/>
              <a:gd name="connsiteY1" fmla="*/ 0 h 1720875"/>
              <a:gd name="connsiteX2" fmla="*/ 3728562 w 3728562"/>
              <a:gd name="connsiteY2" fmla="*/ 860438 h 1720875"/>
              <a:gd name="connsiteX3" fmla="*/ 2868125 w 3728562"/>
              <a:gd name="connsiteY3" fmla="*/ 1720875 h 1720875"/>
              <a:gd name="connsiteX4" fmla="*/ 0 w 3728562"/>
              <a:gd name="connsiteY4" fmla="*/ 1720875 h 1720875"/>
              <a:gd name="connsiteX5" fmla="*/ 0 w 3728562"/>
              <a:gd name="connsiteY5" fmla="*/ 0 h 1720875"/>
              <a:gd name="connsiteX0" fmla="*/ 34925 w 3728562"/>
              <a:gd name="connsiteY0" fmla="*/ 0 h 1720875"/>
              <a:gd name="connsiteX1" fmla="*/ 2868125 w 3728562"/>
              <a:gd name="connsiteY1" fmla="*/ 0 h 1720875"/>
              <a:gd name="connsiteX2" fmla="*/ 3728562 w 3728562"/>
              <a:gd name="connsiteY2" fmla="*/ 860438 h 1720875"/>
              <a:gd name="connsiteX3" fmla="*/ 2868125 w 3728562"/>
              <a:gd name="connsiteY3" fmla="*/ 1720875 h 1720875"/>
              <a:gd name="connsiteX4" fmla="*/ 0 w 3728562"/>
              <a:gd name="connsiteY4" fmla="*/ 1720875 h 1720875"/>
              <a:gd name="connsiteX5" fmla="*/ 34925 w 3728562"/>
              <a:gd name="connsiteY5" fmla="*/ 0 h 1720875"/>
              <a:gd name="connsiteX0" fmla="*/ 6350 w 3699987"/>
              <a:gd name="connsiteY0" fmla="*/ 0 h 1720875"/>
              <a:gd name="connsiteX1" fmla="*/ 2839550 w 3699987"/>
              <a:gd name="connsiteY1" fmla="*/ 0 h 1720875"/>
              <a:gd name="connsiteX2" fmla="*/ 3699987 w 3699987"/>
              <a:gd name="connsiteY2" fmla="*/ 860438 h 1720875"/>
              <a:gd name="connsiteX3" fmla="*/ 2839550 w 3699987"/>
              <a:gd name="connsiteY3" fmla="*/ 1720875 h 1720875"/>
              <a:gd name="connsiteX4" fmla="*/ 0 w 3699987"/>
              <a:gd name="connsiteY4" fmla="*/ 1720875 h 1720875"/>
              <a:gd name="connsiteX5" fmla="*/ 6350 w 3699987"/>
              <a:gd name="connsiteY5" fmla="*/ 0 h 1720875"/>
              <a:gd name="connsiteX0" fmla="*/ 137 w 3693774"/>
              <a:gd name="connsiteY0" fmla="*/ 0 h 1727225"/>
              <a:gd name="connsiteX1" fmla="*/ 2833337 w 3693774"/>
              <a:gd name="connsiteY1" fmla="*/ 0 h 1727225"/>
              <a:gd name="connsiteX2" fmla="*/ 3693774 w 3693774"/>
              <a:gd name="connsiteY2" fmla="*/ 860438 h 1727225"/>
              <a:gd name="connsiteX3" fmla="*/ 2833337 w 3693774"/>
              <a:gd name="connsiteY3" fmla="*/ 1720875 h 1727225"/>
              <a:gd name="connsiteX4" fmla="*/ 19187 w 3693774"/>
              <a:gd name="connsiteY4" fmla="*/ 1727225 h 1727225"/>
              <a:gd name="connsiteX5" fmla="*/ 137 w 3693774"/>
              <a:gd name="connsiteY5" fmla="*/ 0 h 1727225"/>
              <a:gd name="connsiteX0" fmla="*/ 3175 w 3696812"/>
              <a:gd name="connsiteY0" fmla="*/ 0 h 1724050"/>
              <a:gd name="connsiteX1" fmla="*/ 2836375 w 3696812"/>
              <a:gd name="connsiteY1" fmla="*/ 0 h 1724050"/>
              <a:gd name="connsiteX2" fmla="*/ 3696812 w 3696812"/>
              <a:gd name="connsiteY2" fmla="*/ 860438 h 1724050"/>
              <a:gd name="connsiteX3" fmla="*/ 2836375 w 3696812"/>
              <a:gd name="connsiteY3" fmla="*/ 1720875 h 1724050"/>
              <a:gd name="connsiteX4" fmla="*/ 0 w 3696812"/>
              <a:gd name="connsiteY4" fmla="*/ 1724050 h 1724050"/>
              <a:gd name="connsiteX5" fmla="*/ 3175 w 3696812"/>
              <a:gd name="connsiteY5" fmla="*/ 0 h 1724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96812" h="1724050">
                <a:moveTo>
                  <a:pt x="3175" y="0"/>
                </a:moveTo>
                <a:lnTo>
                  <a:pt x="2836375" y="0"/>
                </a:lnTo>
                <a:cubicBezTo>
                  <a:pt x="3311575" y="0"/>
                  <a:pt x="3696812" y="385237"/>
                  <a:pt x="3696812" y="860438"/>
                </a:cubicBezTo>
                <a:cubicBezTo>
                  <a:pt x="3696812" y="1335638"/>
                  <a:pt x="3311575" y="1720875"/>
                  <a:pt x="2836375" y="1720875"/>
                </a:cubicBezTo>
                <a:lnTo>
                  <a:pt x="0" y="1724050"/>
                </a:lnTo>
                <a:cubicBezTo>
                  <a:pt x="2117" y="1150425"/>
                  <a:pt x="1058" y="573625"/>
                  <a:pt x="3175" y="0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10800000" scaled="0"/>
          </a:gradFill>
          <a:ln w="4775" cap="flat">
            <a:noFill/>
            <a:prstDash val="solid"/>
            <a:miter/>
          </a:ln>
        </p:spPr>
        <p:txBody>
          <a:bodyPr rtlCol="0" anchor="ctr"/>
          <a:lstStyle/>
          <a:p>
            <a:endParaRPr lang="en-NO" b="0" i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300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_hvi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D24511E6-5C57-8F1F-D869-12AFAEEB53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06385" y="4771073"/>
            <a:ext cx="648000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 b="0" i="0">
                <a:noFill/>
                <a:latin typeface="+mn-lt"/>
              </a:defRPr>
            </a:lvl1pPr>
          </a:lstStyle>
          <a:p>
            <a:fld id="{98502CAC-5822-F548-B180-D021C63354D2}" type="datetime1">
              <a:rPr lang="nb-NO" smtClean="0"/>
              <a:pPr/>
              <a:t>07.09.2026</a:t>
            </a:fld>
            <a:endParaRPr lang="nb-NO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64348" y="296608"/>
            <a:ext cx="6246000" cy="540000"/>
          </a:xfrm>
        </p:spPr>
        <p:txBody>
          <a:bodyPr>
            <a:noAutofit/>
          </a:bodyPr>
          <a:lstStyle>
            <a:lvl1pPr marL="0" indent="0">
              <a:buFontTx/>
              <a:buBlip>
                <a:blip>
                  <a:extLst>
                    <a:ext uri="{96DAC541-7B7A-43D3-8B79-37D633B846F1}">
                      <asvg:svgBlip xmlns:asvg="http://schemas.microsoft.com/office/drawing/2016/SVG/main" r:embed="rId2"/>
                    </a:ext>
                  </a:extLst>
                </a:blip>
              </a:buBlip>
              <a:defRPr/>
            </a:lvl1pPr>
          </a:lstStyle>
          <a:p>
            <a:r>
              <a:rPr lang="nb-NO"/>
              <a:t>Agenda / innhold / oppsummering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6253" y="956041"/>
            <a:ext cx="7948482" cy="2901584"/>
          </a:xfrm>
        </p:spPr>
        <p:txBody>
          <a:bodyPr numCol="2" spcCol="360000"/>
          <a:lstStyle>
            <a:lvl1pPr>
              <a:buClr>
                <a:schemeClr val="tx2"/>
              </a:buClr>
              <a:defRPr/>
            </a:lvl1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</p:txBody>
      </p:sp>
      <p:sp>
        <p:nvSpPr>
          <p:cNvPr id="10" name="Graphic 1">
            <a:extLst>
              <a:ext uri="{FF2B5EF4-FFF2-40B4-BE49-F238E27FC236}">
                <a16:creationId xmlns:a16="http://schemas.microsoft.com/office/drawing/2014/main" id="{02A23EFE-7344-5DD5-643C-CC1176C2AD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16200000">
            <a:off x="7166097" y="3178253"/>
            <a:ext cx="866767" cy="3089039"/>
          </a:xfrm>
          <a:prstGeom prst="round2Same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chemeClr val="accent4"/>
              </a:gs>
              <a:gs pos="100000">
                <a:schemeClr val="bg2"/>
              </a:gs>
            </a:gsLst>
            <a:lin ang="16200000" scaled="0"/>
            <a:tileRect/>
          </a:gradFill>
          <a:ln w="3417" cap="flat">
            <a:noFill/>
            <a:prstDash val="solid"/>
            <a:miter/>
          </a:ln>
        </p:spPr>
        <p:txBody>
          <a:bodyPr rtlCol="0" anchor="ctr"/>
          <a:lstStyle/>
          <a:p>
            <a:endParaRPr lang="en-NO" b="0" i="0">
              <a:latin typeface="Arial" panose="020B0604020202020204" pitchFamily="34" charset="0"/>
            </a:endParaRP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35E6A327-FF0B-7BC3-011A-AD320E81D0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054961" y="4289391"/>
            <a:ext cx="860437" cy="860437"/>
          </a:xfrm>
          <a:prstGeom prst="rect">
            <a:avLst/>
          </a:prstGeom>
        </p:spPr>
      </p:pic>
      <p:sp>
        <p:nvSpPr>
          <p:cNvPr id="12" name="Graphic 1">
            <a:extLst>
              <a:ext uri="{FF2B5EF4-FFF2-40B4-BE49-F238E27FC236}">
                <a16:creationId xmlns:a16="http://schemas.microsoft.com/office/drawing/2014/main" id="{92FDD577-A8E5-4129-76CC-3313A437FA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5400000">
            <a:off x="2594096" y="1695293"/>
            <a:ext cx="866767" cy="6054961"/>
          </a:xfrm>
          <a:prstGeom prst="round2Same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chemeClr val="bg2"/>
              </a:gs>
              <a:gs pos="100000">
                <a:schemeClr val="accent4"/>
              </a:gs>
            </a:gsLst>
            <a:lin ang="16200000" scaled="1"/>
            <a:tileRect/>
          </a:gradFill>
          <a:ln w="3417" cap="flat">
            <a:noFill/>
            <a:prstDash val="solid"/>
            <a:miter/>
          </a:ln>
        </p:spPr>
        <p:txBody>
          <a:bodyPr rtlCol="0" anchor="ctr"/>
          <a:lstStyle/>
          <a:p>
            <a:endParaRPr lang="en-NO" b="0" i="0">
              <a:latin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+mn-lt"/>
              </a:defRPr>
            </a:lvl1pPr>
          </a:lstStyle>
          <a:p>
            <a:fld id="{EC31CAF0-2D2C-49BF-92D2-01D14BD4F728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580014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6253" y="296608"/>
            <a:ext cx="7992000" cy="540000"/>
          </a:xfr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/>
            </a:lvl1pPr>
          </a:lstStyle>
          <a:p>
            <a:r>
              <a:rPr lang="nb-NO"/>
              <a:t>Klikk for å redigere tittelstil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6253" y="956041"/>
            <a:ext cx="6886800" cy="3528000"/>
          </a:xfrm>
        </p:spPr>
        <p:txBody>
          <a:bodyPr/>
          <a:lstStyle>
            <a:lvl1pPr>
              <a:spcBef>
                <a:spcPts val="1000"/>
              </a:spcBef>
              <a:defRPr/>
            </a:lvl1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31CAF0-2D2C-49BF-92D2-01D14BD4F728}" type="slidenum">
              <a:rPr lang="nb-NO" smtClean="0"/>
              <a:t>‹#›</a:t>
            </a:fld>
            <a:endParaRPr lang="nb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vert="horz" lIns="0" tIns="0" rIns="0" bIns="0" rtlCol="0" anchor="ctr"/>
          <a:lstStyle>
            <a:lvl1pPr>
              <a:defRPr lang="nb-NO" smtClean="0"/>
            </a:lvl1pPr>
          </a:lstStyle>
          <a:p>
            <a:fld id="{7EDAE39B-1F03-6645-908A-253D8932F1A5}" type="datetime1">
              <a:rPr lang="nb-NO" smtClean="0"/>
              <a:t>07.09.2026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505380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tel og 2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6670" y="295389"/>
            <a:ext cx="7992000" cy="540000"/>
          </a:xfr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/>
            </a:lvl1pPr>
          </a:lstStyle>
          <a:p>
            <a:r>
              <a:rPr lang="nb-NO"/>
              <a:t>Klikk for å redigere tittelstil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66669" y="955530"/>
            <a:ext cx="3844800" cy="3528000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13870" y="957435"/>
            <a:ext cx="3844800" cy="3528000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31CAF0-2D2C-49BF-92D2-01D14BD4F728}" type="slidenum">
              <a:rPr lang="nb-NO" smtClean="0"/>
              <a:t>‹#›</a:t>
            </a:fld>
            <a:endParaRPr lang="nb-N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75CD4F-85EA-1E41-B32B-C448C6A24E91}" type="datetime1">
              <a:rPr lang="nb-NO" smtClean="0"/>
              <a:t>07.09.2026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522079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/>
            </a:lvl1pPr>
          </a:lstStyle>
          <a:p>
            <a:r>
              <a:rPr lang="nb-NO"/>
              <a:t>Klikk for å redigere tittelstil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31CAF0-2D2C-49BF-92D2-01D14BD4F728}" type="slidenum">
              <a:rPr lang="nb-NO" smtClean="0"/>
              <a:t>‹#›</a:t>
            </a:fld>
            <a:endParaRPr lang="nb-N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76B5F-F9D7-1942-B6C1-EF4C4582CDC4}" type="datetime1">
              <a:rPr lang="nb-NO" smtClean="0"/>
              <a:t>07.09.2026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440940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image" Target="../media/image2.svg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image" Target="../media/image1.sv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66253" y="296608"/>
            <a:ext cx="7992000" cy="54000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nb-NO"/>
              <a:t>Klikk for å redigere tittelstil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66252" y="956041"/>
            <a:ext cx="7991175" cy="3528000"/>
          </a:xfrm>
          <a:prstGeom prst="rect">
            <a:avLst/>
          </a:prstGeom>
        </p:spPr>
        <p:txBody>
          <a:bodyPr vert="horz" lIns="7200" tIns="0" rIns="0" bIns="0" rtlCol="0">
            <a:noAutofit/>
          </a:bodyPr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80952" y="4771073"/>
            <a:ext cx="216000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 b="0" i="0">
                <a:solidFill>
                  <a:schemeClr val="tx1"/>
                </a:solidFill>
                <a:latin typeface="+mn-lt"/>
              </a:defRPr>
            </a:lvl1pPr>
          </a:lstStyle>
          <a:p>
            <a:fld id="{EC31CAF0-2D2C-49BF-92D2-01D14BD4F728}" type="slidenum">
              <a:rPr lang="nb-NO" smtClean="0"/>
              <a:pPr/>
              <a:t>‹#›</a:t>
            </a:fld>
            <a:endParaRPr lang="nb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52641" y="4771073"/>
            <a:ext cx="5004000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 b="0" i="0">
                <a:solidFill>
                  <a:schemeClr val="tx1"/>
                </a:solidFill>
                <a:latin typeface="+mn-lt"/>
              </a:defRPr>
            </a:lvl1pPr>
          </a:lstStyle>
          <a:p>
            <a:endParaRPr lang="nb-N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06385" y="4771073"/>
            <a:ext cx="648000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 b="0" i="0">
                <a:solidFill>
                  <a:schemeClr val="tx1"/>
                </a:solidFill>
                <a:latin typeface="+mn-lt"/>
              </a:defRPr>
            </a:lvl1pPr>
          </a:lstStyle>
          <a:p>
            <a:fld id="{98502CAC-5822-F548-B180-D021C63354D2}" type="datetime1">
              <a:rPr lang="nb-NO" smtClean="0"/>
              <a:pPr/>
              <a:t>07.09.2026</a:t>
            </a:fld>
            <a:endParaRPr lang="nb-NO"/>
          </a:p>
        </p:txBody>
      </p:sp>
      <p:pic>
        <p:nvPicPr>
          <p:cNvPr id="60" name="Grafikk 59">
            <a:extLst>
              <a:ext uri="{FF2B5EF4-FFF2-40B4-BE49-F238E27FC236}">
                <a16:creationId xmlns:a16="http://schemas.microsoft.com/office/drawing/2014/main" id="{D65A8F16-290B-482A-A69C-D4913A2C7A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4"/>
              </a:ext>
            </a:extLst>
          </a:blip>
          <a:stretch>
            <a:fillRect/>
          </a:stretch>
        </p:blipFill>
        <p:spPr>
          <a:xfrm>
            <a:off x="7658405" y="4731731"/>
            <a:ext cx="979200" cy="284775"/>
          </a:xfrm>
          <a:prstGeom prst="rect">
            <a:avLst/>
          </a:prstGeom>
        </p:spPr>
      </p:pic>
      <p:sp>
        <p:nvSpPr>
          <p:cNvPr id="9" name="TekstSylinder 8">
            <a:extLst>
              <a:ext uri="{FF2B5EF4-FFF2-40B4-BE49-F238E27FC236}">
                <a16:creationId xmlns:a16="http://schemas.microsoft.com/office/drawing/2014/main" id="{293D1993-54DC-C50C-6A65-18D850431146}"/>
              </a:ext>
            </a:extLst>
          </p:cNvPr>
          <p:cNvSpPr txBox="1"/>
          <p:nvPr userDrawn="1">
            <p:extLst>
              <p:ext uri="{1162E1C5-73C7-4A58-AE30-91384D911F3F}">
                <p184:classification xmlns:p184="http://schemas.microsoft.com/office/powerpoint/2018/4/main" val="hdr"/>
              </p:ext>
            </p:extLst>
          </p:nvPr>
        </p:nvSpPr>
        <p:spPr>
          <a:xfrm>
            <a:off x="8432800" y="63500"/>
            <a:ext cx="682625" cy="15240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nb-NO" sz="1000">
                <a:solidFill>
                  <a:srgbClr val="FF8C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N T E R N</a:t>
            </a:r>
          </a:p>
        </p:txBody>
      </p:sp>
      <p:sp>
        <p:nvSpPr>
          <p:cNvPr id="10" name="TekstSylinder 9">
            <a:extLst>
              <a:ext uri="{FF2B5EF4-FFF2-40B4-BE49-F238E27FC236}">
                <a16:creationId xmlns:a16="http://schemas.microsoft.com/office/drawing/2014/main" id="{62CF7233-BD27-D7D2-E945-B203F83F1090}"/>
              </a:ext>
            </a:extLst>
          </p:cNvPr>
          <p:cNvSpPr txBox="1"/>
          <p:nvPr userDrawn="1"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63500" y="4927600"/>
            <a:ext cx="682625" cy="15240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nb-NO" sz="1000">
                <a:solidFill>
                  <a:srgbClr val="FF8C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N T E R N</a:t>
            </a:r>
          </a:p>
        </p:txBody>
      </p:sp>
    </p:spTree>
    <p:extLst>
      <p:ext uri="{BB962C8B-B14F-4D97-AF65-F5344CB8AC3E}">
        <p14:creationId xmlns:p14="http://schemas.microsoft.com/office/powerpoint/2010/main" val="23742993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734" r:id="rId2"/>
    <p:sldLayoutId id="2147483762" r:id="rId3"/>
    <p:sldLayoutId id="2147483681" r:id="rId4"/>
    <p:sldLayoutId id="2147483676" r:id="rId5"/>
    <p:sldLayoutId id="2147483756" r:id="rId6"/>
    <p:sldLayoutId id="2147483662" r:id="rId7"/>
    <p:sldLayoutId id="2147483664" r:id="rId8"/>
    <p:sldLayoutId id="2147483666" r:id="rId9"/>
    <p:sldLayoutId id="2147483731" r:id="rId10"/>
    <p:sldLayoutId id="2147483730" r:id="rId11"/>
    <p:sldLayoutId id="2147483732" r:id="rId12"/>
    <p:sldLayoutId id="2147483685" r:id="rId13"/>
    <p:sldLayoutId id="2147483733" r:id="rId14"/>
    <p:sldLayoutId id="2147483689" r:id="rId15"/>
    <p:sldLayoutId id="2147483722" r:id="rId16"/>
    <p:sldLayoutId id="2147483708" r:id="rId17"/>
    <p:sldLayoutId id="2147483727" r:id="rId18"/>
    <p:sldLayoutId id="2147483709" r:id="rId19"/>
    <p:sldLayoutId id="2147483710" r:id="rId20"/>
    <p:sldLayoutId id="2147483711" r:id="rId21"/>
    <p:sldLayoutId id="2147483721" r:id="rId22"/>
    <p:sldLayoutId id="2147483745" r:id="rId23"/>
    <p:sldLayoutId id="2147483759" r:id="rId24"/>
    <p:sldLayoutId id="2147483746" r:id="rId25"/>
    <p:sldLayoutId id="2147483677" r:id="rId26"/>
    <p:sldLayoutId id="2147483707" r:id="rId27"/>
    <p:sldLayoutId id="2147483703" r:id="rId28"/>
    <p:sldLayoutId id="2147483691" r:id="rId29"/>
    <p:sldLayoutId id="2147483690" r:id="rId30"/>
    <p:sldLayoutId id="2147483692" r:id="rId31"/>
    <p:sldLayoutId id="2147483757" r:id="rId32"/>
    <p:sldLayoutId id="2147483693" r:id="rId33"/>
    <p:sldLayoutId id="2147483753" r:id="rId34"/>
    <p:sldLayoutId id="2147483760" r:id="rId35"/>
    <p:sldLayoutId id="2147483761" r:id="rId36"/>
    <p:sldLayoutId id="2147483695" r:id="rId37"/>
    <p:sldLayoutId id="2147483694" r:id="rId38"/>
    <p:sldLayoutId id="2147483706" r:id="rId39"/>
    <p:sldLayoutId id="2147483744" r:id="rId40"/>
    <p:sldLayoutId id="2147483751" r:id="rId41"/>
    <p:sldLayoutId id="2147483748" r:id="rId42"/>
    <p:sldLayoutId id="2147483720" r:id="rId43"/>
    <p:sldLayoutId id="2147483750" r:id="rId44"/>
    <p:sldLayoutId id="2147483749" r:id="rId45"/>
    <p:sldLayoutId id="2147483718" r:id="rId46"/>
    <p:sldLayoutId id="2147483752" r:id="rId47"/>
    <p:sldLayoutId id="2147483729" r:id="rId48"/>
    <p:sldLayoutId id="2147483754" r:id="rId49"/>
    <p:sldLayoutId id="2147483758" r:id="rId50"/>
    <p:sldLayoutId id="2147483735" r:id="rId51"/>
    <p:sldLayoutId id="2147483728" r:id="rId5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/>
  <p:txStyles>
    <p:titleStyle>
      <a:lvl1pPr marL="0" indent="324000" algn="l" defTabSz="685800" rtl="0" eaLnBrk="1" fontAlgn="ctr" latinLnBrk="0" hangingPunct="1">
        <a:lnSpc>
          <a:spcPct val="90000"/>
        </a:lnSpc>
        <a:spcBef>
          <a:spcPct val="0"/>
        </a:spcBef>
        <a:buSzPct val="120000"/>
        <a:buFontTx/>
        <a:buBlip>
          <a:blip>
            <a:extLst>
              <a:ext uri="{96DAC541-7B7A-43D3-8B79-37D633B846F1}">
                <asvg:svgBlip xmlns:asvg="http://schemas.microsoft.com/office/drawing/2016/SVG/main" r:embed="rId55"/>
              </a:ext>
            </a:extLst>
          </a:blip>
        </a:buBlip>
        <a:defRPr sz="2200" b="1" i="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1000"/>
        </a:spcBef>
        <a:buClr>
          <a:srgbClr val="172141"/>
        </a:buClr>
        <a:buFont typeface="Arial" panose="020B0604020202020204" pitchFamily="34" charset="0"/>
        <a:buChar char="•"/>
        <a:defRPr sz="1400" b="0" i="0" kern="1200">
          <a:solidFill>
            <a:schemeClr val="tx1"/>
          </a:solidFill>
          <a:latin typeface="+mn-lt"/>
          <a:ea typeface="+mn-ea"/>
          <a:cs typeface="+mn-cs"/>
        </a:defRPr>
      </a:lvl1pPr>
      <a:lvl2pPr marL="360000" indent="-162000" algn="l" defTabSz="6858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–"/>
        <a:defRPr sz="1100" b="0" i="0" kern="1200">
          <a:solidFill>
            <a:schemeClr val="tx1"/>
          </a:solidFill>
          <a:latin typeface="+mn-lt"/>
          <a:ea typeface="+mn-ea"/>
          <a:cs typeface="+mn-cs"/>
        </a:defRPr>
      </a:lvl2pPr>
      <a:lvl3pPr marL="540000" indent="-162000" algn="l" defTabSz="68580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–"/>
        <a:defRPr sz="850" b="0" i="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userDrawn="1">
          <p15:clr>
            <a:srgbClr val="F26B43"/>
          </p15:clr>
        </p15:guide>
        <p15:guide id="2" pos="5760" userDrawn="1">
          <p15:clr>
            <a:srgbClr val="F26B43"/>
          </p15:clr>
        </p15:guide>
        <p15:guide id="3" orient="horz" userDrawn="1">
          <p15:clr>
            <a:srgbClr val="F26B43"/>
          </p15:clr>
        </p15:guide>
        <p15:guide id="4" orient="horz" pos="3240" userDrawn="1">
          <p15:clr>
            <a:srgbClr val="F26B43"/>
          </p15:clr>
        </p15:guide>
        <p15:guide id="5" orient="horz" pos="270" userDrawn="1">
          <p15:clr>
            <a:srgbClr val="F26B43"/>
          </p15:clr>
        </p15:guide>
        <p15:guide id="6" orient="horz" pos="540" userDrawn="1">
          <p15:clr>
            <a:srgbClr val="F26B43"/>
          </p15:clr>
        </p15:guide>
        <p15:guide id="7" orient="horz" pos="810" userDrawn="1">
          <p15:clr>
            <a:srgbClr val="F26B43"/>
          </p15:clr>
        </p15:guide>
        <p15:guide id="8" orient="horz" pos="1080" userDrawn="1">
          <p15:clr>
            <a:srgbClr val="F26B43"/>
          </p15:clr>
        </p15:guide>
        <p15:guide id="9" orient="horz" pos="1350" userDrawn="1">
          <p15:clr>
            <a:srgbClr val="F26B43"/>
          </p15:clr>
        </p15:guide>
        <p15:guide id="10" orient="horz" pos="1620" userDrawn="1">
          <p15:clr>
            <a:srgbClr val="F26B43"/>
          </p15:clr>
        </p15:guide>
        <p15:guide id="11" orient="horz" pos="1890" userDrawn="1">
          <p15:clr>
            <a:srgbClr val="F26B43"/>
          </p15:clr>
        </p15:guide>
        <p15:guide id="12" orient="horz" pos="2160" userDrawn="1">
          <p15:clr>
            <a:srgbClr val="F26B43"/>
          </p15:clr>
        </p15:guide>
        <p15:guide id="13" orient="horz" pos="2430" userDrawn="1">
          <p15:clr>
            <a:srgbClr val="F26B43"/>
          </p15:clr>
        </p15:guide>
        <p15:guide id="14" orient="horz" pos="2700" userDrawn="1">
          <p15:clr>
            <a:srgbClr val="F26B43"/>
          </p15:clr>
        </p15:guide>
        <p15:guide id="15" orient="horz" pos="297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s://www.banenor.no/reise-og-trafikk/stasjoner/-g-/grefsen/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www.norgeskart.no/?zoom=14&amp;lat=6652398.762981658&amp;lon=264305.68508323026&amp;backgroundLayer=topograatone&amp;rotation=0&amp;sok=grefsen+stasjon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318011A-D14A-E9DF-8432-D65F5DC76A8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80952" y="4771073"/>
            <a:ext cx="216000" cy="144000"/>
          </a:xfrm>
        </p:spPr>
        <p:txBody>
          <a:bodyPr/>
          <a:lstStyle/>
          <a:p>
            <a:fld id="{EC31CAF0-2D2C-49BF-92D2-01D14BD4F728}" type="slidenum">
              <a:rPr lang="nb-NO" smtClean="0"/>
              <a:pPr/>
              <a:t>1</a:t>
            </a:fld>
            <a:endParaRPr lang="nb-NO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48C88D52-4A84-C58C-0B39-01A3CAB1741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06385" y="4771073"/>
            <a:ext cx="648000" cy="144000"/>
          </a:xfrm>
        </p:spPr>
        <p:txBody>
          <a:bodyPr/>
          <a:lstStyle/>
          <a:p>
            <a:fld id="{98502CAC-5822-F548-B180-D021C63354D2}" type="datetime1">
              <a:rPr lang="nb-NO" smtClean="0"/>
              <a:pPr/>
              <a:t>07.09.2026</a:t>
            </a:fld>
            <a:endParaRPr lang="nb-NO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1DF7D4FD-4E20-7B43-C896-89740569830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b-NO" dirty="0"/>
              <a:t>Case </a:t>
            </a:r>
            <a:r>
              <a:rPr lang="nb-NO" dirty="0" err="1"/>
              <a:t>description</a:t>
            </a:r>
            <a:endParaRPr lang="en-NO" dirty="0"/>
          </a:p>
        </p:txBody>
      </p:sp>
      <p:sp>
        <p:nvSpPr>
          <p:cNvPr id="10" name="Subtitle 9">
            <a:extLst>
              <a:ext uri="{FF2B5EF4-FFF2-40B4-BE49-F238E27FC236}">
                <a16:creationId xmlns:a16="http://schemas.microsoft.com/office/drawing/2014/main" id="{06A3A739-E505-4548-5B2C-96845B3CBA8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b-NO" dirty="0"/>
              <a:t>New speakers and </a:t>
            </a:r>
            <a:r>
              <a:rPr lang="nb-NO" dirty="0" err="1"/>
              <a:t>amplifiers</a:t>
            </a:r>
            <a:endParaRPr lang="en-NO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F9827113-410E-B663-D0D9-555FE338C2E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NO"/>
          </a:p>
        </p:txBody>
      </p:sp>
    </p:spTree>
    <p:extLst>
      <p:ext uri="{BB962C8B-B14F-4D97-AF65-F5344CB8AC3E}">
        <p14:creationId xmlns:p14="http://schemas.microsoft.com/office/powerpoint/2010/main" val="466700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E276FD-7DB0-79BF-31B6-ABD20009A826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8502CAC-5822-F548-B180-D021C63354D2}" type="datetime1">
              <a:rPr lang="nb-NO" smtClean="0"/>
              <a:pPr/>
              <a:t>07.09.2026</a:t>
            </a:fld>
            <a:endParaRPr lang="nb-NO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0D843E05-702C-4317-EA0D-445BA58F20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Lillestrøm </a:t>
            </a:r>
            <a:r>
              <a:rPr lang="nb-NO" dirty="0" err="1"/>
              <a:t>station</a:t>
            </a:r>
            <a:endParaRPr lang="en-NO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C929A8E-3FCD-E481-51AB-621215CE4A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31CAF0-2D2C-49BF-92D2-01D14BD4F728}" type="slidenum">
              <a:rPr lang="nb-NO" smtClean="0"/>
              <a:pPr/>
              <a:t>10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814257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B9F14E-4974-42FC-40BE-9F993894BC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9EF891BF-DAE6-C684-1C9C-DA321ABAF0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err="1"/>
              <a:t>Description</a:t>
            </a:r>
            <a:r>
              <a:rPr lang="nb-NO" dirty="0"/>
              <a:t> </a:t>
            </a:r>
            <a:r>
              <a:rPr lang="nb-NO" dirty="0" err="1"/>
              <a:t>of</a:t>
            </a:r>
            <a:r>
              <a:rPr lang="nb-NO" dirty="0"/>
              <a:t> </a:t>
            </a:r>
            <a:r>
              <a:rPr lang="nb-NO" dirty="0" err="1"/>
              <a:t>the</a:t>
            </a:r>
            <a:r>
              <a:rPr lang="nb-NO" dirty="0"/>
              <a:t> </a:t>
            </a:r>
            <a:r>
              <a:rPr lang="nb-NO" dirty="0" err="1"/>
              <a:t>station</a:t>
            </a:r>
            <a:endParaRPr lang="en-NO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0584561E-C9A8-B1C8-C186-6E6BB643D3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b-NO" dirty="0"/>
              <a:t>Lillestrøm Station is a major </a:t>
            </a:r>
            <a:r>
              <a:rPr lang="nb-NO" dirty="0" err="1"/>
              <a:t>public</a:t>
            </a:r>
            <a:r>
              <a:rPr lang="nb-NO" dirty="0"/>
              <a:t> transport </a:t>
            </a:r>
            <a:r>
              <a:rPr lang="nb-NO" dirty="0" err="1"/>
              <a:t>hub</a:t>
            </a:r>
            <a:r>
              <a:rPr lang="nb-NO" dirty="0"/>
              <a:t> and </a:t>
            </a:r>
            <a:r>
              <a:rPr lang="nb-NO" dirty="0" err="1"/>
              <a:t>one</a:t>
            </a:r>
            <a:r>
              <a:rPr lang="nb-NO" dirty="0"/>
              <a:t> </a:t>
            </a:r>
            <a:r>
              <a:rPr lang="nb-NO" dirty="0" err="1"/>
              <a:t>of</a:t>
            </a:r>
            <a:r>
              <a:rPr lang="nb-NO" dirty="0"/>
              <a:t> </a:t>
            </a:r>
            <a:r>
              <a:rPr lang="nb-NO" dirty="0" err="1"/>
              <a:t>the</a:t>
            </a:r>
            <a:r>
              <a:rPr lang="nb-NO" dirty="0"/>
              <a:t> </a:t>
            </a:r>
            <a:r>
              <a:rPr lang="nb-NO" dirty="0" err="1"/>
              <a:t>largest</a:t>
            </a:r>
            <a:r>
              <a:rPr lang="nb-NO" dirty="0"/>
              <a:t> </a:t>
            </a:r>
            <a:r>
              <a:rPr lang="nb-NO" dirty="0" err="1"/>
              <a:t>railway</a:t>
            </a:r>
            <a:r>
              <a:rPr lang="nb-NO" dirty="0"/>
              <a:t> </a:t>
            </a:r>
            <a:r>
              <a:rPr lang="nb-NO" dirty="0" err="1"/>
              <a:t>stations</a:t>
            </a:r>
            <a:r>
              <a:rPr lang="nb-NO" dirty="0"/>
              <a:t> in Norway in terms </a:t>
            </a:r>
            <a:r>
              <a:rPr lang="nb-NO" dirty="0" err="1"/>
              <a:t>of</a:t>
            </a:r>
            <a:r>
              <a:rPr lang="nb-NO" dirty="0"/>
              <a:t> </a:t>
            </a:r>
            <a:r>
              <a:rPr lang="nb-NO" dirty="0" err="1"/>
              <a:t>passenger</a:t>
            </a:r>
            <a:r>
              <a:rPr lang="nb-NO" dirty="0"/>
              <a:t> </a:t>
            </a:r>
            <a:r>
              <a:rPr lang="nb-NO" dirty="0" err="1"/>
              <a:t>numbers</a:t>
            </a:r>
            <a:r>
              <a:rPr lang="nb-NO" dirty="0"/>
              <a:t>. The </a:t>
            </a:r>
            <a:r>
              <a:rPr lang="nb-NO" dirty="0" err="1"/>
              <a:t>station</a:t>
            </a:r>
            <a:r>
              <a:rPr lang="nb-NO" dirty="0"/>
              <a:t> is </a:t>
            </a:r>
            <a:r>
              <a:rPr lang="nb-NO" dirty="0" err="1"/>
              <a:t>served</a:t>
            </a:r>
            <a:r>
              <a:rPr lang="nb-NO" dirty="0"/>
              <a:t> by </a:t>
            </a:r>
            <a:r>
              <a:rPr lang="nb-NO" dirty="0" err="1"/>
              <a:t>local</a:t>
            </a:r>
            <a:r>
              <a:rPr lang="nb-NO" dirty="0"/>
              <a:t>, regional and long-</a:t>
            </a:r>
            <a:r>
              <a:rPr lang="nb-NO" dirty="0" err="1"/>
              <a:t>distance</a:t>
            </a:r>
            <a:r>
              <a:rPr lang="nb-NO" dirty="0"/>
              <a:t> </a:t>
            </a:r>
            <a:r>
              <a:rPr lang="nb-NO" dirty="0" err="1"/>
              <a:t>train</a:t>
            </a:r>
            <a:r>
              <a:rPr lang="nb-NO" dirty="0"/>
              <a:t> services and has </a:t>
            </a:r>
            <a:r>
              <a:rPr lang="nb-NO" dirty="0" err="1"/>
              <a:t>frequent</a:t>
            </a:r>
            <a:r>
              <a:rPr lang="nb-NO" dirty="0"/>
              <a:t> </a:t>
            </a:r>
            <a:r>
              <a:rPr lang="nb-NO" dirty="0" err="1"/>
              <a:t>train</a:t>
            </a:r>
            <a:r>
              <a:rPr lang="nb-NO" dirty="0"/>
              <a:t> </a:t>
            </a:r>
            <a:r>
              <a:rPr lang="nb-NO" dirty="0" err="1"/>
              <a:t>movements</a:t>
            </a:r>
            <a:r>
              <a:rPr lang="nb-NO" dirty="0"/>
              <a:t> </a:t>
            </a:r>
            <a:r>
              <a:rPr lang="nb-NO" dirty="0" err="1"/>
              <a:t>throughout</a:t>
            </a:r>
            <a:r>
              <a:rPr lang="nb-NO" dirty="0"/>
              <a:t> </a:t>
            </a:r>
            <a:r>
              <a:rPr lang="nb-NO" dirty="0" err="1"/>
              <a:t>the</a:t>
            </a:r>
            <a:r>
              <a:rPr lang="nb-NO" dirty="0"/>
              <a:t> operating </a:t>
            </a:r>
            <a:r>
              <a:rPr lang="nb-NO" dirty="0" err="1"/>
              <a:t>day</a:t>
            </a:r>
            <a:r>
              <a:rPr lang="nb-NO" dirty="0"/>
              <a:t>, </a:t>
            </a:r>
            <a:r>
              <a:rPr lang="nb-NO" dirty="0" err="1"/>
              <a:t>including</a:t>
            </a:r>
            <a:r>
              <a:rPr lang="nb-NO" dirty="0"/>
              <a:t> </a:t>
            </a:r>
            <a:r>
              <a:rPr lang="nb-NO" dirty="0" err="1"/>
              <a:t>both</a:t>
            </a:r>
            <a:r>
              <a:rPr lang="nb-NO" dirty="0"/>
              <a:t> stopping </a:t>
            </a:r>
            <a:r>
              <a:rPr lang="nb-NO" dirty="0" err="1"/>
              <a:t>trains</a:t>
            </a:r>
            <a:r>
              <a:rPr lang="nb-NO" dirty="0"/>
              <a:t> and </a:t>
            </a:r>
            <a:r>
              <a:rPr lang="nb-NO" dirty="0" err="1"/>
              <a:t>trains</a:t>
            </a:r>
            <a:r>
              <a:rPr lang="nb-NO" dirty="0"/>
              <a:t> passing </a:t>
            </a:r>
            <a:r>
              <a:rPr lang="nb-NO" dirty="0" err="1"/>
              <a:t>through</a:t>
            </a:r>
            <a:r>
              <a:rPr lang="nb-NO" dirty="0"/>
              <a:t> at </a:t>
            </a:r>
            <a:r>
              <a:rPr lang="nb-NO" dirty="0" err="1"/>
              <a:t>high</a:t>
            </a:r>
            <a:r>
              <a:rPr lang="nb-NO" dirty="0"/>
              <a:t> speed.</a:t>
            </a:r>
          </a:p>
          <a:p>
            <a:pPr lvl="0"/>
            <a:r>
              <a:rPr lang="nb-NO" dirty="0"/>
              <a:t>The </a:t>
            </a:r>
            <a:r>
              <a:rPr lang="nb-NO" dirty="0" err="1"/>
              <a:t>station</a:t>
            </a:r>
            <a:r>
              <a:rPr lang="nb-NO" dirty="0"/>
              <a:t> has </a:t>
            </a:r>
            <a:r>
              <a:rPr lang="nb-NO" dirty="0" err="1"/>
              <a:t>four</a:t>
            </a:r>
            <a:r>
              <a:rPr lang="nb-NO" dirty="0"/>
              <a:t> </a:t>
            </a:r>
            <a:r>
              <a:rPr lang="nb-NO" dirty="0" err="1"/>
              <a:t>island</a:t>
            </a:r>
            <a:r>
              <a:rPr lang="nb-NO" dirty="0"/>
              <a:t> </a:t>
            </a:r>
            <a:r>
              <a:rPr lang="nb-NO" dirty="0" err="1"/>
              <a:t>platforms</a:t>
            </a:r>
            <a:r>
              <a:rPr lang="nb-NO" dirty="0"/>
              <a:t> and </a:t>
            </a:r>
            <a:r>
              <a:rPr lang="nb-NO" dirty="0" err="1"/>
              <a:t>nine</a:t>
            </a:r>
            <a:r>
              <a:rPr lang="nb-NO" dirty="0"/>
              <a:t> </a:t>
            </a:r>
            <a:r>
              <a:rPr lang="nb-NO" dirty="0" err="1"/>
              <a:t>tracks</a:t>
            </a:r>
            <a:r>
              <a:rPr lang="nb-NO" dirty="0"/>
              <a:t>, as </a:t>
            </a:r>
            <a:r>
              <a:rPr lang="nb-NO" dirty="0" err="1"/>
              <a:t>well</a:t>
            </a:r>
            <a:r>
              <a:rPr lang="nb-NO" dirty="0"/>
              <a:t> as a </a:t>
            </a:r>
            <a:r>
              <a:rPr lang="nb-NO" dirty="0" err="1"/>
              <a:t>pedestrian</a:t>
            </a:r>
            <a:r>
              <a:rPr lang="nb-NO" dirty="0"/>
              <a:t> underpass </a:t>
            </a:r>
            <a:r>
              <a:rPr lang="nb-NO" dirty="0" err="1"/>
              <a:t>connecting</a:t>
            </a:r>
            <a:r>
              <a:rPr lang="nb-NO" dirty="0"/>
              <a:t> </a:t>
            </a:r>
            <a:r>
              <a:rPr lang="nb-NO" dirty="0" err="1"/>
              <a:t>both</a:t>
            </a:r>
            <a:r>
              <a:rPr lang="nb-NO" dirty="0"/>
              <a:t> sides </a:t>
            </a:r>
            <a:r>
              <a:rPr lang="nb-NO" dirty="0" err="1"/>
              <a:t>of</a:t>
            </a:r>
            <a:r>
              <a:rPr lang="nb-NO" dirty="0"/>
              <a:t> </a:t>
            </a:r>
            <a:r>
              <a:rPr lang="nb-NO" dirty="0" err="1"/>
              <a:t>the</a:t>
            </a:r>
            <a:r>
              <a:rPr lang="nb-NO" dirty="0"/>
              <a:t> </a:t>
            </a:r>
            <a:r>
              <a:rPr lang="nb-NO" dirty="0" err="1"/>
              <a:t>town</a:t>
            </a:r>
            <a:r>
              <a:rPr lang="nb-NO" dirty="0"/>
              <a:t>.</a:t>
            </a:r>
          </a:p>
          <a:p>
            <a:pPr lvl="0"/>
            <a:r>
              <a:rPr lang="nb-NO" dirty="0"/>
              <a:t>The </a:t>
            </a:r>
            <a:r>
              <a:rPr lang="nb-NO" dirty="0" err="1"/>
              <a:t>platforms</a:t>
            </a:r>
            <a:r>
              <a:rPr lang="nb-NO" dirty="0"/>
              <a:t> </a:t>
            </a:r>
            <a:r>
              <a:rPr lang="nb-NO" dirty="0" err="1"/>
              <a:t>are</a:t>
            </a:r>
            <a:r>
              <a:rPr lang="nb-NO" dirty="0"/>
              <a:t> 220–330 </a:t>
            </a:r>
            <a:r>
              <a:rPr lang="nb-NO" dirty="0" err="1"/>
              <a:t>metres</a:t>
            </a:r>
            <a:r>
              <a:rPr lang="nb-NO" dirty="0"/>
              <a:t> </a:t>
            </a:r>
            <a:r>
              <a:rPr lang="nb-NO" dirty="0" err="1"/>
              <a:t>long</a:t>
            </a:r>
            <a:r>
              <a:rPr lang="nb-NO" dirty="0"/>
              <a:t> and </a:t>
            </a:r>
            <a:r>
              <a:rPr lang="nb-NO" dirty="0" err="1"/>
              <a:t>are</a:t>
            </a:r>
            <a:r>
              <a:rPr lang="nb-NO" dirty="0"/>
              <a:t> </a:t>
            </a:r>
            <a:r>
              <a:rPr lang="nb-NO" dirty="0" err="1"/>
              <a:t>accessible</a:t>
            </a:r>
            <a:r>
              <a:rPr lang="nb-NO" dirty="0"/>
              <a:t> by lifts and </a:t>
            </a:r>
            <a:r>
              <a:rPr lang="nb-NO" dirty="0" err="1"/>
              <a:t>stairs</a:t>
            </a:r>
            <a:r>
              <a:rPr lang="nb-NO" dirty="0"/>
              <a:t>. The areas </a:t>
            </a:r>
            <a:r>
              <a:rPr lang="nb-NO" dirty="0" err="1"/>
              <a:t>around</a:t>
            </a:r>
            <a:r>
              <a:rPr lang="nb-NO" dirty="0"/>
              <a:t> </a:t>
            </a:r>
            <a:r>
              <a:rPr lang="nb-NO" dirty="0" err="1"/>
              <a:t>the</a:t>
            </a:r>
            <a:r>
              <a:rPr lang="nb-NO" dirty="0"/>
              <a:t> </a:t>
            </a:r>
            <a:r>
              <a:rPr lang="nb-NO" dirty="0" err="1"/>
              <a:t>access</a:t>
            </a:r>
            <a:r>
              <a:rPr lang="nb-NO" dirty="0"/>
              <a:t> </a:t>
            </a:r>
            <a:r>
              <a:rPr lang="nb-NO" dirty="0" err="1"/>
              <a:t>points</a:t>
            </a:r>
            <a:r>
              <a:rPr lang="nb-NO" dirty="0"/>
              <a:t> have </a:t>
            </a:r>
            <a:r>
              <a:rPr lang="nb-NO" dirty="0" err="1"/>
              <a:t>canopies</a:t>
            </a:r>
            <a:r>
              <a:rPr lang="nb-NO" dirty="0"/>
              <a:t> providing </a:t>
            </a:r>
            <a:r>
              <a:rPr lang="nb-NO" dirty="0" err="1"/>
              <a:t>shelter</a:t>
            </a:r>
            <a:r>
              <a:rPr lang="nb-NO" dirty="0"/>
              <a:t> and </a:t>
            </a:r>
            <a:r>
              <a:rPr lang="nb-NO" dirty="0" err="1"/>
              <a:t>weather</a:t>
            </a:r>
            <a:r>
              <a:rPr lang="nb-NO" dirty="0"/>
              <a:t> </a:t>
            </a:r>
            <a:r>
              <a:rPr lang="nb-NO" dirty="0" err="1"/>
              <a:t>protection</a:t>
            </a:r>
            <a:r>
              <a:rPr lang="nb-NO" dirty="0"/>
              <a:t>, </a:t>
            </a:r>
            <a:r>
              <a:rPr lang="nb-NO" dirty="0" err="1"/>
              <a:t>while</a:t>
            </a:r>
            <a:r>
              <a:rPr lang="nb-NO" dirty="0"/>
              <a:t> most </a:t>
            </a:r>
            <a:r>
              <a:rPr lang="nb-NO" dirty="0" err="1"/>
              <a:t>of</a:t>
            </a:r>
            <a:r>
              <a:rPr lang="nb-NO" dirty="0"/>
              <a:t> </a:t>
            </a:r>
            <a:r>
              <a:rPr lang="nb-NO" dirty="0" err="1"/>
              <a:t>the</a:t>
            </a:r>
            <a:r>
              <a:rPr lang="nb-NO" dirty="0"/>
              <a:t> </a:t>
            </a:r>
            <a:r>
              <a:rPr lang="nb-NO" dirty="0" err="1"/>
              <a:t>platform</a:t>
            </a:r>
            <a:r>
              <a:rPr lang="nb-NO" dirty="0"/>
              <a:t> areas </a:t>
            </a:r>
            <a:r>
              <a:rPr lang="nb-NO" dirty="0" err="1"/>
              <a:t>are</a:t>
            </a:r>
            <a:r>
              <a:rPr lang="nb-NO" dirty="0"/>
              <a:t> </a:t>
            </a:r>
            <a:r>
              <a:rPr lang="nb-NO" dirty="0" err="1"/>
              <a:t>uncovered</a:t>
            </a:r>
            <a:r>
              <a:rPr lang="nb-NO" dirty="0"/>
              <a:t>.</a:t>
            </a:r>
          </a:p>
          <a:p>
            <a:pPr lvl="0"/>
            <a:r>
              <a:rPr lang="nb-NO" dirty="0"/>
              <a:t>The </a:t>
            </a:r>
            <a:r>
              <a:rPr lang="nb-NO" dirty="0" err="1"/>
              <a:t>station</a:t>
            </a:r>
            <a:r>
              <a:rPr lang="nb-NO" dirty="0"/>
              <a:t> has </a:t>
            </a:r>
            <a:r>
              <a:rPr lang="nb-NO" dirty="0" err="1"/>
              <a:t>two</a:t>
            </a:r>
            <a:r>
              <a:rPr lang="nb-NO" dirty="0"/>
              <a:t> </a:t>
            </a:r>
            <a:r>
              <a:rPr lang="nb-NO" dirty="0" err="1"/>
              <a:t>main</a:t>
            </a:r>
            <a:r>
              <a:rPr lang="nb-NO" dirty="0"/>
              <a:t> </a:t>
            </a:r>
            <a:r>
              <a:rPr lang="nb-NO" dirty="0" err="1"/>
              <a:t>entrances</a:t>
            </a:r>
            <a:r>
              <a:rPr lang="nb-NO" dirty="0"/>
              <a:t> and is </a:t>
            </a:r>
            <a:r>
              <a:rPr lang="nb-NO" dirty="0" err="1"/>
              <a:t>located</a:t>
            </a:r>
            <a:r>
              <a:rPr lang="nb-NO" dirty="0"/>
              <a:t> in a </a:t>
            </a:r>
            <a:r>
              <a:rPr lang="nb-NO" dirty="0" err="1"/>
              <a:t>densely</a:t>
            </a:r>
            <a:r>
              <a:rPr lang="nb-NO" dirty="0"/>
              <a:t> </a:t>
            </a:r>
            <a:r>
              <a:rPr lang="nb-NO" dirty="0" err="1"/>
              <a:t>developed</a:t>
            </a:r>
            <a:r>
              <a:rPr lang="nb-NO" dirty="0"/>
              <a:t> area in </a:t>
            </a:r>
            <a:r>
              <a:rPr lang="nb-NO" dirty="0" err="1"/>
              <a:t>central</a:t>
            </a:r>
            <a:r>
              <a:rPr lang="nb-NO" dirty="0"/>
              <a:t> Lillestrøm, </a:t>
            </a:r>
            <a:r>
              <a:rPr lang="nb-NO" dirty="0" err="1"/>
              <a:t>close</a:t>
            </a:r>
            <a:r>
              <a:rPr lang="nb-NO" dirty="0"/>
              <a:t> to </a:t>
            </a:r>
            <a:r>
              <a:rPr lang="nb-NO" dirty="0" err="1"/>
              <a:t>hotels</a:t>
            </a:r>
            <a:r>
              <a:rPr lang="nb-NO" dirty="0"/>
              <a:t>, </a:t>
            </a:r>
            <a:r>
              <a:rPr lang="nb-NO" dirty="0" err="1"/>
              <a:t>commercial</a:t>
            </a:r>
            <a:r>
              <a:rPr lang="nb-NO" dirty="0"/>
              <a:t> </a:t>
            </a:r>
            <a:r>
              <a:rPr lang="nb-NO" dirty="0" err="1"/>
              <a:t>buildings</a:t>
            </a:r>
            <a:r>
              <a:rPr lang="nb-NO" dirty="0"/>
              <a:t>, </a:t>
            </a:r>
            <a:r>
              <a:rPr lang="nb-NO" dirty="0" err="1"/>
              <a:t>apartment</a:t>
            </a:r>
            <a:r>
              <a:rPr lang="nb-NO" dirty="0"/>
              <a:t> </a:t>
            </a:r>
            <a:r>
              <a:rPr lang="nb-NO" dirty="0" err="1"/>
              <a:t>buildings</a:t>
            </a:r>
            <a:r>
              <a:rPr lang="nb-NO" dirty="0"/>
              <a:t> and </a:t>
            </a:r>
            <a:r>
              <a:rPr lang="nb-NO" dirty="0" err="1"/>
              <a:t>the</a:t>
            </a:r>
            <a:r>
              <a:rPr lang="nb-NO" dirty="0"/>
              <a:t> bus terminal.</a:t>
            </a:r>
          </a:p>
          <a:p>
            <a:endParaRPr lang="en-NO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4BC3A71-9D51-A8EC-C23E-E6260DB03B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80952" y="4771073"/>
            <a:ext cx="216000" cy="144000"/>
          </a:xfrm>
        </p:spPr>
        <p:txBody>
          <a:bodyPr/>
          <a:lstStyle/>
          <a:p>
            <a:fld id="{EC31CAF0-2D2C-49BF-92D2-01D14BD4F728}" type="slidenum">
              <a:rPr lang="nb-NO" smtClean="0"/>
              <a:pPr/>
              <a:t>11</a:t>
            </a:fld>
            <a:endParaRPr lang="nb-N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32EDA0-CB47-2FDA-FD47-0A3F0558193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006385" y="4771073"/>
            <a:ext cx="648000" cy="144000"/>
          </a:xfrm>
        </p:spPr>
        <p:txBody>
          <a:bodyPr/>
          <a:lstStyle/>
          <a:p>
            <a:fld id="{98502CAC-5822-F548-B180-D021C63354D2}" type="datetime1">
              <a:rPr lang="nb-NO" smtClean="0"/>
              <a:pPr/>
              <a:t>07.09.2026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585511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3730490F-8FD4-FE20-3CD3-A2B1C25C8A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Station layout				Main </a:t>
            </a:r>
            <a:r>
              <a:rPr lang="nb-NO" dirty="0" err="1"/>
              <a:t>access</a:t>
            </a:r>
            <a:endParaRPr lang="nb-NO" dirty="0"/>
          </a:p>
        </p:txBody>
      </p:sp>
      <p:sp>
        <p:nvSpPr>
          <p:cNvPr id="4" name="Plassholder for lysbildenummer 3">
            <a:extLst>
              <a:ext uri="{FF2B5EF4-FFF2-40B4-BE49-F238E27FC236}">
                <a16:creationId xmlns:a16="http://schemas.microsoft.com/office/drawing/2014/main" id="{4D124231-1E71-FEE9-36E4-458A3E8FD1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31CAF0-2D2C-49BF-92D2-01D14BD4F728}" type="slidenum">
              <a:rPr lang="nb-NO" smtClean="0"/>
              <a:t>12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F9D22BE4-666A-FE1B-E75D-D5B4BFF5F8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dato 5">
            <a:extLst>
              <a:ext uri="{FF2B5EF4-FFF2-40B4-BE49-F238E27FC236}">
                <a16:creationId xmlns:a16="http://schemas.microsoft.com/office/drawing/2014/main" id="{ABB202E2-DFDA-56BD-C839-DA6869C85A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AE39B-1F03-6645-908A-253D8932F1A5}" type="datetime1">
              <a:rPr lang="nb-NO" smtClean="0"/>
              <a:t>07.09.2026</a:t>
            </a:fld>
            <a:endParaRPr lang="nb-NO"/>
          </a:p>
        </p:txBody>
      </p:sp>
      <p:pic>
        <p:nvPicPr>
          <p:cNvPr id="8" name="Bilde 7">
            <a:extLst>
              <a:ext uri="{FF2B5EF4-FFF2-40B4-BE49-F238E27FC236}">
                <a16:creationId xmlns:a16="http://schemas.microsoft.com/office/drawing/2014/main" id="{7559948B-EE45-5287-40C2-8AD651F172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253" y="1265723"/>
            <a:ext cx="4055180" cy="2710457"/>
          </a:xfrm>
          <a:prstGeom prst="rect">
            <a:avLst/>
          </a:prstGeom>
        </p:spPr>
      </p:pic>
      <p:pic>
        <p:nvPicPr>
          <p:cNvPr id="10" name="Bilde 9">
            <a:extLst>
              <a:ext uri="{FF2B5EF4-FFF2-40B4-BE49-F238E27FC236}">
                <a16:creationId xmlns:a16="http://schemas.microsoft.com/office/drawing/2014/main" id="{93575A01-62AD-F79C-8517-0492E8A659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6080" y="1265722"/>
            <a:ext cx="3752924" cy="2707509"/>
          </a:xfrm>
          <a:prstGeom prst="rect">
            <a:avLst/>
          </a:prstGeom>
        </p:spPr>
      </p:pic>
      <p:sp>
        <p:nvSpPr>
          <p:cNvPr id="11" name="TekstSylinder 10">
            <a:extLst>
              <a:ext uri="{FF2B5EF4-FFF2-40B4-BE49-F238E27FC236}">
                <a16:creationId xmlns:a16="http://schemas.microsoft.com/office/drawing/2014/main" id="{CC01539C-1796-181D-CC73-CB8735180BCE}"/>
              </a:ext>
            </a:extLst>
          </p:cNvPr>
          <p:cNvSpPr txBox="1"/>
          <p:nvPr/>
        </p:nvSpPr>
        <p:spPr>
          <a:xfrm>
            <a:off x="460443" y="4064375"/>
            <a:ext cx="38910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dirty="0"/>
              <a:t>Stillverksveien </a:t>
            </a:r>
            <a:r>
              <a:rPr lang="nb-NO" sz="1400" dirty="0" err="1"/>
              <a:t>entrance</a:t>
            </a:r>
            <a:r>
              <a:rPr lang="nb-NO" sz="1400" dirty="0"/>
              <a:t> (Norges varemesse)</a:t>
            </a:r>
          </a:p>
        </p:txBody>
      </p:sp>
      <p:sp>
        <p:nvSpPr>
          <p:cNvPr id="12" name="TekstSylinder 11">
            <a:extLst>
              <a:ext uri="{FF2B5EF4-FFF2-40B4-BE49-F238E27FC236}">
                <a16:creationId xmlns:a16="http://schemas.microsoft.com/office/drawing/2014/main" id="{DC5F934F-A803-8440-969D-D33CA519E81C}"/>
              </a:ext>
            </a:extLst>
          </p:cNvPr>
          <p:cNvSpPr txBox="1"/>
          <p:nvPr/>
        </p:nvSpPr>
        <p:spPr>
          <a:xfrm>
            <a:off x="4672519" y="4062900"/>
            <a:ext cx="34727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nb-NO" sz="1400" dirty="0"/>
              <a:t>Jonas Lies gate </a:t>
            </a:r>
            <a:r>
              <a:rPr lang="nb-NO" sz="1400" dirty="0" err="1"/>
              <a:t>entrance</a:t>
            </a:r>
            <a:r>
              <a:rPr lang="nb-NO" sz="1400" dirty="0"/>
              <a:t> (bus terminal)</a:t>
            </a:r>
          </a:p>
        </p:txBody>
      </p:sp>
    </p:spTree>
    <p:extLst>
      <p:ext uri="{BB962C8B-B14F-4D97-AF65-F5344CB8AC3E}">
        <p14:creationId xmlns:p14="http://schemas.microsoft.com/office/powerpoint/2010/main" val="69452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E894E2-7907-84D2-A63E-7AE3F9963B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F00B020-A0A1-BF96-4FD5-2873A3F340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Station layout 				Gangforbindelse</a:t>
            </a:r>
          </a:p>
        </p:txBody>
      </p:sp>
      <p:sp>
        <p:nvSpPr>
          <p:cNvPr id="4" name="Plassholder for lysbildenummer 3">
            <a:extLst>
              <a:ext uri="{FF2B5EF4-FFF2-40B4-BE49-F238E27FC236}">
                <a16:creationId xmlns:a16="http://schemas.microsoft.com/office/drawing/2014/main" id="{C28F94E3-7C53-6800-A8F5-9008B41844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31CAF0-2D2C-49BF-92D2-01D14BD4F728}" type="slidenum">
              <a:rPr lang="nb-NO" smtClean="0"/>
              <a:t>13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93606E17-4D62-CB75-0EB7-029D3569B7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dato 5">
            <a:extLst>
              <a:ext uri="{FF2B5EF4-FFF2-40B4-BE49-F238E27FC236}">
                <a16:creationId xmlns:a16="http://schemas.microsoft.com/office/drawing/2014/main" id="{0AA2383C-6E04-86E5-EC15-682E01442B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AE39B-1F03-6645-908A-253D8932F1A5}" type="datetime1">
              <a:rPr lang="nb-NO" smtClean="0"/>
              <a:t>07.09.2026</a:t>
            </a:fld>
            <a:endParaRPr lang="nb-NO"/>
          </a:p>
        </p:txBody>
      </p:sp>
      <p:pic>
        <p:nvPicPr>
          <p:cNvPr id="8" name="Bilde 7">
            <a:extLst>
              <a:ext uri="{FF2B5EF4-FFF2-40B4-BE49-F238E27FC236}">
                <a16:creationId xmlns:a16="http://schemas.microsoft.com/office/drawing/2014/main" id="{DA6361B6-43BE-35E6-E648-9DA3F8C7F3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204" y="836608"/>
            <a:ext cx="4509454" cy="2968168"/>
          </a:xfrm>
          <a:prstGeom prst="rect">
            <a:avLst/>
          </a:prstGeom>
        </p:spPr>
      </p:pic>
      <p:pic>
        <p:nvPicPr>
          <p:cNvPr id="10" name="Bilde 9">
            <a:extLst>
              <a:ext uri="{FF2B5EF4-FFF2-40B4-BE49-F238E27FC236}">
                <a16:creationId xmlns:a16="http://schemas.microsoft.com/office/drawing/2014/main" id="{94F877C0-4A6B-9C0C-B2C1-BA12CDC575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8658" y="836608"/>
            <a:ext cx="3955015" cy="2966512"/>
          </a:xfrm>
          <a:prstGeom prst="rect">
            <a:avLst/>
          </a:prstGeom>
        </p:spPr>
      </p:pic>
      <p:sp>
        <p:nvSpPr>
          <p:cNvPr id="3" name="TekstSylinder 2">
            <a:extLst>
              <a:ext uri="{FF2B5EF4-FFF2-40B4-BE49-F238E27FC236}">
                <a16:creationId xmlns:a16="http://schemas.microsoft.com/office/drawing/2014/main" id="{EA301ACB-D30D-1944-CF68-73381E882583}"/>
              </a:ext>
            </a:extLst>
          </p:cNvPr>
          <p:cNvSpPr txBox="1"/>
          <p:nvPr/>
        </p:nvSpPr>
        <p:spPr>
          <a:xfrm>
            <a:off x="160193" y="3803120"/>
            <a:ext cx="86034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dirty="0"/>
              <a:t>The </a:t>
            </a:r>
            <a:r>
              <a:rPr lang="nb-NO" sz="1400" dirty="0" err="1"/>
              <a:t>main</a:t>
            </a:r>
            <a:r>
              <a:rPr lang="nb-NO" sz="1400" dirty="0"/>
              <a:t> </a:t>
            </a:r>
            <a:r>
              <a:rPr lang="nb-NO" sz="1400" dirty="0" err="1"/>
              <a:t>pedestrian</a:t>
            </a:r>
            <a:r>
              <a:rPr lang="nb-NO" sz="1400" dirty="0"/>
              <a:t> </a:t>
            </a:r>
            <a:r>
              <a:rPr lang="nb-NO" sz="1400" dirty="0" err="1"/>
              <a:t>connection</a:t>
            </a:r>
            <a:r>
              <a:rPr lang="nb-NO" sz="1400" dirty="0"/>
              <a:t> runs </a:t>
            </a:r>
            <a:r>
              <a:rPr lang="nb-NO" sz="1400" dirty="0" err="1"/>
              <a:t>through</a:t>
            </a:r>
            <a:r>
              <a:rPr lang="nb-NO" sz="1400" dirty="0"/>
              <a:t> </a:t>
            </a:r>
            <a:r>
              <a:rPr lang="nb-NO" sz="1400" dirty="0" err="1"/>
              <a:t>the</a:t>
            </a:r>
            <a:r>
              <a:rPr lang="nb-NO" sz="1400" dirty="0"/>
              <a:t> </a:t>
            </a:r>
            <a:r>
              <a:rPr lang="nb-NO" sz="1400" dirty="0" err="1"/>
              <a:t>station</a:t>
            </a:r>
            <a:r>
              <a:rPr lang="nb-NO" sz="1400" dirty="0"/>
              <a:t> and is used by </a:t>
            </a:r>
            <a:r>
              <a:rPr lang="nb-NO" sz="1400" dirty="0" err="1"/>
              <a:t>both</a:t>
            </a:r>
            <a:r>
              <a:rPr lang="nb-NO" sz="1400" dirty="0"/>
              <a:t> </a:t>
            </a:r>
            <a:r>
              <a:rPr lang="nb-NO" sz="1400" dirty="0" err="1"/>
              <a:t>passengers</a:t>
            </a:r>
            <a:r>
              <a:rPr lang="nb-NO" sz="1400" dirty="0"/>
              <a:t> and </a:t>
            </a:r>
            <a:r>
              <a:rPr lang="nb-NO" sz="1400" dirty="0" err="1"/>
              <a:t>other</a:t>
            </a:r>
            <a:r>
              <a:rPr lang="nb-NO" sz="1400" dirty="0"/>
              <a:t> </a:t>
            </a:r>
            <a:r>
              <a:rPr lang="nb-NO" sz="1400" dirty="0" err="1"/>
              <a:t>pedestrians</a:t>
            </a:r>
            <a:r>
              <a:rPr lang="nb-NO" sz="1400" dirty="0"/>
              <a:t>.</a:t>
            </a:r>
          </a:p>
          <a:p>
            <a:r>
              <a:rPr lang="nb-NO" sz="1400" dirty="0"/>
              <a:t>The area </a:t>
            </a:r>
            <a:r>
              <a:rPr lang="nb-NO" sz="1400" dirty="0" err="1"/>
              <a:t>includes</a:t>
            </a:r>
            <a:r>
              <a:rPr lang="nb-NO" sz="1400" dirty="0"/>
              <a:t> </a:t>
            </a:r>
            <a:r>
              <a:rPr lang="nb-NO" sz="1400" dirty="0" err="1"/>
              <a:t>seating</a:t>
            </a:r>
            <a:r>
              <a:rPr lang="nb-NO" sz="1400" dirty="0"/>
              <a:t> and </a:t>
            </a:r>
            <a:r>
              <a:rPr lang="nb-NO" sz="1400" dirty="0" err="1"/>
              <a:t>other</a:t>
            </a:r>
            <a:r>
              <a:rPr lang="nb-NO" sz="1400" dirty="0"/>
              <a:t> </a:t>
            </a:r>
            <a:r>
              <a:rPr lang="nb-NO" sz="1400" dirty="0" err="1"/>
              <a:t>furnishings</a:t>
            </a:r>
            <a:r>
              <a:rPr lang="nb-NO" sz="1400" dirty="0"/>
              <a:t>, digital </a:t>
            </a:r>
            <a:r>
              <a:rPr lang="nb-NO" sz="1400" dirty="0" err="1"/>
              <a:t>passenger</a:t>
            </a:r>
            <a:r>
              <a:rPr lang="nb-NO" sz="1400" dirty="0"/>
              <a:t> </a:t>
            </a:r>
            <a:r>
              <a:rPr lang="nb-NO" sz="1400" dirty="0" err="1"/>
              <a:t>information</a:t>
            </a:r>
            <a:r>
              <a:rPr lang="nb-NO" sz="1400" dirty="0"/>
              <a:t> displays and </a:t>
            </a:r>
            <a:r>
              <a:rPr lang="nb-NO" sz="1400" dirty="0" err="1"/>
              <a:t>commercial</a:t>
            </a:r>
            <a:r>
              <a:rPr lang="nb-NO" sz="1400" dirty="0"/>
              <a:t> areas.</a:t>
            </a:r>
          </a:p>
        </p:txBody>
      </p:sp>
    </p:spTree>
    <p:extLst>
      <p:ext uri="{BB962C8B-B14F-4D97-AF65-F5344CB8AC3E}">
        <p14:creationId xmlns:p14="http://schemas.microsoft.com/office/powerpoint/2010/main" val="772102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F6B39B-9A49-E358-A38F-7ADD98A07B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234D5F0-590B-7D41-9424-C1D54824CA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Station layout 	 		Access to Platforms and </a:t>
            </a:r>
            <a:r>
              <a:rPr lang="nb-NO" dirty="0" err="1"/>
              <a:t>Tracks</a:t>
            </a:r>
            <a:endParaRPr lang="nb-NO" dirty="0"/>
          </a:p>
        </p:txBody>
      </p:sp>
      <p:sp>
        <p:nvSpPr>
          <p:cNvPr id="4" name="Plassholder for lysbildenummer 3">
            <a:extLst>
              <a:ext uri="{FF2B5EF4-FFF2-40B4-BE49-F238E27FC236}">
                <a16:creationId xmlns:a16="http://schemas.microsoft.com/office/drawing/2014/main" id="{ADC0B82C-FAEF-5EBE-0C03-8B7770DE99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31CAF0-2D2C-49BF-92D2-01D14BD4F728}" type="slidenum">
              <a:rPr lang="nb-NO" smtClean="0"/>
              <a:t>14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CF6D8F57-3D0D-94DB-211C-554C3FC8C1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dato 5">
            <a:extLst>
              <a:ext uri="{FF2B5EF4-FFF2-40B4-BE49-F238E27FC236}">
                <a16:creationId xmlns:a16="http://schemas.microsoft.com/office/drawing/2014/main" id="{0AA804F3-2C6F-A851-1480-17146509D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AE39B-1F03-6645-908A-253D8932F1A5}" type="datetime1">
              <a:rPr lang="nb-NO" smtClean="0"/>
              <a:t>07.09.2026</a:t>
            </a:fld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91C21AB9-9D20-A103-21B0-C1B64353D2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616" y="836608"/>
            <a:ext cx="4248812" cy="3170005"/>
          </a:xfrm>
          <a:prstGeom prst="rect">
            <a:avLst/>
          </a:prstGeom>
        </p:spPr>
      </p:pic>
      <p:pic>
        <p:nvPicPr>
          <p:cNvPr id="9" name="Bilde 8">
            <a:extLst>
              <a:ext uri="{FF2B5EF4-FFF2-40B4-BE49-F238E27FC236}">
                <a16:creationId xmlns:a16="http://schemas.microsoft.com/office/drawing/2014/main" id="{E23991A5-3613-457A-AAD5-F5DB5D3C5C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839" y="836608"/>
            <a:ext cx="3705908" cy="3170005"/>
          </a:xfrm>
          <a:prstGeom prst="rect">
            <a:avLst/>
          </a:prstGeom>
        </p:spPr>
      </p:pic>
      <p:sp>
        <p:nvSpPr>
          <p:cNvPr id="10" name="TekstSylinder 9">
            <a:extLst>
              <a:ext uri="{FF2B5EF4-FFF2-40B4-BE49-F238E27FC236}">
                <a16:creationId xmlns:a16="http://schemas.microsoft.com/office/drawing/2014/main" id="{453257D5-1B46-BAB1-7A99-D2D3242269BF}"/>
              </a:ext>
            </a:extLst>
          </p:cNvPr>
          <p:cNvSpPr txBox="1"/>
          <p:nvPr/>
        </p:nvSpPr>
        <p:spPr>
          <a:xfrm>
            <a:off x="460443" y="4064375"/>
            <a:ext cx="71277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dirty="0"/>
              <a:t>All </a:t>
            </a:r>
            <a:r>
              <a:rPr lang="nb-NO" sz="1400" dirty="0" err="1"/>
              <a:t>access</a:t>
            </a:r>
            <a:r>
              <a:rPr lang="nb-NO" sz="1400" dirty="0"/>
              <a:t> </a:t>
            </a:r>
            <a:r>
              <a:rPr lang="nb-NO" sz="1400" dirty="0" err="1"/>
              <a:t>points</a:t>
            </a:r>
            <a:r>
              <a:rPr lang="nb-NO" sz="1400" dirty="0"/>
              <a:t> to </a:t>
            </a:r>
            <a:r>
              <a:rPr lang="nb-NO" sz="1400" dirty="0" err="1"/>
              <a:t>the</a:t>
            </a:r>
            <a:r>
              <a:rPr lang="nb-NO" sz="1400" dirty="0"/>
              <a:t> </a:t>
            </a:r>
            <a:r>
              <a:rPr lang="nb-NO" sz="1400" dirty="0" err="1"/>
              <a:t>platforms</a:t>
            </a:r>
            <a:r>
              <a:rPr lang="nb-NO" sz="1400" dirty="0"/>
              <a:t> have passages </a:t>
            </a:r>
            <a:r>
              <a:rPr lang="nb-NO" sz="1400" dirty="0" err="1"/>
              <a:t>with</a:t>
            </a:r>
            <a:r>
              <a:rPr lang="nb-NO" sz="1400" dirty="0"/>
              <a:t> lifts, lift </a:t>
            </a:r>
            <a:r>
              <a:rPr lang="nb-NO" sz="1400" dirty="0" err="1"/>
              <a:t>shafts</a:t>
            </a:r>
            <a:r>
              <a:rPr lang="nb-NO" sz="1400" dirty="0"/>
              <a:t>, </a:t>
            </a:r>
            <a:r>
              <a:rPr lang="nb-NO" sz="1400" dirty="0" err="1"/>
              <a:t>seating</a:t>
            </a:r>
            <a:r>
              <a:rPr lang="nb-NO" sz="1400" dirty="0"/>
              <a:t> and </a:t>
            </a:r>
            <a:r>
              <a:rPr lang="nb-NO" sz="1400" dirty="0" err="1"/>
              <a:t>stairs</a:t>
            </a:r>
            <a:r>
              <a:rPr lang="nb-NO" sz="1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42900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D08234-2711-8D58-1633-4D098FACEF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9CC68B05-1285-B1F6-3454-4A8CDF3271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Station layout					Platforms and </a:t>
            </a:r>
            <a:r>
              <a:rPr lang="nb-NO" dirty="0" err="1"/>
              <a:t>Tracks</a:t>
            </a:r>
            <a:endParaRPr lang="nb-NO" dirty="0"/>
          </a:p>
        </p:txBody>
      </p:sp>
      <p:sp>
        <p:nvSpPr>
          <p:cNvPr id="4" name="Plassholder for lysbildenummer 3">
            <a:extLst>
              <a:ext uri="{FF2B5EF4-FFF2-40B4-BE49-F238E27FC236}">
                <a16:creationId xmlns:a16="http://schemas.microsoft.com/office/drawing/2014/main" id="{D4B43101-B34B-04A4-FC32-47C5C50E53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31CAF0-2D2C-49BF-92D2-01D14BD4F728}" type="slidenum">
              <a:rPr lang="nb-NO" smtClean="0"/>
              <a:t>15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06A86983-E4F1-E0D6-ED71-03A8276CAF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dato 5">
            <a:extLst>
              <a:ext uri="{FF2B5EF4-FFF2-40B4-BE49-F238E27FC236}">
                <a16:creationId xmlns:a16="http://schemas.microsoft.com/office/drawing/2014/main" id="{AF637522-4981-2506-9844-71E223BFCA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AE39B-1F03-6645-908A-253D8932F1A5}" type="datetime1">
              <a:rPr lang="nb-NO" smtClean="0"/>
              <a:t>07.09.2026</a:t>
            </a:fld>
            <a:endParaRPr lang="nb-NO"/>
          </a:p>
        </p:txBody>
      </p:sp>
      <p:pic>
        <p:nvPicPr>
          <p:cNvPr id="8" name="Bilde 7">
            <a:extLst>
              <a:ext uri="{FF2B5EF4-FFF2-40B4-BE49-F238E27FC236}">
                <a16:creationId xmlns:a16="http://schemas.microsoft.com/office/drawing/2014/main" id="{A60149DD-FA06-1BF5-5C61-C662EF2D5A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6837" y="941241"/>
            <a:ext cx="3869150" cy="2839189"/>
          </a:xfrm>
          <a:prstGeom prst="rect">
            <a:avLst/>
          </a:prstGeom>
        </p:spPr>
      </p:pic>
      <p:sp>
        <p:nvSpPr>
          <p:cNvPr id="3" name="TekstSylinder 2">
            <a:extLst>
              <a:ext uri="{FF2B5EF4-FFF2-40B4-BE49-F238E27FC236}">
                <a16:creationId xmlns:a16="http://schemas.microsoft.com/office/drawing/2014/main" id="{6D92D072-0FD5-7830-B44C-4BD54D77EC47}"/>
              </a:ext>
            </a:extLst>
          </p:cNvPr>
          <p:cNvSpPr txBox="1"/>
          <p:nvPr/>
        </p:nvSpPr>
        <p:spPr>
          <a:xfrm>
            <a:off x="568275" y="3965526"/>
            <a:ext cx="71277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dirty="0"/>
              <a:t>All </a:t>
            </a:r>
            <a:r>
              <a:rPr lang="nb-NO" sz="1400" dirty="0" err="1"/>
              <a:t>platforms</a:t>
            </a:r>
            <a:r>
              <a:rPr lang="nb-NO" sz="1400" dirty="0"/>
              <a:t> have </a:t>
            </a:r>
            <a:r>
              <a:rPr lang="nb-NO" sz="1400" dirty="0" err="1"/>
              <a:t>covered</a:t>
            </a:r>
            <a:r>
              <a:rPr lang="nb-NO" sz="1400" dirty="0"/>
              <a:t> areas </a:t>
            </a:r>
            <a:r>
              <a:rPr lang="nb-NO" sz="1400" dirty="0" err="1"/>
              <a:t>around</a:t>
            </a:r>
            <a:r>
              <a:rPr lang="nb-NO" sz="1400" dirty="0"/>
              <a:t> </a:t>
            </a:r>
            <a:r>
              <a:rPr lang="nb-NO" sz="1400" dirty="0" err="1"/>
              <a:t>the</a:t>
            </a:r>
            <a:r>
              <a:rPr lang="nb-NO" sz="1400" dirty="0"/>
              <a:t> </a:t>
            </a:r>
            <a:r>
              <a:rPr lang="nb-NO" sz="1400" dirty="0" err="1"/>
              <a:t>centre</a:t>
            </a:r>
            <a:r>
              <a:rPr lang="nb-NO" sz="1400" dirty="0"/>
              <a:t> </a:t>
            </a:r>
            <a:r>
              <a:rPr lang="nb-NO" sz="1400" dirty="0" err="1"/>
              <a:t>of</a:t>
            </a:r>
            <a:r>
              <a:rPr lang="nb-NO" sz="1400" dirty="0"/>
              <a:t> </a:t>
            </a:r>
            <a:r>
              <a:rPr lang="nb-NO" sz="1400" dirty="0" err="1"/>
              <a:t>the</a:t>
            </a:r>
            <a:r>
              <a:rPr lang="nb-NO" sz="1400" dirty="0"/>
              <a:t> </a:t>
            </a:r>
            <a:r>
              <a:rPr lang="nb-NO" sz="1400" dirty="0" err="1"/>
              <a:t>platform</a:t>
            </a:r>
            <a:r>
              <a:rPr lang="nb-NO" sz="1400" dirty="0"/>
              <a:t>.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855E77D6-7D55-5CF6-439B-BD40148554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3163" y="941241"/>
            <a:ext cx="3955181" cy="2839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6320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0B3355-57F5-421E-4E6D-78900A435C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1A364C45-AEC7-D0DC-0CE5-694B7754CE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err="1"/>
              <a:t>Existing</a:t>
            </a:r>
            <a:r>
              <a:rPr lang="nb-NO" dirty="0"/>
              <a:t> </a:t>
            </a:r>
            <a:r>
              <a:rPr lang="nb-NO" dirty="0" err="1"/>
              <a:t>Situation</a:t>
            </a:r>
            <a:endParaRPr lang="en-NO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B4DCA90-B11A-3B4D-373B-A7F4EBA3FA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/>
              <a:t>The </a:t>
            </a:r>
            <a:r>
              <a:rPr lang="nb-NO" dirty="0" err="1"/>
              <a:t>station</a:t>
            </a:r>
            <a:r>
              <a:rPr lang="nb-NO" dirty="0"/>
              <a:t> is </a:t>
            </a:r>
            <a:r>
              <a:rPr lang="nb-NO" dirty="0" err="1"/>
              <a:t>equipped</a:t>
            </a:r>
            <a:r>
              <a:rPr lang="nb-NO" dirty="0"/>
              <a:t> </a:t>
            </a:r>
            <a:r>
              <a:rPr lang="nb-NO" dirty="0" err="1"/>
              <a:t>with</a:t>
            </a:r>
            <a:r>
              <a:rPr lang="nb-NO" dirty="0"/>
              <a:t> speakers in </a:t>
            </a:r>
            <a:r>
              <a:rPr lang="nb-NO" dirty="0" err="1"/>
              <a:t>the</a:t>
            </a:r>
            <a:r>
              <a:rPr lang="nb-NO" dirty="0"/>
              <a:t> </a:t>
            </a:r>
            <a:r>
              <a:rPr lang="nb-NO" dirty="0" err="1"/>
              <a:t>main</a:t>
            </a:r>
            <a:r>
              <a:rPr lang="nb-NO" dirty="0"/>
              <a:t> </a:t>
            </a:r>
            <a:r>
              <a:rPr lang="nb-NO" dirty="0" err="1"/>
              <a:t>pedestrian</a:t>
            </a:r>
            <a:r>
              <a:rPr lang="nb-NO" dirty="0"/>
              <a:t> </a:t>
            </a:r>
            <a:r>
              <a:rPr lang="nb-NO" dirty="0" err="1"/>
              <a:t>connection</a:t>
            </a:r>
            <a:r>
              <a:rPr lang="nb-NO" dirty="0"/>
              <a:t>, </a:t>
            </a:r>
            <a:r>
              <a:rPr lang="nb-NO" dirty="0" err="1"/>
              <a:t>waiting</a:t>
            </a:r>
            <a:r>
              <a:rPr lang="nb-NO" dirty="0"/>
              <a:t> areas and </a:t>
            </a:r>
            <a:r>
              <a:rPr lang="nb-NO" dirty="0" err="1"/>
              <a:t>stairways</a:t>
            </a:r>
            <a:r>
              <a:rPr lang="nb-NO" dirty="0"/>
              <a:t>, as </a:t>
            </a:r>
            <a:r>
              <a:rPr lang="nb-NO" dirty="0" err="1"/>
              <a:t>well</a:t>
            </a:r>
            <a:r>
              <a:rPr lang="nb-NO" dirty="0"/>
              <a:t> as </a:t>
            </a:r>
            <a:r>
              <a:rPr lang="nb-NO" dirty="0" err="1"/>
              <a:t>along</a:t>
            </a:r>
            <a:r>
              <a:rPr lang="nb-NO" dirty="0"/>
              <a:t> </a:t>
            </a:r>
            <a:r>
              <a:rPr lang="nb-NO" dirty="0" err="1"/>
              <a:t>the</a:t>
            </a:r>
            <a:r>
              <a:rPr lang="nb-NO" dirty="0"/>
              <a:t> </a:t>
            </a:r>
            <a:r>
              <a:rPr lang="nb-NO" dirty="0" err="1"/>
              <a:t>platforms</a:t>
            </a:r>
            <a:r>
              <a:rPr lang="nb-NO" dirty="0"/>
              <a:t>.</a:t>
            </a:r>
            <a:endParaRPr lang="en-NO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9FB3AF8-09BE-0429-5B94-6B1F79A904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80952" y="4771073"/>
            <a:ext cx="216000" cy="144000"/>
          </a:xfrm>
        </p:spPr>
        <p:txBody>
          <a:bodyPr/>
          <a:lstStyle/>
          <a:p>
            <a:fld id="{EC31CAF0-2D2C-49BF-92D2-01D14BD4F728}" type="slidenum">
              <a:rPr lang="nb-NO" smtClean="0"/>
              <a:pPr/>
              <a:t>16</a:t>
            </a:fld>
            <a:endParaRPr lang="nb-N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C9607C-5947-E5E1-49A6-A4A44591053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006385" y="4771073"/>
            <a:ext cx="648000" cy="144000"/>
          </a:xfrm>
        </p:spPr>
        <p:txBody>
          <a:bodyPr/>
          <a:lstStyle/>
          <a:p>
            <a:fld id="{98502CAC-5822-F548-B180-D021C63354D2}" type="datetime1">
              <a:rPr lang="nb-NO" smtClean="0"/>
              <a:pPr/>
              <a:t>07.09.2026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990424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E39888-97D2-4226-7135-A8D4C728B8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99C286CE-6835-7A8E-BF91-E64D5A7AD3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err="1"/>
              <a:t>Requirements</a:t>
            </a:r>
            <a:r>
              <a:rPr lang="nb-NO" dirty="0"/>
              <a:t> for </a:t>
            </a:r>
            <a:r>
              <a:rPr lang="nb-NO" dirty="0" err="1"/>
              <a:t>the</a:t>
            </a:r>
            <a:r>
              <a:rPr lang="nb-NO" dirty="0"/>
              <a:t> New Solution</a:t>
            </a:r>
            <a:endParaRPr lang="en-NO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2FD9EAD-E34A-EECE-A62E-E274091F78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6253" y="1039840"/>
            <a:ext cx="6886800" cy="3528000"/>
          </a:xfrm>
        </p:spPr>
        <p:txBody>
          <a:bodyPr vert="horz" lIns="7200" tIns="0" rIns="0" bIns="0" rtlCol="0" anchor="t">
            <a:noAutofit/>
          </a:bodyPr>
          <a:lstStyle/>
          <a:p>
            <a:pPr marL="0" indent="0">
              <a:buNone/>
            </a:pPr>
            <a:r>
              <a:rPr lang="nb-NO" dirty="0"/>
              <a:t>Bane NOR </a:t>
            </a:r>
            <a:r>
              <a:rPr lang="nb-NO" dirty="0" err="1"/>
              <a:t>requests</a:t>
            </a:r>
            <a:r>
              <a:rPr lang="nb-NO" dirty="0"/>
              <a:t> </a:t>
            </a:r>
            <a:r>
              <a:rPr lang="nb-NO" dirty="0" err="1"/>
              <a:t>that</a:t>
            </a:r>
            <a:r>
              <a:rPr lang="nb-NO" dirty="0"/>
              <a:t> </a:t>
            </a:r>
            <a:r>
              <a:rPr lang="nb-NO" dirty="0" err="1"/>
              <a:t>the</a:t>
            </a:r>
            <a:r>
              <a:rPr lang="nb-NO" dirty="0"/>
              <a:t> </a:t>
            </a:r>
            <a:r>
              <a:rPr lang="nb-NO" dirty="0" err="1"/>
              <a:t>Supplier</a:t>
            </a:r>
            <a:r>
              <a:rPr lang="nb-NO" dirty="0"/>
              <a:t> </a:t>
            </a:r>
            <a:r>
              <a:rPr lang="nb-NO" dirty="0" err="1"/>
              <a:t>prepare</a:t>
            </a:r>
            <a:r>
              <a:rPr lang="nb-NO" dirty="0"/>
              <a:t> a </a:t>
            </a:r>
            <a:r>
              <a:rPr lang="nb-NO" dirty="0" err="1"/>
              <a:t>proposal</a:t>
            </a:r>
            <a:r>
              <a:rPr lang="nb-NO" dirty="0"/>
              <a:t> for a </a:t>
            </a:r>
            <a:r>
              <a:rPr lang="nb-NO" dirty="0" err="1"/>
              <a:t>new</a:t>
            </a:r>
            <a:r>
              <a:rPr lang="nb-NO" dirty="0"/>
              <a:t> sound design for </a:t>
            </a:r>
            <a:r>
              <a:rPr lang="nb-NO" dirty="0" err="1"/>
              <a:t>the</a:t>
            </a:r>
            <a:r>
              <a:rPr lang="nb-NO" dirty="0"/>
              <a:t> </a:t>
            </a:r>
            <a:r>
              <a:rPr lang="nb-NO" dirty="0" err="1"/>
              <a:t>entire</a:t>
            </a:r>
            <a:r>
              <a:rPr lang="nb-NO" dirty="0"/>
              <a:t> Lillestrøm Station, </a:t>
            </a:r>
            <a:r>
              <a:rPr lang="nb-NO" dirty="0" err="1"/>
              <a:t>including</a:t>
            </a:r>
            <a:r>
              <a:rPr lang="nb-NO" dirty="0"/>
              <a:t> </a:t>
            </a:r>
            <a:r>
              <a:rPr lang="nb-NO" dirty="0" err="1"/>
              <a:t>the</a:t>
            </a:r>
            <a:r>
              <a:rPr lang="nb-NO" dirty="0"/>
              <a:t> </a:t>
            </a:r>
            <a:r>
              <a:rPr lang="nb-NO" dirty="0" err="1"/>
              <a:t>station's</a:t>
            </a:r>
            <a:r>
              <a:rPr lang="nb-NO" dirty="0"/>
              <a:t> </a:t>
            </a:r>
            <a:r>
              <a:rPr lang="nb-NO" dirty="0" err="1"/>
              <a:t>pedestrian</a:t>
            </a:r>
            <a:r>
              <a:rPr lang="nb-NO" dirty="0"/>
              <a:t> </a:t>
            </a:r>
            <a:r>
              <a:rPr lang="nb-NO" dirty="0" err="1"/>
              <a:t>connections</a:t>
            </a:r>
            <a:r>
              <a:rPr lang="nb-NO" dirty="0"/>
              <a:t>, </a:t>
            </a:r>
            <a:r>
              <a:rPr lang="nb-NO" dirty="0" err="1"/>
              <a:t>entrances</a:t>
            </a:r>
            <a:r>
              <a:rPr lang="nb-NO" dirty="0"/>
              <a:t> and </a:t>
            </a:r>
            <a:r>
              <a:rPr lang="nb-NO" dirty="0" err="1"/>
              <a:t>platforms</a:t>
            </a:r>
            <a:r>
              <a:rPr lang="nb-NO" dirty="0"/>
              <a:t>. The </a:t>
            </a:r>
            <a:r>
              <a:rPr lang="nb-NO" dirty="0" err="1"/>
              <a:t>Supplier</a:t>
            </a:r>
            <a:r>
              <a:rPr lang="nb-NO" dirty="0"/>
              <a:t> </a:t>
            </a:r>
            <a:r>
              <a:rPr lang="nb-NO" dirty="0" err="1"/>
              <a:t>shall</a:t>
            </a:r>
            <a:r>
              <a:rPr lang="nb-NO" dirty="0"/>
              <a:t> </a:t>
            </a:r>
            <a:r>
              <a:rPr lang="nb-NO" dirty="0" err="1"/>
              <a:t>provide</a:t>
            </a:r>
            <a:r>
              <a:rPr lang="nb-NO" dirty="0"/>
              <a:t> </a:t>
            </a:r>
            <a:r>
              <a:rPr lang="nb-NO" dirty="0" err="1"/>
              <a:t>the</a:t>
            </a:r>
            <a:r>
              <a:rPr lang="nb-NO" dirty="0"/>
              <a:t> </a:t>
            </a:r>
            <a:r>
              <a:rPr lang="nb-NO" dirty="0" err="1"/>
              <a:t>following</a:t>
            </a:r>
            <a:r>
              <a:rPr lang="nb-NO" dirty="0"/>
              <a:t>:</a:t>
            </a:r>
          </a:p>
          <a:p>
            <a:pPr lvl="1"/>
            <a:r>
              <a:rPr lang="nb-NO" dirty="0"/>
              <a:t>Draw </a:t>
            </a:r>
            <a:r>
              <a:rPr lang="nb-NO" dirty="0" err="1"/>
              <a:t>the</a:t>
            </a:r>
            <a:r>
              <a:rPr lang="nb-NO" dirty="0"/>
              <a:t> </a:t>
            </a:r>
            <a:r>
              <a:rPr lang="nb-NO" dirty="0" err="1"/>
              <a:t>proposed</a:t>
            </a:r>
            <a:r>
              <a:rPr lang="nb-NO" dirty="0"/>
              <a:t> </a:t>
            </a:r>
            <a:r>
              <a:rPr lang="nb-NO" dirty="0" err="1"/>
              <a:t>solution</a:t>
            </a:r>
            <a:r>
              <a:rPr lang="nb-NO" dirty="0"/>
              <a:t> </a:t>
            </a:r>
            <a:r>
              <a:rPr lang="nb-NO" dirty="0" err="1"/>
              <a:t>on</a:t>
            </a:r>
            <a:r>
              <a:rPr lang="nb-NO" dirty="0"/>
              <a:t> </a:t>
            </a:r>
            <a:r>
              <a:rPr lang="nb-NO" dirty="0" err="1"/>
              <a:t>drawings</a:t>
            </a:r>
            <a:r>
              <a:rPr lang="nb-NO" dirty="0"/>
              <a:t> </a:t>
            </a:r>
            <a:r>
              <a:rPr lang="nb-NO" dirty="0" err="1"/>
              <a:t>provided</a:t>
            </a:r>
            <a:r>
              <a:rPr lang="nb-NO" dirty="0"/>
              <a:t> by Bane NOR and </a:t>
            </a:r>
            <a:r>
              <a:rPr lang="nb-NO" dirty="0" err="1"/>
              <a:t>provide</a:t>
            </a:r>
            <a:r>
              <a:rPr lang="nb-NO" dirty="0"/>
              <a:t> a </a:t>
            </a:r>
            <a:r>
              <a:rPr lang="nb-NO" dirty="0" err="1"/>
              <a:t>description</a:t>
            </a:r>
            <a:r>
              <a:rPr lang="nb-NO" dirty="0"/>
              <a:t> </a:t>
            </a:r>
            <a:r>
              <a:rPr lang="nb-NO" dirty="0" err="1"/>
              <a:t>of</a:t>
            </a:r>
            <a:r>
              <a:rPr lang="nb-NO" dirty="0"/>
              <a:t> </a:t>
            </a:r>
            <a:r>
              <a:rPr lang="nb-NO" dirty="0" err="1"/>
              <a:t>the</a:t>
            </a:r>
            <a:r>
              <a:rPr lang="nb-NO" dirty="0"/>
              <a:t> </a:t>
            </a:r>
            <a:r>
              <a:rPr lang="nb-NO" dirty="0" err="1"/>
              <a:t>proposed</a:t>
            </a:r>
            <a:r>
              <a:rPr lang="nb-NO" dirty="0"/>
              <a:t> </a:t>
            </a:r>
            <a:r>
              <a:rPr lang="nb-NO" dirty="0" err="1"/>
              <a:t>installation</a:t>
            </a:r>
            <a:r>
              <a:rPr lang="nb-NO" dirty="0"/>
              <a:t> </a:t>
            </a:r>
            <a:r>
              <a:rPr lang="nb-NO" dirty="0" err="1"/>
              <a:t>of</a:t>
            </a:r>
            <a:r>
              <a:rPr lang="nb-NO" dirty="0"/>
              <a:t> speakers in all areas.</a:t>
            </a:r>
          </a:p>
          <a:p>
            <a:pPr lvl="1"/>
            <a:r>
              <a:rPr lang="nb-NO" dirty="0"/>
              <a:t>The </a:t>
            </a:r>
            <a:r>
              <a:rPr lang="nb-NO" dirty="0" err="1"/>
              <a:t>solution</a:t>
            </a:r>
            <a:r>
              <a:rPr lang="nb-NO" dirty="0"/>
              <a:t> </a:t>
            </a:r>
            <a:r>
              <a:rPr lang="nb-NO" dirty="0" err="1"/>
              <a:t>shall</a:t>
            </a:r>
            <a:r>
              <a:rPr lang="nb-NO" dirty="0"/>
              <a:t> </a:t>
            </a:r>
            <a:r>
              <a:rPr lang="nb-NO" dirty="0" err="1"/>
              <a:t>allow</a:t>
            </a:r>
            <a:r>
              <a:rPr lang="nb-NO" dirty="0"/>
              <a:t> for </a:t>
            </a:r>
            <a:r>
              <a:rPr lang="nb-NO" dirty="0" err="1"/>
              <a:t>zoning</a:t>
            </a:r>
            <a:r>
              <a:rPr lang="nb-NO" dirty="0"/>
              <a:t>.</a:t>
            </a:r>
          </a:p>
          <a:p>
            <a:pPr lvl="1"/>
            <a:r>
              <a:rPr lang="nb-NO" dirty="0" err="1"/>
              <a:t>Specify</a:t>
            </a:r>
            <a:r>
              <a:rPr lang="nb-NO" dirty="0"/>
              <a:t> </a:t>
            </a:r>
            <a:r>
              <a:rPr lang="nb-NO" dirty="0" err="1"/>
              <a:t>the</a:t>
            </a:r>
            <a:r>
              <a:rPr lang="nb-NO" dirty="0"/>
              <a:t> </a:t>
            </a:r>
            <a:r>
              <a:rPr lang="nb-NO" dirty="0" err="1"/>
              <a:t>choice</a:t>
            </a:r>
            <a:r>
              <a:rPr lang="nb-NO" dirty="0"/>
              <a:t> </a:t>
            </a:r>
            <a:r>
              <a:rPr lang="nb-NO" dirty="0" err="1"/>
              <a:t>of</a:t>
            </a:r>
            <a:r>
              <a:rPr lang="nb-NO" dirty="0"/>
              <a:t> </a:t>
            </a:r>
            <a:r>
              <a:rPr lang="nb-NO" dirty="0" err="1"/>
              <a:t>amplifier</a:t>
            </a:r>
            <a:r>
              <a:rPr lang="nb-NO" dirty="0"/>
              <a:t>(s) and </a:t>
            </a:r>
            <a:r>
              <a:rPr lang="nb-NO" dirty="0" err="1"/>
              <a:t>their</a:t>
            </a:r>
            <a:r>
              <a:rPr lang="nb-NO" dirty="0"/>
              <a:t> </a:t>
            </a:r>
            <a:r>
              <a:rPr lang="nb-NO" dirty="0" err="1"/>
              <a:t>placement</a:t>
            </a:r>
            <a:r>
              <a:rPr lang="nb-NO" dirty="0"/>
              <a:t>.</a:t>
            </a:r>
          </a:p>
          <a:p>
            <a:pPr lvl="1"/>
            <a:r>
              <a:rPr lang="nb-NO" dirty="0"/>
              <a:t>The </a:t>
            </a:r>
            <a:r>
              <a:rPr lang="nb-NO" dirty="0" err="1"/>
              <a:t>solution</a:t>
            </a:r>
            <a:r>
              <a:rPr lang="nb-NO" dirty="0"/>
              <a:t> and sound design </a:t>
            </a:r>
            <a:r>
              <a:rPr lang="nb-NO" dirty="0" err="1"/>
              <a:t>shall</a:t>
            </a:r>
            <a:r>
              <a:rPr lang="nb-NO" dirty="0"/>
              <a:t> </a:t>
            </a:r>
            <a:r>
              <a:rPr lang="nb-NO" dirty="0" err="1"/>
              <a:t>comply</a:t>
            </a:r>
            <a:r>
              <a:rPr lang="nb-NO" dirty="0"/>
              <a:t> </a:t>
            </a:r>
            <a:r>
              <a:rPr lang="nb-NO" dirty="0" err="1"/>
              <a:t>with</a:t>
            </a:r>
            <a:r>
              <a:rPr lang="nb-NO" dirty="0"/>
              <a:t> all </a:t>
            </a:r>
            <a:r>
              <a:rPr lang="nb-NO" dirty="0" err="1"/>
              <a:t>applicable</a:t>
            </a:r>
            <a:r>
              <a:rPr lang="nb-NO" dirty="0"/>
              <a:t> </a:t>
            </a:r>
            <a:r>
              <a:rPr lang="nb-NO" dirty="0" err="1"/>
              <a:t>requirements</a:t>
            </a:r>
            <a:r>
              <a:rPr lang="nb-NO" dirty="0"/>
              <a:t>, </a:t>
            </a:r>
            <a:r>
              <a:rPr lang="nb-NO" dirty="0" err="1"/>
              <a:t>including</a:t>
            </a:r>
            <a:r>
              <a:rPr lang="nb-NO" dirty="0"/>
              <a:t> TSI PRM, TRV and STI-PA.</a:t>
            </a:r>
          </a:p>
          <a:p>
            <a:pPr lvl="1"/>
            <a:r>
              <a:rPr lang="nb-NO" dirty="0"/>
              <a:t>The </a:t>
            </a:r>
            <a:r>
              <a:rPr lang="nb-NO" dirty="0" err="1"/>
              <a:t>solution</a:t>
            </a:r>
            <a:r>
              <a:rPr lang="nb-NO" dirty="0"/>
              <a:t> </a:t>
            </a:r>
            <a:r>
              <a:rPr lang="nb-NO" dirty="0" err="1"/>
              <a:t>shall</a:t>
            </a:r>
            <a:r>
              <a:rPr lang="nb-NO" dirty="0"/>
              <a:t> be </a:t>
            </a:r>
            <a:r>
              <a:rPr lang="nb-NO" dirty="0" err="1"/>
              <a:t>designed</a:t>
            </a:r>
            <a:r>
              <a:rPr lang="nb-NO" dirty="0"/>
              <a:t> so </a:t>
            </a:r>
            <a:r>
              <a:rPr lang="nb-NO" dirty="0" err="1"/>
              <a:t>that</a:t>
            </a:r>
            <a:r>
              <a:rPr lang="nb-NO" dirty="0"/>
              <a:t> it </a:t>
            </a:r>
            <a:r>
              <a:rPr lang="nb-NO" dirty="0" err="1"/>
              <a:t>does</a:t>
            </a:r>
            <a:r>
              <a:rPr lang="nb-NO" dirty="0"/>
              <a:t> not </a:t>
            </a:r>
            <a:r>
              <a:rPr lang="nb-NO" dirty="0" err="1"/>
              <a:t>adversely</a:t>
            </a:r>
            <a:r>
              <a:rPr lang="nb-NO" dirty="0"/>
              <a:t> </a:t>
            </a:r>
            <a:r>
              <a:rPr lang="nb-NO" dirty="0" err="1"/>
              <a:t>affect</a:t>
            </a:r>
            <a:r>
              <a:rPr lang="nb-NO" dirty="0"/>
              <a:t> </a:t>
            </a:r>
            <a:r>
              <a:rPr lang="nb-NO" dirty="0" err="1"/>
              <a:t>the</a:t>
            </a:r>
            <a:r>
              <a:rPr lang="nb-NO" dirty="0"/>
              <a:t> </a:t>
            </a:r>
            <a:r>
              <a:rPr lang="nb-NO" dirty="0" err="1"/>
              <a:t>surrounding</a:t>
            </a:r>
            <a:r>
              <a:rPr lang="nb-NO" dirty="0"/>
              <a:t> </a:t>
            </a:r>
            <a:r>
              <a:rPr lang="nb-NO" dirty="0" err="1"/>
              <a:t>environment</a:t>
            </a:r>
            <a:r>
              <a:rPr lang="nb-NO" dirty="0"/>
              <a:t> in terms </a:t>
            </a:r>
            <a:r>
              <a:rPr lang="nb-NO" dirty="0" err="1"/>
              <a:t>of</a:t>
            </a:r>
            <a:r>
              <a:rPr lang="nb-NO" dirty="0"/>
              <a:t> </a:t>
            </a:r>
            <a:r>
              <a:rPr lang="nb-NO" dirty="0" err="1"/>
              <a:t>noise</a:t>
            </a:r>
            <a:r>
              <a:rPr lang="nb-NO" dirty="0"/>
              <a:t> (sound </a:t>
            </a:r>
            <a:r>
              <a:rPr lang="nb-NO" dirty="0" err="1"/>
              <a:t>shall</a:t>
            </a:r>
            <a:r>
              <a:rPr lang="nb-NO" dirty="0"/>
              <a:t> not be </a:t>
            </a:r>
            <a:r>
              <a:rPr lang="nb-NO" dirty="0" err="1"/>
              <a:t>directed</a:t>
            </a:r>
            <a:r>
              <a:rPr lang="nb-NO" dirty="0"/>
              <a:t> </a:t>
            </a:r>
            <a:r>
              <a:rPr lang="nb-NO" dirty="0" err="1"/>
              <a:t>towards</a:t>
            </a:r>
            <a:r>
              <a:rPr lang="nb-NO" dirty="0"/>
              <a:t> </a:t>
            </a:r>
            <a:r>
              <a:rPr lang="nb-NO" dirty="0" err="1"/>
              <a:t>nearby</a:t>
            </a:r>
            <a:r>
              <a:rPr lang="nb-NO" dirty="0"/>
              <a:t> </a:t>
            </a:r>
            <a:r>
              <a:rPr lang="nb-NO" dirty="0" err="1"/>
              <a:t>buildings</a:t>
            </a:r>
            <a:r>
              <a:rPr lang="nb-NO" dirty="0"/>
              <a:t>).</a:t>
            </a:r>
          </a:p>
          <a:p>
            <a:pPr lvl="1"/>
            <a:r>
              <a:rPr lang="nb-NO" dirty="0"/>
              <a:t>The </a:t>
            </a:r>
            <a:r>
              <a:rPr lang="nb-NO" dirty="0" err="1"/>
              <a:t>solution</a:t>
            </a:r>
            <a:r>
              <a:rPr lang="nb-NO" dirty="0"/>
              <a:t> </a:t>
            </a:r>
            <a:r>
              <a:rPr lang="nb-NO" dirty="0" err="1"/>
              <a:t>shall</a:t>
            </a:r>
            <a:r>
              <a:rPr lang="nb-NO" dirty="0"/>
              <a:t> </a:t>
            </a:r>
            <a:r>
              <a:rPr lang="nb-NO" dirty="0" err="1"/>
              <a:t>perform</a:t>
            </a:r>
            <a:r>
              <a:rPr lang="nb-NO" dirty="0"/>
              <a:t> </a:t>
            </a:r>
            <a:r>
              <a:rPr lang="nb-NO" dirty="0" err="1"/>
              <a:t>well</a:t>
            </a:r>
            <a:r>
              <a:rPr lang="nb-NO" dirty="0"/>
              <a:t> </a:t>
            </a:r>
            <a:r>
              <a:rPr lang="nb-NO" dirty="0" err="1"/>
              <a:t>despite</a:t>
            </a:r>
            <a:r>
              <a:rPr lang="nb-NO" dirty="0"/>
              <a:t> </a:t>
            </a:r>
            <a:r>
              <a:rPr lang="nb-NO" dirty="0" err="1"/>
              <a:t>noise</a:t>
            </a:r>
            <a:r>
              <a:rPr lang="nb-NO" dirty="0"/>
              <a:t> from </a:t>
            </a:r>
            <a:r>
              <a:rPr lang="nb-NO" dirty="0" err="1"/>
              <a:t>heavy</a:t>
            </a:r>
            <a:r>
              <a:rPr lang="nb-NO" dirty="0"/>
              <a:t> </a:t>
            </a:r>
            <a:r>
              <a:rPr lang="nb-NO" dirty="0" err="1"/>
              <a:t>freight</a:t>
            </a:r>
            <a:r>
              <a:rPr lang="nb-NO" dirty="0"/>
              <a:t> </a:t>
            </a:r>
            <a:r>
              <a:rPr lang="nb-NO" dirty="0" err="1"/>
              <a:t>trains</a:t>
            </a:r>
            <a:r>
              <a:rPr lang="nb-NO" dirty="0"/>
              <a:t> and </a:t>
            </a:r>
            <a:r>
              <a:rPr lang="nb-NO" dirty="0" err="1"/>
              <a:t>trains</a:t>
            </a:r>
            <a:r>
              <a:rPr lang="nb-NO" dirty="0"/>
              <a:t> passing </a:t>
            </a:r>
            <a:r>
              <a:rPr lang="nb-NO" dirty="0" err="1"/>
              <a:t>through</a:t>
            </a:r>
            <a:r>
              <a:rPr lang="nb-NO" dirty="0"/>
              <a:t> </a:t>
            </a:r>
            <a:r>
              <a:rPr lang="nb-NO" dirty="0" err="1"/>
              <a:t>the</a:t>
            </a:r>
            <a:r>
              <a:rPr lang="nb-NO" dirty="0"/>
              <a:t> </a:t>
            </a:r>
            <a:r>
              <a:rPr lang="nb-NO" dirty="0" err="1"/>
              <a:t>station</a:t>
            </a:r>
            <a:r>
              <a:rPr lang="nb-NO" dirty="0"/>
              <a:t> at </a:t>
            </a:r>
            <a:r>
              <a:rPr lang="nb-NO" dirty="0" err="1"/>
              <a:t>high</a:t>
            </a:r>
            <a:r>
              <a:rPr lang="nb-NO" dirty="0"/>
              <a:t> speed.</a:t>
            </a:r>
          </a:p>
          <a:p>
            <a:pPr marL="0" indent="0">
              <a:buNone/>
            </a:pPr>
            <a:r>
              <a:rPr lang="nb-NO" sz="1200" b="1" dirty="0" err="1"/>
              <a:t>Prerequisites</a:t>
            </a:r>
            <a:endParaRPr lang="nb-NO" sz="1200" dirty="0"/>
          </a:p>
          <a:p>
            <a:pPr lvl="1"/>
            <a:r>
              <a:rPr lang="nb-NO" sz="1000" dirty="0"/>
              <a:t>The </a:t>
            </a:r>
            <a:r>
              <a:rPr lang="nb-NO" sz="1000" dirty="0" err="1"/>
              <a:t>Supplier</a:t>
            </a:r>
            <a:r>
              <a:rPr lang="nb-NO" sz="1000" dirty="0"/>
              <a:t> </a:t>
            </a:r>
            <a:r>
              <a:rPr lang="nb-NO" sz="1000" dirty="0" err="1"/>
              <a:t>shall</a:t>
            </a:r>
            <a:r>
              <a:rPr lang="nb-NO" sz="1000" dirty="0"/>
              <a:t> </a:t>
            </a:r>
            <a:r>
              <a:rPr lang="nb-NO" sz="1000" dirty="0" err="1"/>
              <a:t>assume</a:t>
            </a:r>
            <a:r>
              <a:rPr lang="nb-NO" sz="1000" dirty="0"/>
              <a:t> </a:t>
            </a:r>
            <a:r>
              <a:rPr lang="nb-NO" sz="1000" dirty="0" err="1"/>
              <a:t>that</a:t>
            </a:r>
            <a:r>
              <a:rPr lang="nb-NO" sz="1000" dirty="0"/>
              <a:t> all </a:t>
            </a:r>
            <a:r>
              <a:rPr lang="nb-NO" sz="1000" dirty="0" err="1"/>
              <a:t>cable</a:t>
            </a:r>
            <a:r>
              <a:rPr lang="nb-NO" sz="1000" dirty="0"/>
              <a:t> </a:t>
            </a:r>
            <a:r>
              <a:rPr lang="nb-NO" sz="1000" dirty="0" err="1"/>
              <a:t>trays</a:t>
            </a:r>
            <a:r>
              <a:rPr lang="nb-NO" sz="1000" dirty="0"/>
              <a:t>, </a:t>
            </a:r>
            <a:r>
              <a:rPr lang="nb-NO" sz="1000" dirty="0" err="1"/>
              <a:t>power</a:t>
            </a:r>
            <a:r>
              <a:rPr lang="nb-NO" sz="1000" dirty="0"/>
              <a:t> </a:t>
            </a:r>
            <a:r>
              <a:rPr lang="nb-NO" sz="1000" dirty="0" err="1"/>
              <a:t>supply</a:t>
            </a:r>
            <a:r>
              <a:rPr lang="nb-NO" sz="1000" dirty="0"/>
              <a:t> and </a:t>
            </a:r>
            <a:r>
              <a:rPr lang="nb-NO" sz="1000" dirty="0" err="1"/>
              <a:t>other</a:t>
            </a:r>
            <a:r>
              <a:rPr lang="nb-NO" sz="1000" dirty="0"/>
              <a:t> </a:t>
            </a:r>
            <a:r>
              <a:rPr lang="nb-NO" sz="1000" dirty="0" err="1"/>
              <a:t>necessary</a:t>
            </a:r>
            <a:r>
              <a:rPr lang="nb-NO" sz="1000" dirty="0"/>
              <a:t> </a:t>
            </a:r>
            <a:r>
              <a:rPr lang="nb-NO" sz="1000" dirty="0" err="1"/>
              <a:t>infrastructure</a:t>
            </a:r>
            <a:r>
              <a:rPr lang="nb-NO" sz="1000" dirty="0"/>
              <a:t> </a:t>
            </a:r>
            <a:r>
              <a:rPr lang="nb-NO" sz="1000" dirty="0" err="1"/>
              <a:t>are</a:t>
            </a:r>
            <a:r>
              <a:rPr lang="nb-NO" sz="1000" dirty="0"/>
              <a:t> </a:t>
            </a:r>
            <a:r>
              <a:rPr lang="nb-NO" sz="1000" dirty="0" err="1"/>
              <a:t>already</a:t>
            </a:r>
            <a:r>
              <a:rPr lang="nb-NO" sz="1000" dirty="0"/>
              <a:t> in </a:t>
            </a:r>
            <a:r>
              <a:rPr lang="nb-NO" sz="1000" dirty="0" err="1"/>
              <a:t>place</a:t>
            </a:r>
            <a:r>
              <a:rPr lang="nb-NO" sz="1000" dirty="0"/>
              <a:t> and </a:t>
            </a:r>
            <a:r>
              <a:rPr lang="nb-NO" sz="1000" dirty="0" err="1"/>
              <a:t>are</a:t>
            </a:r>
            <a:r>
              <a:rPr lang="nb-NO" sz="1000" dirty="0"/>
              <a:t> not </a:t>
            </a:r>
            <a:r>
              <a:rPr lang="nb-NO" sz="1000" dirty="0" err="1"/>
              <a:t>included</a:t>
            </a:r>
            <a:r>
              <a:rPr lang="nb-NO" sz="1000" dirty="0"/>
              <a:t> in </a:t>
            </a:r>
            <a:r>
              <a:rPr lang="nb-NO" sz="1000" dirty="0" err="1"/>
              <a:t>the</a:t>
            </a:r>
            <a:r>
              <a:rPr lang="nb-NO" sz="1000" dirty="0"/>
              <a:t> </a:t>
            </a:r>
            <a:r>
              <a:rPr lang="nb-NO" sz="1000" dirty="0" err="1"/>
              <a:t>scope</a:t>
            </a:r>
            <a:r>
              <a:rPr lang="nb-NO" sz="1000" dirty="0"/>
              <a:t> </a:t>
            </a:r>
            <a:r>
              <a:rPr lang="nb-NO" sz="1000" dirty="0" err="1"/>
              <a:t>of</a:t>
            </a:r>
            <a:r>
              <a:rPr lang="nb-NO" sz="1000" dirty="0"/>
              <a:t> </a:t>
            </a:r>
            <a:r>
              <a:rPr lang="nb-NO" sz="1000" dirty="0" err="1"/>
              <a:t>supply</a:t>
            </a:r>
            <a:r>
              <a:rPr lang="nb-NO" sz="1000" dirty="0"/>
              <a:t>.</a:t>
            </a:r>
          </a:p>
          <a:p>
            <a:pPr lvl="1"/>
            <a:endParaRPr lang="en-NO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77D63C6-D4B3-4BC2-3940-8C0D779ACB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80952" y="4771073"/>
            <a:ext cx="216000" cy="144000"/>
          </a:xfrm>
        </p:spPr>
        <p:txBody>
          <a:bodyPr/>
          <a:lstStyle/>
          <a:p>
            <a:fld id="{EC31CAF0-2D2C-49BF-92D2-01D14BD4F728}" type="slidenum">
              <a:rPr lang="nb-NO" smtClean="0"/>
              <a:pPr/>
              <a:t>17</a:t>
            </a:fld>
            <a:endParaRPr lang="nb-N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DB40C7A-5006-F50B-E797-90FF0AC4A04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006385" y="4771073"/>
            <a:ext cx="648000" cy="144000"/>
          </a:xfrm>
        </p:spPr>
        <p:txBody>
          <a:bodyPr/>
          <a:lstStyle/>
          <a:p>
            <a:fld id="{98502CAC-5822-F548-B180-D021C63354D2}" type="datetime1">
              <a:rPr lang="nb-NO" smtClean="0"/>
              <a:pPr/>
              <a:t>07.09.2026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692320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E095CF-E08B-E718-CBAD-6FAA8F98CF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3D51F6F-2573-B042-3CAE-529750DCE2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err="1"/>
              <a:t>Pricing</a:t>
            </a:r>
            <a:r>
              <a:rPr lang="nb-NO" dirty="0"/>
              <a:t> </a:t>
            </a:r>
            <a:r>
              <a:rPr lang="nb-NO" dirty="0" err="1"/>
              <a:t>of</a:t>
            </a:r>
            <a:r>
              <a:rPr lang="nb-NO" dirty="0"/>
              <a:t> </a:t>
            </a:r>
            <a:r>
              <a:rPr lang="nb-NO" dirty="0" err="1"/>
              <a:t>the</a:t>
            </a:r>
            <a:r>
              <a:rPr lang="nb-NO" dirty="0"/>
              <a:t> Case </a:t>
            </a:r>
            <a:r>
              <a:rPr lang="nb-NO" dirty="0" err="1"/>
              <a:t>Assignment</a:t>
            </a:r>
            <a:endParaRPr lang="nb-NO" dirty="0"/>
          </a:p>
        </p:txBody>
      </p:sp>
      <p:sp>
        <p:nvSpPr>
          <p:cNvPr id="4" name="Plassholder for lysbildenummer 3">
            <a:extLst>
              <a:ext uri="{FF2B5EF4-FFF2-40B4-BE49-F238E27FC236}">
                <a16:creationId xmlns:a16="http://schemas.microsoft.com/office/drawing/2014/main" id="{04745200-DEC1-0777-02D0-F2146A741C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31CAF0-2D2C-49BF-92D2-01D14BD4F728}" type="slidenum">
              <a:rPr lang="nb-NO" smtClean="0"/>
              <a:t>18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C1D682B4-0F62-1FC8-4593-85A9F397BD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dato 5">
            <a:extLst>
              <a:ext uri="{FF2B5EF4-FFF2-40B4-BE49-F238E27FC236}">
                <a16:creationId xmlns:a16="http://schemas.microsoft.com/office/drawing/2014/main" id="{0669F0C2-FDE2-A177-085A-337CF03B67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AE39B-1F03-6645-908A-253D8932F1A5}" type="datetime1">
              <a:rPr lang="nb-NO" smtClean="0"/>
              <a:t>07.09.2026</a:t>
            </a:fld>
            <a:endParaRPr lang="nb-NO"/>
          </a:p>
        </p:txBody>
      </p:sp>
      <p:sp>
        <p:nvSpPr>
          <p:cNvPr id="9" name="Plassholder for innhold 8">
            <a:extLst>
              <a:ext uri="{FF2B5EF4-FFF2-40B4-BE49-F238E27FC236}">
                <a16:creationId xmlns:a16="http://schemas.microsoft.com/office/drawing/2014/main" id="{1C6434D2-BDD8-3B07-4EEA-896E636B6F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7200" tIns="0" rIns="0" bIns="0" rtlCol="0" anchor="t">
            <a:noAutofit/>
          </a:bodyPr>
          <a:lstStyle/>
          <a:p>
            <a:r>
              <a:rPr lang="nb-NO" sz="1200" dirty="0"/>
              <a:t>The </a:t>
            </a:r>
            <a:r>
              <a:rPr lang="nb-NO" sz="1200" dirty="0" err="1"/>
              <a:t>proposed</a:t>
            </a:r>
            <a:r>
              <a:rPr lang="nb-NO" sz="1200" dirty="0"/>
              <a:t> </a:t>
            </a:r>
            <a:r>
              <a:rPr lang="nb-NO" sz="1200" dirty="0" err="1"/>
              <a:t>solution</a:t>
            </a:r>
            <a:r>
              <a:rPr lang="nb-NO" sz="1200" dirty="0"/>
              <a:t> </a:t>
            </a:r>
            <a:r>
              <a:rPr lang="nb-NO" sz="1200" dirty="0" err="1"/>
              <a:t>shall</a:t>
            </a:r>
            <a:r>
              <a:rPr lang="nb-NO" sz="1200" dirty="0"/>
              <a:t> be </a:t>
            </a:r>
            <a:r>
              <a:rPr lang="nb-NO" sz="1200" dirty="0" err="1"/>
              <a:t>priced</a:t>
            </a:r>
            <a:r>
              <a:rPr lang="nb-NO" sz="1200" dirty="0"/>
              <a:t>.</a:t>
            </a:r>
          </a:p>
          <a:p>
            <a:r>
              <a:rPr lang="nb-NO" sz="1200" dirty="0"/>
              <a:t>The </a:t>
            </a:r>
            <a:r>
              <a:rPr lang="nb-NO" sz="1200" dirty="0" err="1"/>
              <a:t>price</a:t>
            </a:r>
            <a:r>
              <a:rPr lang="nb-NO" sz="1200" dirty="0"/>
              <a:t> </a:t>
            </a:r>
            <a:r>
              <a:rPr lang="nb-NO" sz="1200" dirty="0" err="1"/>
              <a:t>shall</a:t>
            </a:r>
            <a:r>
              <a:rPr lang="nb-NO" sz="1200" dirty="0"/>
              <a:t> </a:t>
            </a:r>
            <a:r>
              <a:rPr lang="nb-NO" sz="1200" dirty="0" err="1"/>
              <a:t>reflect</a:t>
            </a:r>
            <a:r>
              <a:rPr lang="nb-NO" sz="1200" dirty="0"/>
              <a:t> </a:t>
            </a:r>
            <a:r>
              <a:rPr lang="nb-NO" sz="1200" dirty="0" err="1"/>
              <a:t>the</a:t>
            </a:r>
            <a:r>
              <a:rPr lang="nb-NO" sz="1200" dirty="0"/>
              <a:t> </a:t>
            </a:r>
            <a:r>
              <a:rPr lang="nb-NO" sz="1200" dirty="0" err="1"/>
              <a:t>prices</a:t>
            </a:r>
            <a:r>
              <a:rPr lang="nb-NO" sz="1200" dirty="0"/>
              <a:t> </a:t>
            </a:r>
            <a:r>
              <a:rPr lang="nb-NO" sz="1200" dirty="0" err="1"/>
              <a:t>otherwise</a:t>
            </a:r>
            <a:r>
              <a:rPr lang="nb-NO" sz="1200" dirty="0"/>
              <a:t> </a:t>
            </a:r>
            <a:r>
              <a:rPr lang="nb-NO" sz="1200" dirty="0" err="1"/>
              <a:t>stated</a:t>
            </a:r>
            <a:r>
              <a:rPr lang="nb-NO" sz="1200" dirty="0"/>
              <a:t> in </a:t>
            </a:r>
            <a:r>
              <a:rPr lang="nb-NO" sz="1200" dirty="0" err="1"/>
              <a:t>the</a:t>
            </a:r>
            <a:r>
              <a:rPr lang="nb-NO" sz="1200" dirty="0"/>
              <a:t> tender.</a:t>
            </a:r>
          </a:p>
          <a:p>
            <a:r>
              <a:rPr lang="nb-NO" sz="1200" dirty="0"/>
              <a:t>The </a:t>
            </a:r>
            <a:r>
              <a:rPr lang="nb-NO" sz="1200" dirty="0" err="1"/>
              <a:t>Supplier</a:t>
            </a:r>
            <a:r>
              <a:rPr lang="nb-NO" sz="1200" dirty="0"/>
              <a:t> </a:t>
            </a:r>
            <a:r>
              <a:rPr lang="nb-NO" sz="1200" dirty="0" err="1"/>
              <a:t>shall</a:t>
            </a:r>
            <a:r>
              <a:rPr lang="nb-NO" sz="1200" dirty="0"/>
              <a:t> </a:t>
            </a:r>
            <a:r>
              <a:rPr lang="nb-NO" sz="1200" dirty="0" err="1"/>
              <a:t>only</a:t>
            </a:r>
            <a:r>
              <a:rPr lang="nb-NO" sz="1200" dirty="0"/>
              <a:t> </a:t>
            </a:r>
            <a:r>
              <a:rPr lang="nb-NO" sz="1200" dirty="0" err="1"/>
              <a:t>price</a:t>
            </a:r>
            <a:r>
              <a:rPr lang="nb-NO" sz="1200" dirty="0"/>
              <a:t> </a:t>
            </a:r>
            <a:r>
              <a:rPr lang="nb-NO" sz="1200" dirty="0" err="1"/>
              <a:t>equipment</a:t>
            </a:r>
            <a:r>
              <a:rPr lang="nb-NO" sz="1200" dirty="0"/>
              <a:t> </a:t>
            </a:r>
            <a:r>
              <a:rPr lang="nb-NO" sz="1200" dirty="0" err="1"/>
              <a:t>included</a:t>
            </a:r>
            <a:r>
              <a:rPr lang="nb-NO" sz="1200" dirty="0"/>
              <a:t> in </a:t>
            </a:r>
            <a:r>
              <a:rPr lang="nb-NO" sz="1200" dirty="0" err="1"/>
              <a:t>the</a:t>
            </a:r>
            <a:r>
              <a:rPr lang="nb-NO" sz="1200" dirty="0"/>
              <a:t> </a:t>
            </a:r>
            <a:r>
              <a:rPr lang="nb-NO" sz="1200" dirty="0" err="1"/>
              <a:t>proposed</a:t>
            </a:r>
            <a:r>
              <a:rPr lang="nb-NO" sz="1200" dirty="0"/>
              <a:t> </a:t>
            </a:r>
            <a:r>
              <a:rPr lang="nb-NO" sz="1200" dirty="0" err="1"/>
              <a:t>solution</a:t>
            </a:r>
            <a:r>
              <a:rPr lang="nb-NO" sz="1200" dirty="0"/>
              <a:t>. The </a:t>
            </a:r>
            <a:r>
              <a:rPr lang="nb-NO" sz="1200" dirty="0" err="1"/>
              <a:t>following</a:t>
            </a:r>
            <a:r>
              <a:rPr lang="nb-NO" sz="1200" dirty="0"/>
              <a:t> </a:t>
            </a:r>
            <a:r>
              <a:rPr lang="nb-NO" sz="1200" dirty="0" err="1"/>
              <a:t>shall</a:t>
            </a:r>
            <a:r>
              <a:rPr lang="nb-NO" sz="1200" dirty="0"/>
              <a:t> be </a:t>
            </a:r>
            <a:r>
              <a:rPr lang="nb-NO" sz="1200" dirty="0" err="1"/>
              <a:t>included</a:t>
            </a:r>
            <a:r>
              <a:rPr lang="nb-NO" sz="1200" dirty="0"/>
              <a:t> in </a:t>
            </a:r>
            <a:r>
              <a:rPr lang="nb-NO" sz="1200" dirty="0" err="1"/>
              <a:t>the</a:t>
            </a:r>
            <a:r>
              <a:rPr lang="nb-NO" sz="1200" dirty="0"/>
              <a:t> </a:t>
            </a:r>
            <a:r>
              <a:rPr lang="nb-NO" sz="1200" dirty="0" err="1"/>
              <a:t>pricing</a:t>
            </a:r>
            <a:r>
              <a:rPr lang="nb-NO" sz="1200" dirty="0"/>
              <a:t>:</a:t>
            </a:r>
          </a:p>
          <a:p>
            <a:pPr marL="0" indent="0">
              <a:buNone/>
            </a:pPr>
            <a:r>
              <a:rPr lang="nb-NO" sz="1200" b="1" dirty="0"/>
              <a:t>Sound Equipment</a:t>
            </a:r>
            <a:endParaRPr lang="nb-NO" sz="1200" dirty="0"/>
          </a:p>
          <a:p>
            <a:pPr lvl="0"/>
            <a:r>
              <a:rPr lang="nb-NO" sz="1200" dirty="0"/>
              <a:t>Speakers (type, </a:t>
            </a:r>
            <a:r>
              <a:rPr lang="nb-NO" sz="1200" dirty="0" err="1"/>
              <a:t>quantity</a:t>
            </a:r>
            <a:r>
              <a:rPr lang="nb-NO" sz="1200" dirty="0"/>
              <a:t> and </a:t>
            </a:r>
            <a:r>
              <a:rPr lang="nb-NO" sz="1200" dirty="0" err="1"/>
              <a:t>specifications</a:t>
            </a:r>
            <a:r>
              <a:rPr lang="nb-NO" sz="1200" dirty="0"/>
              <a:t>, </a:t>
            </a:r>
            <a:r>
              <a:rPr lang="nb-NO" sz="1200" dirty="0" err="1"/>
              <a:t>including</a:t>
            </a:r>
            <a:r>
              <a:rPr lang="nb-NO" sz="1200" dirty="0"/>
              <a:t> </a:t>
            </a:r>
            <a:r>
              <a:rPr lang="nb-NO" sz="1200" dirty="0" err="1"/>
              <a:t>justification</a:t>
            </a:r>
            <a:r>
              <a:rPr lang="nb-NO" sz="1200" dirty="0"/>
              <a:t> for </a:t>
            </a:r>
            <a:r>
              <a:rPr lang="nb-NO" sz="1200" dirty="0" err="1"/>
              <a:t>the</a:t>
            </a:r>
            <a:r>
              <a:rPr lang="nb-NO" sz="1200" dirty="0"/>
              <a:t> </a:t>
            </a:r>
            <a:r>
              <a:rPr lang="nb-NO" sz="1200" dirty="0" err="1"/>
              <a:t>choice</a:t>
            </a:r>
            <a:r>
              <a:rPr lang="nb-NO" sz="1200" dirty="0"/>
              <a:t>).</a:t>
            </a:r>
          </a:p>
          <a:p>
            <a:pPr lvl="0"/>
            <a:r>
              <a:rPr lang="nb-NO" sz="1200" dirty="0" err="1"/>
              <a:t>Amplifier</a:t>
            </a:r>
            <a:r>
              <a:rPr lang="nb-NO" sz="1200" dirty="0"/>
              <a:t>(s), </a:t>
            </a:r>
            <a:r>
              <a:rPr lang="nb-NO" sz="1200" dirty="0" err="1"/>
              <a:t>including</a:t>
            </a:r>
            <a:r>
              <a:rPr lang="nb-NO" sz="1200" dirty="0"/>
              <a:t> </a:t>
            </a:r>
            <a:r>
              <a:rPr lang="nb-NO" sz="1200" dirty="0" err="1"/>
              <a:t>the</a:t>
            </a:r>
            <a:r>
              <a:rPr lang="nb-NO" sz="1200" dirty="0"/>
              <a:t> </a:t>
            </a:r>
            <a:r>
              <a:rPr lang="nb-NO" sz="1200" dirty="0" err="1"/>
              <a:t>justification</a:t>
            </a:r>
            <a:r>
              <a:rPr lang="nb-NO" sz="1200" dirty="0"/>
              <a:t> for </a:t>
            </a:r>
            <a:r>
              <a:rPr lang="nb-NO" sz="1200" dirty="0" err="1"/>
              <a:t>the</a:t>
            </a:r>
            <a:r>
              <a:rPr lang="nb-NO" sz="1200" dirty="0"/>
              <a:t> </a:t>
            </a:r>
            <a:r>
              <a:rPr lang="nb-NO" sz="1200" dirty="0" err="1"/>
              <a:t>choices</a:t>
            </a:r>
            <a:r>
              <a:rPr lang="nb-NO" sz="1200" dirty="0"/>
              <a:t> </a:t>
            </a:r>
            <a:r>
              <a:rPr lang="nb-NO" sz="1200" dirty="0" err="1"/>
              <a:t>made</a:t>
            </a:r>
            <a:r>
              <a:rPr lang="nb-NO" sz="1200" dirty="0"/>
              <a:t> in </a:t>
            </a:r>
            <a:r>
              <a:rPr lang="nb-NO" sz="1200" dirty="0" err="1"/>
              <a:t>the</a:t>
            </a:r>
            <a:r>
              <a:rPr lang="nb-NO" sz="1200" dirty="0"/>
              <a:t> tender.</a:t>
            </a:r>
          </a:p>
          <a:p>
            <a:pPr marL="0" indent="0">
              <a:buNone/>
            </a:pPr>
            <a:r>
              <a:rPr lang="nb-NO" sz="1200" b="1" dirty="0"/>
              <a:t>Accessories and Components</a:t>
            </a:r>
            <a:endParaRPr lang="nb-NO" sz="1200" dirty="0"/>
          </a:p>
          <a:p>
            <a:pPr lvl="0"/>
            <a:r>
              <a:rPr lang="nb-NO" sz="1200" dirty="0" err="1"/>
              <a:t>Any</a:t>
            </a:r>
            <a:r>
              <a:rPr lang="nb-NO" sz="1200" dirty="0"/>
              <a:t> </a:t>
            </a:r>
            <a:r>
              <a:rPr lang="nb-NO" sz="1200" dirty="0" err="1"/>
              <a:t>components</a:t>
            </a:r>
            <a:r>
              <a:rPr lang="nb-NO" sz="1200" dirty="0"/>
              <a:t> </a:t>
            </a:r>
            <a:r>
              <a:rPr lang="nb-NO" sz="1200" dirty="0" err="1"/>
              <a:t>necessary</a:t>
            </a:r>
            <a:r>
              <a:rPr lang="nb-NO" sz="1200" dirty="0"/>
              <a:t> for </a:t>
            </a:r>
            <a:r>
              <a:rPr lang="nb-NO" sz="1200" dirty="0" err="1"/>
              <a:t>the</a:t>
            </a:r>
            <a:r>
              <a:rPr lang="nb-NO" sz="1200" dirty="0"/>
              <a:t> </a:t>
            </a:r>
            <a:r>
              <a:rPr lang="nb-NO" sz="1200" dirty="0" err="1"/>
              <a:t>equipment</a:t>
            </a:r>
            <a:r>
              <a:rPr lang="nb-NO" sz="1200" dirty="0"/>
              <a:t> to </a:t>
            </a:r>
            <a:r>
              <a:rPr lang="nb-NO" sz="1200" dirty="0" err="1"/>
              <a:t>function</a:t>
            </a:r>
            <a:r>
              <a:rPr lang="nb-NO" sz="1200" dirty="0"/>
              <a:t> as </a:t>
            </a:r>
            <a:r>
              <a:rPr lang="nb-NO" sz="1200" dirty="0" err="1"/>
              <a:t>intended</a:t>
            </a:r>
            <a:r>
              <a:rPr lang="nb-NO" sz="1200" dirty="0"/>
              <a:t>, </a:t>
            </a:r>
            <a:r>
              <a:rPr lang="nb-NO" sz="1200" dirty="0" err="1"/>
              <a:t>including</a:t>
            </a:r>
            <a:r>
              <a:rPr lang="nb-NO" sz="1200" dirty="0"/>
              <a:t>, for </a:t>
            </a:r>
            <a:r>
              <a:rPr lang="nb-NO" sz="1200" dirty="0" err="1"/>
              <a:t>example</a:t>
            </a:r>
            <a:r>
              <a:rPr lang="nb-NO" sz="1200" dirty="0"/>
              <a:t>, </a:t>
            </a:r>
            <a:r>
              <a:rPr lang="nb-NO" sz="1200" dirty="0" err="1"/>
              <a:t>brackets</a:t>
            </a:r>
            <a:r>
              <a:rPr lang="nb-NO" sz="1200" dirty="0"/>
              <a:t>/</a:t>
            </a:r>
            <a:r>
              <a:rPr lang="nb-NO" sz="1200" dirty="0" err="1"/>
              <a:t>mounting</a:t>
            </a:r>
            <a:r>
              <a:rPr lang="nb-NO" sz="1200" dirty="0"/>
              <a:t> hardware, </a:t>
            </a:r>
            <a:r>
              <a:rPr lang="nb-NO" sz="1200" dirty="0" err="1"/>
              <a:t>enclosures</a:t>
            </a:r>
            <a:r>
              <a:rPr lang="nb-NO" sz="1200" dirty="0"/>
              <a:t> and </a:t>
            </a:r>
            <a:r>
              <a:rPr lang="nb-NO" sz="1200" dirty="0" err="1"/>
              <a:t>similar</a:t>
            </a:r>
            <a:r>
              <a:rPr lang="nb-NO" sz="1200" dirty="0"/>
              <a:t> </a:t>
            </a:r>
            <a:r>
              <a:rPr lang="nb-NO" sz="1200" dirty="0" err="1"/>
              <a:t>items</a:t>
            </a:r>
            <a:r>
              <a:rPr lang="nb-NO" sz="1200" dirty="0"/>
              <a:t>.</a:t>
            </a:r>
          </a:p>
          <a:p>
            <a:pPr lvl="0"/>
            <a:r>
              <a:rPr lang="nb-NO" sz="1200" dirty="0" err="1"/>
              <a:t>Any</a:t>
            </a:r>
            <a:r>
              <a:rPr lang="nb-NO" sz="1200" dirty="0"/>
              <a:t> </a:t>
            </a:r>
            <a:r>
              <a:rPr lang="nb-NO" sz="1200" dirty="0" err="1"/>
              <a:t>other</a:t>
            </a:r>
            <a:r>
              <a:rPr lang="nb-NO" sz="1200" dirty="0"/>
              <a:t> relevant sound </a:t>
            </a:r>
            <a:r>
              <a:rPr lang="nb-NO" sz="1200" dirty="0" err="1"/>
              <a:t>engineering</a:t>
            </a:r>
            <a:r>
              <a:rPr lang="nb-NO" sz="1200" dirty="0"/>
              <a:t> </a:t>
            </a:r>
            <a:r>
              <a:rPr lang="nb-NO" sz="1200" dirty="0" err="1"/>
              <a:t>equipment</a:t>
            </a:r>
            <a:r>
              <a:rPr lang="nb-NO" sz="1200" dirty="0"/>
              <a:t> </a:t>
            </a:r>
            <a:r>
              <a:rPr lang="nb-NO" sz="1200" dirty="0" err="1"/>
              <a:t>included</a:t>
            </a:r>
            <a:r>
              <a:rPr lang="nb-NO" sz="1200" dirty="0"/>
              <a:t> in </a:t>
            </a:r>
            <a:r>
              <a:rPr lang="nb-NO" sz="1200" dirty="0" err="1"/>
              <a:t>the</a:t>
            </a:r>
            <a:r>
              <a:rPr lang="nb-NO" sz="1200" dirty="0"/>
              <a:t> </a:t>
            </a:r>
            <a:r>
              <a:rPr lang="nb-NO" sz="1200" dirty="0" err="1"/>
              <a:t>solution</a:t>
            </a:r>
            <a:r>
              <a:rPr lang="nb-NO" sz="1200" dirty="0"/>
              <a:t>.</a:t>
            </a:r>
          </a:p>
          <a:p>
            <a:pPr marL="0" indent="0">
              <a:buNone/>
            </a:pPr>
            <a:r>
              <a:rPr lang="nb-NO" sz="1200" b="1" dirty="0" err="1"/>
              <a:t>Pricing</a:t>
            </a:r>
            <a:r>
              <a:rPr lang="nb-NO" sz="1200" b="1" dirty="0"/>
              <a:t> Breakdown</a:t>
            </a:r>
            <a:endParaRPr lang="nb-NO" sz="1200" dirty="0"/>
          </a:p>
          <a:p>
            <a:pPr lvl="0"/>
            <a:r>
              <a:rPr lang="nb-NO" sz="1200" dirty="0"/>
              <a:t>The </a:t>
            </a:r>
            <a:r>
              <a:rPr lang="nb-NO" sz="1200" dirty="0" err="1"/>
              <a:t>Supplier</a:t>
            </a:r>
            <a:r>
              <a:rPr lang="nb-NO" sz="1200" dirty="0"/>
              <a:t> </a:t>
            </a:r>
            <a:r>
              <a:rPr lang="nb-NO" sz="1200" dirty="0" err="1"/>
              <a:t>shall</a:t>
            </a:r>
            <a:r>
              <a:rPr lang="nb-NO" sz="1200" dirty="0"/>
              <a:t> </a:t>
            </a:r>
            <a:r>
              <a:rPr lang="nb-NO" sz="1200" dirty="0" err="1"/>
              <a:t>prepare</a:t>
            </a:r>
            <a:r>
              <a:rPr lang="nb-NO" sz="1200" dirty="0"/>
              <a:t> </a:t>
            </a:r>
            <a:r>
              <a:rPr lang="nb-NO" sz="1200" dirty="0" err="1"/>
              <a:t>its</a:t>
            </a:r>
            <a:r>
              <a:rPr lang="nb-NO" sz="1200" dirty="0"/>
              <a:t> </a:t>
            </a:r>
            <a:r>
              <a:rPr lang="nb-NO" sz="1200" dirty="0" err="1"/>
              <a:t>own</a:t>
            </a:r>
            <a:r>
              <a:rPr lang="nb-NO" sz="1200" dirty="0"/>
              <a:t> </a:t>
            </a:r>
            <a:r>
              <a:rPr lang="nb-NO" sz="1200" dirty="0" err="1"/>
              <a:t>pricing</a:t>
            </a:r>
            <a:r>
              <a:rPr lang="nb-NO" sz="1200" dirty="0"/>
              <a:t> breakdown, </a:t>
            </a:r>
            <a:r>
              <a:rPr lang="nb-NO" sz="1200" dirty="0" err="1"/>
              <a:t>including</a:t>
            </a:r>
            <a:r>
              <a:rPr lang="nb-NO" sz="1200" dirty="0"/>
              <a:t> all relevant </a:t>
            </a:r>
            <a:r>
              <a:rPr lang="nb-NO" sz="1200" dirty="0" err="1"/>
              <a:t>components</a:t>
            </a:r>
            <a:r>
              <a:rPr lang="nb-NO" sz="1200" dirty="0"/>
              <a:t>. The total </a:t>
            </a:r>
            <a:r>
              <a:rPr lang="nb-NO" sz="1200" dirty="0" err="1"/>
              <a:t>price</a:t>
            </a:r>
            <a:r>
              <a:rPr lang="nb-NO" sz="1200" dirty="0"/>
              <a:t> for </a:t>
            </a:r>
            <a:r>
              <a:rPr lang="nb-NO" sz="1200" dirty="0" err="1"/>
              <a:t>the</a:t>
            </a:r>
            <a:r>
              <a:rPr lang="nb-NO" sz="1200" dirty="0"/>
              <a:t> </a:t>
            </a:r>
            <a:r>
              <a:rPr lang="nb-NO" sz="1200" dirty="0" err="1"/>
              <a:t>proposed</a:t>
            </a:r>
            <a:r>
              <a:rPr lang="nb-NO" sz="1200" dirty="0"/>
              <a:t> </a:t>
            </a:r>
            <a:r>
              <a:rPr lang="nb-NO" sz="1200" dirty="0" err="1"/>
              <a:t>solution</a:t>
            </a:r>
            <a:r>
              <a:rPr lang="nb-NO" sz="1200" dirty="0"/>
              <a:t> </a:t>
            </a:r>
            <a:r>
              <a:rPr lang="nb-NO" sz="1200" dirty="0" err="1"/>
              <a:t>shall</a:t>
            </a:r>
            <a:r>
              <a:rPr lang="nb-NO" sz="1200" dirty="0"/>
              <a:t> </a:t>
            </a:r>
            <a:r>
              <a:rPr lang="nb-NO" sz="1200" dirty="0" err="1"/>
              <a:t>also</a:t>
            </a:r>
            <a:r>
              <a:rPr lang="nb-NO" sz="1200" dirty="0"/>
              <a:t> be </a:t>
            </a:r>
            <a:r>
              <a:rPr lang="nb-NO" sz="1200" dirty="0" err="1"/>
              <a:t>entered</a:t>
            </a:r>
            <a:r>
              <a:rPr lang="nb-NO" sz="1200" dirty="0"/>
              <a:t> in </a:t>
            </a:r>
            <a:r>
              <a:rPr lang="nb-NO" sz="1200" dirty="0" err="1"/>
              <a:t>the</a:t>
            </a:r>
            <a:r>
              <a:rPr lang="nb-NO" sz="1200" dirty="0"/>
              <a:t> </a:t>
            </a:r>
            <a:r>
              <a:rPr lang="nb-NO" sz="1200" dirty="0" err="1"/>
              <a:t>price</a:t>
            </a:r>
            <a:r>
              <a:rPr lang="nb-NO" sz="1200" dirty="0"/>
              <a:t> </a:t>
            </a:r>
            <a:r>
              <a:rPr lang="nb-NO" sz="1200" dirty="0" err="1"/>
              <a:t>schedule</a:t>
            </a:r>
            <a:r>
              <a:rPr lang="nb-NO" sz="1200" dirty="0"/>
              <a:t> under “Case 2”.</a:t>
            </a:r>
          </a:p>
          <a:p>
            <a:pPr marL="554990">
              <a:lnSpc>
                <a:spcPts val="1500"/>
              </a:lnSpc>
            </a:pPr>
            <a:endParaRPr lang="nb-NO" sz="1500" dirty="0">
              <a:latin typeface="Segoe UI"/>
              <a:cs typeface="Segoe UI"/>
            </a:endParaRPr>
          </a:p>
          <a:p>
            <a:pPr marL="0" indent="0">
              <a:buNone/>
            </a:pPr>
            <a:endParaRPr lang="nb-NO" dirty="0">
              <a:latin typeface="Arial" panose="020B0604020202020204"/>
              <a:cs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610568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661437-82C4-F4B7-E637-57B74445D8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2DA6ABB4-D50F-55FB-AA9B-E32A338827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Technical </a:t>
            </a:r>
            <a:r>
              <a:rPr lang="nb-NO" dirty="0" err="1"/>
              <a:t>Drawings</a:t>
            </a:r>
            <a:endParaRPr lang="nb-NO" dirty="0"/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A01A43DD-5C13-5184-261F-CBD67D3FBE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 err="1"/>
              <a:t>Table</a:t>
            </a:r>
            <a:r>
              <a:rPr lang="nb-NO" dirty="0"/>
              <a:t> </a:t>
            </a:r>
            <a:r>
              <a:rPr lang="nb-NO" dirty="0" err="1"/>
              <a:t>of</a:t>
            </a:r>
            <a:r>
              <a:rPr lang="nb-NO" dirty="0"/>
              <a:t> Technical </a:t>
            </a:r>
            <a:r>
              <a:rPr lang="nb-NO" dirty="0" err="1"/>
              <a:t>Drawings</a:t>
            </a:r>
            <a:endParaRPr lang="nb-NO" dirty="0"/>
          </a:p>
        </p:txBody>
      </p:sp>
      <p:sp>
        <p:nvSpPr>
          <p:cNvPr id="4" name="Plassholder for lysbildenummer 3">
            <a:extLst>
              <a:ext uri="{FF2B5EF4-FFF2-40B4-BE49-F238E27FC236}">
                <a16:creationId xmlns:a16="http://schemas.microsoft.com/office/drawing/2014/main" id="{F4DA8EA3-CE51-F719-824C-70416819E4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31CAF0-2D2C-49BF-92D2-01D14BD4F728}" type="slidenum">
              <a:rPr lang="nb-NO" smtClean="0"/>
              <a:t>19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756F6396-E9B9-DEF3-9A08-CB4476BA65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dato 5">
            <a:extLst>
              <a:ext uri="{FF2B5EF4-FFF2-40B4-BE49-F238E27FC236}">
                <a16:creationId xmlns:a16="http://schemas.microsoft.com/office/drawing/2014/main" id="{65C37B12-5C7F-AF9B-695A-AEBE626959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AE39B-1F03-6645-908A-253D8932F1A5}" type="datetime1">
              <a:rPr lang="nb-NO" smtClean="0"/>
              <a:t>07.09.2026</a:t>
            </a:fld>
            <a:endParaRPr lang="nb-NO"/>
          </a:p>
        </p:txBody>
      </p:sp>
      <p:graphicFrame>
        <p:nvGraphicFramePr>
          <p:cNvPr id="7" name="Tabell 6">
            <a:extLst>
              <a:ext uri="{FF2B5EF4-FFF2-40B4-BE49-F238E27FC236}">
                <a16:creationId xmlns:a16="http://schemas.microsoft.com/office/drawing/2014/main" id="{65CF32DB-834C-5C11-FA49-B684E58B7BF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3637198"/>
              </p:ext>
            </p:extLst>
          </p:nvPr>
        </p:nvGraphicFramePr>
        <p:xfrm>
          <a:off x="580952" y="1219566"/>
          <a:ext cx="6096000" cy="2189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86185">
                  <a:extLst>
                    <a:ext uri="{9D8B030D-6E8A-4147-A177-3AD203B41FA5}">
                      <a16:colId xmlns:a16="http://schemas.microsoft.com/office/drawing/2014/main" val="1876169472"/>
                    </a:ext>
                  </a:extLst>
                </a:gridCol>
                <a:gridCol w="3909815">
                  <a:extLst>
                    <a:ext uri="{9D8B030D-6E8A-4147-A177-3AD203B41FA5}">
                      <a16:colId xmlns:a16="http://schemas.microsoft.com/office/drawing/2014/main" val="16104029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nb-NO" sz="1100" dirty="0" err="1"/>
                        <a:t>Designation</a:t>
                      </a:r>
                      <a:endParaRPr lang="nb-NO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b-NO" sz="1100" dirty="0"/>
                        <a:t>Format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465682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b-NO" sz="1100" dirty="0" err="1"/>
                        <a:t>Attachment</a:t>
                      </a:r>
                      <a:r>
                        <a:rPr lang="nb-NO" sz="1100" dirty="0"/>
                        <a:t> 1a Grefsen stasjon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b-NO" sz="1100" dirty="0"/>
                        <a:t>DWG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750932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dirty="0" err="1"/>
                        <a:t>Attachment</a:t>
                      </a:r>
                      <a:r>
                        <a:rPr lang="nb-NO" sz="1100" dirty="0"/>
                        <a:t> 1b Grefsen stasjon</a:t>
                      </a:r>
                    </a:p>
                    <a:p>
                      <a:endParaRPr lang="nb-NO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b-NO" sz="1100" dirty="0"/>
                        <a:t>PDF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028273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b-NO" sz="1100" dirty="0" err="1"/>
                        <a:t>Attachment</a:t>
                      </a:r>
                      <a:r>
                        <a:rPr lang="nb-NO" sz="1100" dirty="0"/>
                        <a:t> 1c Lillestrøm stasjon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b-NO" sz="1100" dirty="0"/>
                        <a:t>DWG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130042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dirty="0" err="1"/>
                        <a:t>Attachment</a:t>
                      </a:r>
                      <a:r>
                        <a:rPr lang="nb-NO" sz="1100" dirty="0"/>
                        <a:t> 1d Lillestrøm stasjon</a:t>
                      </a:r>
                    </a:p>
                    <a:p>
                      <a:endParaRPr lang="nb-NO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b-NO" sz="1100" dirty="0"/>
                        <a:t>PDF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879400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79441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A94B8C-CC56-6485-339B-2F290243CA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03C70F9-1EFA-D8F2-0107-06EAF47F6F77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8502CAC-5822-F548-B180-D021C63354D2}" type="datetime1">
              <a:rPr lang="nb-NO" smtClean="0"/>
              <a:pPr/>
              <a:t>07.09.2026</a:t>
            </a:fld>
            <a:endParaRPr lang="nb-NO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7A17693-3677-3166-6F5D-5ABBA3166F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Grefsen </a:t>
            </a:r>
            <a:r>
              <a:rPr lang="nb-NO" dirty="0" err="1"/>
              <a:t>station</a:t>
            </a:r>
            <a:endParaRPr lang="en-NO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4E9A90F-BBEF-2DB9-B243-75D39CC476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31CAF0-2D2C-49BF-92D2-01D14BD4F728}" type="slidenum">
              <a:rPr lang="nb-NO" smtClean="0"/>
              <a:pPr/>
              <a:t>2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827149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78B61B9-86D7-FD25-52CA-777FA0A32E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80952" y="4771073"/>
            <a:ext cx="216000" cy="144000"/>
          </a:xfrm>
        </p:spPr>
        <p:txBody>
          <a:bodyPr/>
          <a:lstStyle/>
          <a:p>
            <a:fld id="{EC31CAF0-2D2C-49BF-92D2-01D14BD4F728}" type="slidenum">
              <a:rPr lang="nb-NO" smtClean="0"/>
              <a:pPr/>
              <a:t>20</a:t>
            </a:fld>
            <a:endParaRPr lang="nb-NO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95D8C4B-D578-AA12-6C8F-46FAA8ACC7D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06385" y="4771073"/>
            <a:ext cx="648000" cy="144000"/>
          </a:xfrm>
        </p:spPr>
        <p:txBody>
          <a:bodyPr/>
          <a:lstStyle/>
          <a:p>
            <a:fld id="{98502CAC-5822-F548-B180-D021C63354D2}" type="datetime1">
              <a:rPr lang="nb-NO" smtClean="0"/>
              <a:pPr/>
              <a:t>07.09.2026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724478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DDFF6898-7923-065D-2E44-2BEBC4E8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err="1"/>
              <a:t>Description</a:t>
            </a:r>
            <a:r>
              <a:rPr lang="nb-NO" dirty="0"/>
              <a:t> </a:t>
            </a:r>
            <a:r>
              <a:rPr lang="nb-NO" dirty="0" err="1"/>
              <a:t>of</a:t>
            </a:r>
            <a:r>
              <a:rPr lang="nb-NO" dirty="0"/>
              <a:t> </a:t>
            </a:r>
            <a:r>
              <a:rPr lang="nb-NO" dirty="0" err="1"/>
              <a:t>the</a:t>
            </a:r>
            <a:r>
              <a:rPr lang="nb-NO" dirty="0"/>
              <a:t> </a:t>
            </a:r>
            <a:r>
              <a:rPr lang="nb-NO" dirty="0" err="1"/>
              <a:t>station</a:t>
            </a:r>
            <a:endParaRPr lang="en-NO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B6AC7C84-58AC-0C18-8E3F-055F790DC4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6253" y="738953"/>
            <a:ext cx="4077083" cy="3528000"/>
          </a:xfrm>
        </p:spPr>
        <p:txBody>
          <a:bodyPr/>
          <a:lstStyle/>
          <a:p>
            <a:pPr marL="0" indent="0">
              <a:buNone/>
            </a:pPr>
            <a:r>
              <a:rPr lang="nb-NO" u="sng" dirty="0">
                <a:hlinkClick r:id="rId2"/>
              </a:rPr>
              <a:t>Grefsen </a:t>
            </a:r>
            <a:r>
              <a:rPr lang="nb-NO" u="sng" dirty="0" err="1">
                <a:hlinkClick r:id="rId2"/>
              </a:rPr>
              <a:t>station</a:t>
            </a:r>
            <a:r>
              <a:rPr lang="nb-NO" u="sng" dirty="0">
                <a:hlinkClick r:id="rId2"/>
              </a:rPr>
              <a:t> | Bane NOR</a:t>
            </a:r>
            <a:endParaRPr lang="nb-NO" u="sng" dirty="0"/>
          </a:p>
          <a:p>
            <a:pPr lvl="0"/>
            <a:r>
              <a:rPr lang="nb-NO" dirty="0"/>
              <a:t>A </a:t>
            </a:r>
            <a:r>
              <a:rPr lang="nb-NO" dirty="0" err="1"/>
              <a:t>station</a:t>
            </a:r>
            <a:r>
              <a:rPr lang="nb-NO" dirty="0"/>
              <a:t> </a:t>
            </a:r>
            <a:r>
              <a:rPr lang="nb-NO" dirty="0" err="1"/>
              <a:t>on</a:t>
            </a:r>
            <a:r>
              <a:rPr lang="nb-NO" dirty="0"/>
              <a:t> </a:t>
            </a:r>
            <a:r>
              <a:rPr lang="nb-NO" dirty="0" err="1"/>
              <a:t>the</a:t>
            </a:r>
            <a:r>
              <a:rPr lang="nb-NO" dirty="0"/>
              <a:t> Gjøvik Line, centrally </a:t>
            </a:r>
            <a:r>
              <a:rPr lang="nb-NO" dirty="0" err="1"/>
              <a:t>located</a:t>
            </a:r>
            <a:r>
              <a:rPr lang="nb-NO" dirty="0"/>
              <a:t> in Oslo, </a:t>
            </a:r>
            <a:r>
              <a:rPr lang="nb-NO" dirty="0" err="1"/>
              <a:t>with</a:t>
            </a:r>
            <a:r>
              <a:rPr lang="nb-NO" dirty="0"/>
              <a:t> </a:t>
            </a:r>
            <a:r>
              <a:rPr lang="nb-NO" dirty="0" err="1"/>
              <a:t>dense</a:t>
            </a:r>
            <a:r>
              <a:rPr lang="nb-NO" dirty="0"/>
              <a:t> </a:t>
            </a:r>
            <a:r>
              <a:rPr lang="nb-NO" dirty="0" err="1"/>
              <a:t>surrounding</a:t>
            </a:r>
            <a:r>
              <a:rPr lang="nb-NO" dirty="0"/>
              <a:t> </a:t>
            </a:r>
            <a:r>
              <a:rPr lang="nb-NO" dirty="0" err="1"/>
              <a:t>development</a:t>
            </a:r>
            <a:r>
              <a:rPr lang="nb-NO" dirty="0"/>
              <a:t> and a </a:t>
            </a:r>
            <a:r>
              <a:rPr lang="nb-NO" dirty="0" err="1"/>
              <a:t>heavily</a:t>
            </a:r>
            <a:r>
              <a:rPr lang="nb-NO" dirty="0"/>
              <a:t> </a:t>
            </a:r>
            <a:r>
              <a:rPr lang="nb-NO" dirty="0" err="1"/>
              <a:t>trafficked</a:t>
            </a:r>
            <a:r>
              <a:rPr lang="nb-NO" dirty="0"/>
              <a:t> </a:t>
            </a:r>
            <a:r>
              <a:rPr lang="nb-NO" dirty="0" err="1"/>
              <a:t>road</a:t>
            </a:r>
            <a:r>
              <a:rPr lang="nb-NO" dirty="0"/>
              <a:t> (Ring 3) </a:t>
            </a:r>
            <a:r>
              <a:rPr lang="nb-NO" dirty="0" err="1"/>
              <a:t>adjacent</a:t>
            </a:r>
            <a:r>
              <a:rPr lang="nb-NO" dirty="0"/>
              <a:t> to </a:t>
            </a:r>
            <a:r>
              <a:rPr lang="nb-NO" dirty="0" err="1"/>
              <a:t>the</a:t>
            </a:r>
            <a:r>
              <a:rPr lang="nb-NO" dirty="0"/>
              <a:t> </a:t>
            </a:r>
            <a:r>
              <a:rPr lang="nb-NO" dirty="0" err="1"/>
              <a:t>station</a:t>
            </a:r>
            <a:r>
              <a:rPr lang="nb-NO" dirty="0"/>
              <a:t>.</a:t>
            </a:r>
          </a:p>
          <a:p>
            <a:pPr lvl="0"/>
            <a:r>
              <a:rPr lang="nb-NO" dirty="0"/>
              <a:t>The </a:t>
            </a:r>
            <a:r>
              <a:rPr lang="nb-NO" dirty="0" err="1"/>
              <a:t>station</a:t>
            </a:r>
            <a:r>
              <a:rPr lang="nb-NO" dirty="0"/>
              <a:t> </a:t>
            </a:r>
            <a:r>
              <a:rPr lang="nb-NO" dirty="0" err="1"/>
              <a:t>building</a:t>
            </a:r>
            <a:r>
              <a:rPr lang="nb-NO" dirty="0"/>
              <a:t> has a </a:t>
            </a:r>
            <a:r>
              <a:rPr lang="nb-NO" dirty="0" err="1"/>
              <a:t>high</a:t>
            </a:r>
            <a:r>
              <a:rPr lang="nb-NO" dirty="0"/>
              <a:t> </a:t>
            </a:r>
            <a:r>
              <a:rPr lang="nb-NO" dirty="0" err="1"/>
              <a:t>level</a:t>
            </a:r>
            <a:r>
              <a:rPr lang="nb-NO" dirty="0"/>
              <a:t> </a:t>
            </a:r>
            <a:r>
              <a:rPr lang="nb-NO" dirty="0" err="1"/>
              <a:t>of</a:t>
            </a:r>
            <a:r>
              <a:rPr lang="nb-NO" dirty="0"/>
              <a:t> </a:t>
            </a:r>
            <a:r>
              <a:rPr lang="nb-NO" dirty="0" err="1"/>
              <a:t>heritage</a:t>
            </a:r>
            <a:r>
              <a:rPr lang="nb-NO" dirty="0"/>
              <a:t> </a:t>
            </a:r>
            <a:r>
              <a:rPr lang="nb-NO" dirty="0" err="1"/>
              <a:t>protection</a:t>
            </a:r>
            <a:r>
              <a:rPr lang="nb-NO" dirty="0"/>
              <a:t>.</a:t>
            </a:r>
          </a:p>
          <a:p>
            <a:pPr lvl="0"/>
            <a:r>
              <a:rPr lang="nb-NO" dirty="0" err="1"/>
              <a:t>There</a:t>
            </a:r>
            <a:r>
              <a:rPr lang="nb-NO" dirty="0"/>
              <a:t> is </a:t>
            </a:r>
            <a:r>
              <a:rPr lang="nb-NO" dirty="0" err="1"/>
              <a:t>frequent</a:t>
            </a:r>
            <a:r>
              <a:rPr lang="nb-NO" dirty="0"/>
              <a:t> </a:t>
            </a:r>
            <a:r>
              <a:rPr lang="nb-NO" dirty="0" err="1"/>
              <a:t>train</a:t>
            </a:r>
            <a:r>
              <a:rPr lang="nb-NO" dirty="0"/>
              <a:t> </a:t>
            </a:r>
            <a:r>
              <a:rPr lang="nb-NO" dirty="0" err="1"/>
              <a:t>traffic</a:t>
            </a:r>
            <a:r>
              <a:rPr lang="nb-NO" dirty="0"/>
              <a:t> at </a:t>
            </a:r>
            <a:r>
              <a:rPr lang="nb-NO" dirty="0" err="1"/>
              <a:t>the</a:t>
            </a:r>
            <a:r>
              <a:rPr lang="nb-NO" dirty="0"/>
              <a:t> </a:t>
            </a:r>
            <a:r>
              <a:rPr lang="nb-NO" dirty="0" err="1"/>
              <a:t>station</a:t>
            </a:r>
            <a:r>
              <a:rPr lang="nb-NO" dirty="0"/>
              <a:t>, </a:t>
            </a:r>
            <a:r>
              <a:rPr lang="nb-NO" dirty="0" err="1"/>
              <a:t>approximately</a:t>
            </a:r>
            <a:r>
              <a:rPr lang="nb-NO" dirty="0"/>
              <a:t> </a:t>
            </a:r>
            <a:r>
              <a:rPr lang="nb-NO" dirty="0" err="1"/>
              <a:t>every</a:t>
            </a:r>
            <a:r>
              <a:rPr lang="nb-NO" dirty="0"/>
              <a:t> 30 </a:t>
            </a:r>
            <a:r>
              <a:rPr lang="nb-NO" dirty="0" err="1"/>
              <a:t>minutes</a:t>
            </a:r>
            <a:r>
              <a:rPr lang="nb-NO" dirty="0"/>
              <a:t>, </a:t>
            </a:r>
            <a:r>
              <a:rPr lang="nb-NO" dirty="0" err="1"/>
              <a:t>including</a:t>
            </a:r>
            <a:r>
              <a:rPr lang="nb-NO" dirty="0"/>
              <a:t> </a:t>
            </a:r>
            <a:r>
              <a:rPr lang="nb-NO" dirty="0" err="1"/>
              <a:t>both</a:t>
            </a:r>
            <a:r>
              <a:rPr lang="nb-NO" dirty="0"/>
              <a:t> </a:t>
            </a:r>
            <a:r>
              <a:rPr lang="nb-NO" dirty="0" err="1"/>
              <a:t>freight</a:t>
            </a:r>
            <a:r>
              <a:rPr lang="nb-NO" dirty="0"/>
              <a:t> and </a:t>
            </a:r>
            <a:r>
              <a:rPr lang="nb-NO" dirty="0" err="1"/>
              <a:t>passenger</a:t>
            </a:r>
            <a:r>
              <a:rPr lang="nb-NO" dirty="0"/>
              <a:t> services.</a:t>
            </a:r>
          </a:p>
          <a:p>
            <a:pPr lvl="0"/>
            <a:r>
              <a:rPr lang="nb-NO" dirty="0"/>
              <a:t>The </a:t>
            </a:r>
            <a:r>
              <a:rPr lang="nb-NO" dirty="0" err="1"/>
              <a:t>station</a:t>
            </a:r>
            <a:r>
              <a:rPr lang="nb-NO" dirty="0"/>
              <a:t> has </a:t>
            </a:r>
            <a:r>
              <a:rPr lang="nb-NO" dirty="0" err="1"/>
              <a:t>two</a:t>
            </a:r>
            <a:r>
              <a:rPr lang="nb-NO" dirty="0"/>
              <a:t> </a:t>
            </a:r>
            <a:r>
              <a:rPr lang="nb-NO" dirty="0" err="1"/>
              <a:t>tracks</a:t>
            </a:r>
            <a:r>
              <a:rPr lang="nb-NO" dirty="0"/>
              <a:t> and </a:t>
            </a:r>
            <a:r>
              <a:rPr lang="nb-NO" dirty="0" err="1"/>
              <a:t>platforms</a:t>
            </a:r>
            <a:r>
              <a:rPr lang="nb-NO" dirty="0"/>
              <a:t>. </a:t>
            </a:r>
            <a:r>
              <a:rPr lang="nb-NO" dirty="0" err="1"/>
              <a:t>Track</a:t>
            </a:r>
            <a:r>
              <a:rPr lang="nb-NO" dirty="0"/>
              <a:t> 1 is </a:t>
            </a:r>
            <a:r>
              <a:rPr lang="nb-NO" dirty="0" err="1"/>
              <a:t>primarily</a:t>
            </a:r>
            <a:r>
              <a:rPr lang="nb-NO" dirty="0"/>
              <a:t> used for all </a:t>
            </a:r>
            <a:r>
              <a:rPr lang="nb-NO" dirty="0" err="1"/>
              <a:t>departures</a:t>
            </a:r>
            <a:r>
              <a:rPr lang="nb-NO" dirty="0"/>
              <a:t> and </a:t>
            </a:r>
            <a:r>
              <a:rPr lang="nb-NO" dirty="0" err="1"/>
              <a:t>arrivals</a:t>
            </a:r>
            <a:r>
              <a:rPr lang="nb-NO" dirty="0"/>
              <a:t> </a:t>
            </a:r>
            <a:r>
              <a:rPr lang="nb-NO" dirty="0" err="1"/>
              <a:t>of</a:t>
            </a:r>
            <a:r>
              <a:rPr lang="nb-NO" dirty="0"/>
              <a:t> stopping </a:t>
            </a:r>
            <a:r>
              <a:rPr lang="nb-NO" dirty="0" err="1"/>
              <a:t>trains</a:t>
            </a:r>
            <a:r>
              <a:rPr lang="nb-NO" dirty="0"/>
              <a:t>.</a:t>
            </a:r>
          </a:p>
          <a:p>
            <a:pPr lvl="0"/>
            <a:r>
              <a:rPr lang="nb-NO" dirty="0"/>
              <a:t>Platform </a:t>
            </a:r>
            <a:r>
              <a:rPr lang="nb-NO" dirty="0" err="1"/>
              <a:t>length</a:t>
            </a:r>
            <a:r>
              <a:rPr lang="nb-NO" dirty="0"/>
              <a:t>, </a:t>
            </a:r>
            <a:r>
              <a:rPr lang="nb-NO" dirty="0" err="1"/>
              <a:t>Track</a:t>
            </a:r>
            <a:r>
              <a:rPr lang="nb-NO" dirty="0"/>
              <a:t> 1: 140 </a:t>
            </a:r>
            <a:r>
              <a:rPr lang="nb-NO" dirty="0" err="1"/>
              <a:t>metres</a:t>
            </a:r>
            <a:r>
              <a:rPr lang="nb-NO" dirty="0"/>
              <a:t>.</a:t>
            </a:r>
          </a:p>
          <a:p>
            <a:pPr lvl="0"/>
            <a:r>
              <a:rPr lang="nb-NO" dirty="0"/>
              <a:t>The </a:t>
            </a:r>
            <a:r>
              <a:rPr lang="nb-NO" dirty="0" err="1"/>
              <a:t>station</a:t>
            </a:r>
            <a:r>
              <a:rPr lang="nb-NO" dirty="0"/>
              <a:t> has a </a:t>
            </a:r>
            <a:r>
              <a:rPr lang="nb-NO" dirty="0" err="1"/>
              <a:t>waiting</a:t>
            </a:r>
            <a:r>
              <a:rPr lang="nb-NO" dirty="0"/>
              <a:t> </a:t>
            </a:r>
            <a:r>
              <a:rPr lang="nb-NO" dirty="0" err="1"/>
              <a:t>room</a:t>
            </a:r>
            <a:r>
              <a:rPr lang="nb-NO" dirty="0"/>
              <a:t>.</a:t>
            </a:r>
          </a:p>
          <a:p>
            <a:pPr lvl="0"/>
            <a:r>
              <a:rPr lang="nb-NO" dirty="0"/>
              <a:t>The </a:t>
            </a:r>
            <a:r>
              <a:rPr lang="nb-NO" dirty="0" err="1"/>
              <a:t>station</a:t>
            </a:r>
            <a:r>
              <a:rPr lang="nb-NO" dirty="0"/>
              <a:t> is </a:t>
            </a:r>
            <a:r>
              <a:rPr lang="nb-NO" dirty="0" err="1"/>
              <a:t>staffed</a:t>
            </a:r>
            <a:r>
              <a:rPr lang="nb-NO" dirty="0"/>
              <a:t> by </a:t>
            </a:r>
            <a:r>
              <a:rPr lang="nb-NO" dirty="0" err="1"/>
              <a:t>personnel</a:t>
            </a:r>
            <a:r>
              <a:rPr lang="nb-NO" dirty="0"/>
              <a:t> </a:t>
            </a:r>
            <a:r>
              <a:rPr lang="nb-NO" dirty="0" err="1"/>
              <a:t>responsible</a:t>
            </a:r>
            <a:r>
              <a:rPr lang="nb-NO" dirty="0"/>
              <a:t> for </a:t>
            </a:r>
            <a:r>
              <a:rPr lang="nb-NO" dirty="0" err="1"/>
              <a:t>traffic</a:t>
            </a:r>
            <a:r>
              <a:rPr lang="nb-NO" dirty="0"/>
              <a:t> </a:t>
            </a:r>
            <a:r>
              <a:rPr lang="nb-NO" dirty="0" err="1"/>
              <a:t>control</a:t>
            </a:r>
            <a:r>
              <a:rPr lang="nb-NO" dirty="0"/>
              <a:t>.</a:t>
            </a:r>
          </a:p>
          <a:p>
            <a:pPr marL="0" indent="0">
              <a:buNone/>
            </a:pPr>
            <a:endParaRPr lang="en-NO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9940F7F-14CD-ED4C-DD0B-654BF39375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80952" y="4771073"/>
            <a:ext cx="216000" cy="144000"/>
          </a:xfrm>
        </p:spPr>
        <p:txBody>
          <a:bodyPr/>
          <a:lstStyle/>
          <a:p>
            <a:fld id="{EC31CAF0-2D2C-49BF-92D2-01D14BD4F728}" type="slidenum">
              <a:rPr lang="nb-NO" smtClean="0"/>
              <a:pPr/>
              <a:t>3</a:t>
            </a:fld>
            <a:endParaRPr lang="nb-N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529BD7-3375-1382-6E92-20B9B589A58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006385" y="4771073"/>
            <a:ext cx="648000" cy="144000"/>
          </a:xfrm>
        </p:spPr>
        <p:txBody>
          <a:bodyPr/>
          <a:lstStyle/>
          <a:p>
            <a:fld id="{98502CAC-5822-F548-B180-D021C63354D2}" type="datetime1">
              <a:rPr lang="nb-NO" smtClean="0"/>
              <a:pPr/>
              <a:t>07.09.2026</a:t>
            </a:fld>
            <a:endParaRPr lang="nb-NO"/>
          </a:p>
        </p:txBody>
      </p:sp>
      <p:pic>
        <p:nvPicPr>
          <p:cNvPr id="2" name="drawing">
            <a:extLst>
              <a:ext uri="{FF2B5EF4-FFF2-40B4-BE49-F238E27FC236}">
                <a16:creationId xmlns:a16="http://schemas.microsoft.com/office/drawing/2014/main" id="{8E176646-D804-1C2E-D38F-D1F00BA387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85616" y="456688"/>
            <a:ext cx="4106894" cy="3440861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CFD513FB-67C8-BFB9-3D01-3B7D203D8DA6}"/>
              </a:ext>
            </a:extLst>
          </p:cNvPr>
          <p:cNvSpPr txBox="1"/>
          <p:nvPr/>
        </p:nvSpPr>
        <p:spPr>
          <a:xfrm>
            <a:off x="4358658" y="3930043"/>
            <a:ext cx="4591454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49580" marR="89535">
              <a:spcAft>
                <a:spcPts val="1200"/>
              </a:spcAft>
              <a:buNone/>
            </a:pPr>
            <a:r>
              <a:rPr lang="nb-NO" sz="1000" u="sng" dirty="0">
                <a:solidFill>
                  <a:srgbClr val="0000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  <a:hlinkClick r:id="rId4"/>
              </a:rPr>
              <a:t>https://www.norgeskart.no/?zoom=14&amp;lat=6652398.762981658&amp;lon=264305.68508323026&amp;backgroundLayer=topograatone&amp;rotation=0&amp;sok=grefsen+stasjon</a:t>
            </a:r>
            <a:r>
              <a:rPr lang="nb-NO" sz="1000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+ </a:t>
            </a:r>
            <a:endParaRPr lang="nb-NO" sz="10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6131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30AB70F0-35A2-FE61-42AC-C9270B2DBC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Station layout							Access</a:t>
            </a:r>
          </a:p>
        </p:txBody>
      </p:sp>
      <p:sp>
        <p:nvSpPr>
          <p:cNvPr id="4" name="Plassholder for lysbildenummer 3">
            <a:extLst>
              <a:ext uri="{FF2B5EF4-FFF2-40B4-BE49-F238E27FC236}">
                <a16:creationId xmlns:a16="http://schemas.microsoft.com/office/drawing/2014/main" id="{3FCE632F-88C8-B14B-AEB9-9BD344B155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31CAF0-2D2C-49BF-92D2-01D14BD4F728}" type="slidenum">
              <a:rPr lang="nb-NO" smtClean="0"/>
              <a:t>4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8109BD20-3CBF-2342-4972-9218482AC1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dato 5">
            <a:extLst>
              <a:ext uri="{FF2B5EF4-FFF2-40B4-BE49-F238E27FC236}">
                <a16:creationId xmlns:a16="http://schemas.microsoft.com/office/drawing/2014/main" id="{7E6EB028-B662-658D-3C16-3808E94E5A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AE39B-1F03-6645-908A-253D8932F1A5}" type="datetime1">
              <a:rPr lang="nb-NO" smtClean="0"/>
              <a:t>07.09.2026</a:t>
            </a:fld>
            <a:endParaRPr lang="nb-NO"/>
          </a:p>
        </p:txBody>
      </p:sp>
      <p:pic>
        <p:nvPicPr>
          <p:cNvPr id="7" name="drawing">
            <a:extLst>
              <a:ext uri="{FF2B5EF4-FFF2-40B4-BE49-F238E27FC236}">
                <a16:creationId xmlns:a16="http://schemas.microsoft.com/office/drawing/2014/main" id="{AE7DB615-5003-528A-8D3C-0C94B150FA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7693" y="1286230"/>
            <a:ext cx="2777288" cy="2148346"/>
          </a:xfrm>
          <a:prstGeom prst="rect">
            <a:avLst/>
          </a:prstGeom>
        </p:spPr>
      </p:pic>
      <p:pic>
        <p:nvPicPr>
          <p:cNvPr id="8" name="drawing">
            <a:extLst>
              <a:ext uri="{FF2B5EF4-FFF2-40B4-BE49-F238E27FC236}">
                <a16:creationId xmlns:a16="http://schemas.microsoft.com/office/drawing/2014/main" id="{23525129-EAD3-8684-3AD1-4CD671ACEB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55727" y="1286230"/>
            <a:ext cx="2800914" cy="2148345"/>
          </a:xfrm>
          <a:prstGeom prst="rect">
            <a:avLst/>
          </a:prstGeom>
        </p:spPr>
      </p:pic>
      <p:pic>
        <p:nvPicPr>
          <p:cNvPr id="9" name="drawing">
            <a:extLst>
              <a:ext uri="{FF2B5EF4-FFF2-40B4-BE49-F238E27FC236}">
                <a16:creationId xmlns:a16="http://schemas.microsoft.com/office/drawing/2014/main" id="{FBEC84F0-611E-8EBE-CEFC-B3189A42D9D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87095" y="1286229"/>
            <a:ext cx="2871560" cy="2136243"/>
          </a:xfrm>
          <a:prstGeom prst="rect">
            <a:avLst/>
          </a:prstGeom>
        </p:spPr>
      </p:pic>
      <p:sp>
        <p:nvSpPr>
          <p:cNvPr id="11" name="TekstSylinder 10">
            <a:extLst>
              <a:ext uri="{FF2B5EF4-FFF2-40B4-BE49-F238E27FC236}">
                <a16:creationId xmlns:a16="http://schemas.microsoft.com/office/drawing/2014/main" id="{2CA1BDC9-6956-7786-3D72-09E09137EFBE}"/>
              </a:ext>
            </a:extLst>
          </p:cNvPr>
          <p:cNvSpPr txBox="1"/>
          <p:nvPr/>
        </p:nvSpPr>
        <p:spPr>
          <a:xfrm>
            <a:off x="-370974" y="3456493"/>
            <a:ext cx="459145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89535">
              <a:spcAft>
                <a:spcPts val="1200"/>
              </a:spcAft>
              <a:buNone/>
            </a:pPr>
            <a:r>
              <a:rPr lang="nb-NO" sz="1200" dirty="0">
                <a:effectLst/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Acces</a:t>
            </a:r>
            <a:r>
              <a:rPr lang="nb-NO" sz="1200" dirty="0"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s via a park/</a:t>
            </a:r>
            <a:r>
              <a:rPr lang="nb-NO" sz="1200" dirty="0" err="1"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pedestrian</a:t>
            </a:r>
            <a:r>
              <a:rPr lang="nb-NO" sz="1200" dirty="0"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nb-NO" sz="1200" dirty="0" err="1"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path</a:t>
            </a:r>
            <a:endParaRPr lang="nb-NO" sz="1200" dirty="0">
              <a:effectLst/>
              <a:latin typeface="+mj-lt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kstSylinder 12">
            <a:extLst>
              <a:ext uri="{FF2B5EF4-FFF2-40B4-BE49-F238E27FC236}">
                <a16:creationId xmlns:a16="http://schemas.microsoft.com/office/drawing/2014/main" id="{26E2E13C-D58F-03C3-DC24-E18F87F7E126}"/>
              </a:ext>
            </a:extLst>
          </p:cNvPr>
          <p:cNvSpPr txBox="1"/>
          <p:nvPr/>
        </p:nvSpPr>
        <p:spPr>
          <a:xfrm>
            <a:off x="2512982" y="3434575"/>
            <a:ext cx="341499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89535">
              <a:spcAft>
                <a:spcPts val="1200"/>
              </a:spcAft>
              <a:buNone/>
            </a:pPr>
            <a:r>
              <a:rPr lang="nb-NO" sz="1200" dirty="0">
                <a:effectLst/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Access from a </a:t>
            </a:r>
            <a:r>
              <a:rPr lang="nb-NO" sz="1200" dirty="0" err="1">
                <a:effectLst/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pedestrian</a:t>
            </a:r>
            <a:r>
              <a:rPr lang="nb-NO" sz="1200" dirty="0">
                <a:effectLst/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/</a:t>
            </a:r>
            <a:r>
              <a:rPr lang="nb-NO" sz="1200" dirty="0" err="1">
                <a:effectLst/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ssycle</a:t>
            </a:r>
            <a:r>
              <a:rPr lang="nb-NO" sz="1200" dirty="0">
                <a:effectLst/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nb-NO" sz="1200" dirty="0" err="1">
                <a:effectLst/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path</a:t>
            </a:r>
            <a:r>
              <a:rPr lang="nb-NO" sz="1200" dirty="0">
                <a:effectLst/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nb-NO" sz="1200" dirty="0" err="1">
                <a:effectLst/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on</a:t>
            </a:r>
            <a:r>
              <a:rPr lang="nb-NO" sz="1200" dirty="0">
                <a:effectLst/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nb-NO" sz="1200" dirty="0" err="1">
                <a:effectLst/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the</a:t>
            </a:r>
            <a:r>
              <a:rPr lang="nb-NO" sz="1200" dirty="0">
                <a:effectLst/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nb-NO" sz="1200" dirty="0" err="1">
                <a:effectLst/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left</a:t>
            </a:r>
            <a:r>
              <a:rPr lang="nb-NO" sz="1200" dirty="0">
                <a:effectLst/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-hand side </a:t>
            </a:r>
            <a:r>
              <a:rPr lang="nb-NO" sz="1200" dirty="0" err="1">
                <a:effectLst/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of</a:t>
            </a:r>
            <a:r>
              <a:rPr lang="nb-NO" sz="1200" dirty="0">
                <a:effectLst/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nb-NO" sz="1200" dirty="0" err="1">
                <a:effectLst/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the</a:t>
            </a:r>
            <a:r>
              <a:rPr lang="nb-NO" sz="1200" dirty="0">
                <a:effectLst/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nb-NO" sz="1200" dirty="0" err="1">
                <a:effectLst/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station</a:t>
            </a:r>
            <a:r>
              <a:rPr lang="nb-NO" sz="1200" dirty="0">
                <a:effectLst/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nb-NO" sz="1200" dirty="0" err="1">
                <a:effectLst/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building</a:t>
            </a:r>
            <a:endParaRPr lang="nb-NO" sz="1200" dirty="0">
              <a:effectLst/>
              <a:latin typeface="+mj-lt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kstSylinder 14">
            <a:extLst>
              <a:ext uri="{FF2B5EF4-FFF2-40B4-BE49-F238E27FC236}">
                <a16:creationId xmlns:a16="http://schemas.microsoft.com/office/drawing/2014/main" id="{7362D402-3CFE-781B-A930-FB6D1BE04B64}"/>
              </a:ext>
            </a:extLst>
          </p:cNvPr>
          <p:cNvSpPr txBox="1"/>
          <p:nvPr/>
        </p:nvSpPr>
        <p:spPr>
          <a:xfrm>
            <a:off x="5437762" y="3398223"/>
            <a:ext cx="341499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89535">
              <a:spcAft>
                <a:spcPts val="1200"/>
              </a:spcAft>
              <a:buNone/>
            </a:pPr>
            <a:r>
              <a:rPr lang="nb-NO" sz="1200" dirty="0"/>
              <a:t>Access from a </a:t>
            </a:r>
            <a:r>
              <a:rPr lang="nb-NO" sz="1200" dirty="0" err="1"/>
              <a:t>pedestrian</a:t>
            </a:r>
            <a:r>
              <a:rPr lang="nb-NO" sz="1200" dirty="0"/>
              <a:t>/</a:t>
            </a:r>
            <a:r>
              <a:rPr lang="nb-NO" sz="1200" dirty="0" err="1"/>
              <a:t>cycle</a:t>
            </a:r>
            <a:r>
              <a:rPr lang="nb-NO" sz="1200" dirty="0"/>
              <a:t> </a:t>
            </a:r>
            <a:r>
              <a:rPr lang="nb-NO" sz="1200" dirty="0" err="1"/>
              <a:t>path</a:t>
            </a:r>
            <a:r>
              <a:rPr lang="nb-NO" sz="1200" dirty="0"/>
              <a:t> and </a:t>
            </a:r>
            <a:r>
              <a:rPr lang="nb-NO" sz="1200" dirty="0" err="1"/>
              <a:t>parking</a:t>
            </a:r>
            <a:r>
              <a:rPr lang="nb-NO" sz="1200" dirty="0"/>
              <a:t> area </a:t>
            </a:r>
            <a:r>
              <a:rPr lang="nb-NO" sz="1200" dirty="0" err="1"/>
              <a:t>on</a:t>
            </a:r>
            <a:r>
              <a:rPr lang="nb-NO" sz="1200" dirty="0"/>
              <a:t> </a:t>
            </a:r>
            <a:r>
              <a:rPr lang="nb-NO" sz="1200" dirty="0" err="1"/>
              <a:t>the</a:t>
            </a:r>
            <a:r>
              <a:rPr lang="nb-NO" sz="1200" dirty="0"/>
              <a:t> right-hand side </a:t>
            </a:r>
            <a:r>
              <a:rPr lang="nb-NO" sz="1200" dirty="0" err="1"/>
              <a:t>of</a:t>
            </a:r>
            <a:r>
              <a:rPr lang="nb-NO" sz="1200" dirty="0"/>
              <a:t> </a:t>
            </a:r>
            <a:r>
              <a:rPr lang="nb-NO" sz="1200" dirty="0" err="1"/>
              <a:t>the</a:t>
            </a:r>
            <a:r>
              <a:rPr lang="nb-NO" sz="1200" dirty="0"/>
              <a:t> </a:t>
            </a:r>
            <a:r>
              <a:rPr lang="nb-NO" sz="1200" dirty="0" err="1"/>
              <a:t>station</a:t>
            </a:r>
            <a:r>
              <a:rPr lang="nb-NO" sz="1200" dirty="0"/>
              <a:t> </a:t>
            </a:r>
            <a:r>
              <a:rPr lang="nb-NO" sz="1200" dirty="0" err="1"/>
              <a:t>building</a:t>
            </a:r>
            <a:endParaRPr lang="nb-NO" sz="1200" dirty="0">
              <a:effectLst/>
              <a:latin typeface="+mj-lt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9804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991257B9-0B25-7C95-EA54-14E89D9D48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Station layout			 Platform and Station </a:t>
            </a:r>
            <a:r>
              <a:rPr lang="nb-NO" dirty="0" err="1"/>
              <a:t>Building</a:t>
            </a:r>
            <a:endParaRPr lang="nb-NO" dirty="0"/>
          </a:p>
        </p:txBody>
      </p:sp>
      <p:sp>
        <p:nvSpPr>
          <p:cNvPr id="4" name="Plassholder for lysbildenummer 3">
            <a:extLst>
              <a:ext uri="{FF2B5EF4-FFF2-40B4-BE49-F238E27FC236}">
                <a16:creationId xmlns:a16="http://schemas.microsoft.com/office/drawing/2014/main" id="{E6427718-66A1-F074-0E17-2E33D8FD81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31CAF0-2D2C-49BF-92D2-01D14BD4F728}" type="slidenum">
              <a:rPr lang="nb-NO" smtClean="0"/>
              <a:t>5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C07EE41E-FB09-03F4-2CD6-983D99A001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dato 5">
            <a:extLst>
              <a:ext uri="{FF2B5EF4-FFF2-40B4-BE49-F238E27FC236}">
                <a16:creationId xmlns:a16="http://schemas.microsoft.com/office/drawing/2014/main" id="{050D439C-BD6B-2D1A-C263-D3A1F0B48B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AE39B-1F03-6645-908A-253D8932F1A5}" type="datetime1">
              <a:rPr lang="nb-NO" smtClean="0"/>
              <a:t>07.09.2026</a:t>
            </a:fld>
            <a:endParaRPr lang="nb-NO"/>
          </a:p>
        </p:txBody>
      </p:sp>
      <p:pic>
        <p:nvPicPr>
          <p:cNvPr id="7" name="drawing">
            <a:extLst>
              <a:ext uri="{FF2B5EF4-FFF2-40B4-BE49-F238E27FC236}">
                <a16:creationId xmlns:a16="http://schemas.microsoft.com/office/drawing/2014/main" id="{4F7B1A1F-A879-0132-F282-2D0267E8B8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6253" y="836608"/>
            <a:ext cx="4119245" cy="3138805"/>
          </a:xfrm>
          <a:prstGeom prst="rect">
            <a:avLst/>
          </a:prstGeom>
        </p:spPr>
      </p:pic>
      <p:pic>
        <p:nvPicPr>
          <p:cNvPr id="8" name="drawing">
            <a:extLst>
              <a:ext uri="{FF2B5EF4-FFF2-40B4-BE49-F238E27FC236}">
                <a16:creationId xmlns:a16="http://schemas.microsoft.com/office/drawing/2014/main" id="{417C59F4-07CA-096A-3921-D3DF8F8AE7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54899" y="836608"/>
            <a:ext cx="3251232" cy="3138805"/>
          </a:xfrm>
          <a:prstGeom prst="rect">
            <a:avLst/>
          </a:prstGeom>
        </p:spPr>
      </p:pic>
      <p:sp>
        <p:nvSpPr>
          <p:cNvPr id="9" name="TekstSylinder 8">
            <a:extLst>
              <a:ext uri="{FF2B5EF4-FFF2-40B4-BE49-F238E27FC236}">
                <a16:creationId xmlns:a16="http://schemas.microsoft.com/office/drawing/2014/main" id="{996C11D4-6A4F-7140-AB9D-860FEAE57F78}"/>
              </a:ext>
            </a:extLst>
          </p:cNvPr>
          <p:cNvSpPr txBox="1"/>
          <p:nvPr/>
        </p:nvSpPr>
        <p:spPr>
          <a:xfrm>
            <a:off x="73873" y="4029893"/>
            <a:ext cx="459145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89535">
              <a:spcAft>
                <a:spcPts val="1200"/>
              </a:spcAft>
              <a:buNone/>
            </a:pPr>
            <a:r>
              <a:rPr lang="nb-NO" sz="1200" dirty="0" err="1"/>
              <a:t>Track</a:t>
            </a:r>
            <a:r>
              <a:rPr lang="nb-NO" sz="1200" dirty="0"/>
              <a:t> and Platform 1, </a:t>
            </a:r>
            <a:r>
              <a:rPr lang="nb-NO" sz="1200" dirty="0" err="1"/>
              <a:t>viewed</a:t>
            </a:r>
            <a:r>
              <a:rPr lang="nb-NO" sz="1200" dirty="0"/>
              <a:t> from </a:t>
            </a:r>
            <a:r>
              <a:rPr lang="nb-NO" sz="1200" dirty="0" err="1"/>
              <a:t>east</a:t>
            </a:r>
            <a:r>
              <a:rPr lang="nb-NO" sz="1200" dirty="0"/>
              <a:t> to </a:t>
            </a:r>
            <a:r>
              <a:rPr lang="nb-NO" sz="1200" dirty="0" err="1"/>
              <a:t>west</a:t>
            </a:r>
            <a:r>
              <a:rPr lang="nb-NO" sz="1200" dirty="0"/>
              <a:t>. Level </a:t>
            </a:r>
            <a:r>
              <a:rPr lang="nb-NO" sz="1200" dirty="0" err="1"/>
              <a:t>crossing</a:t>
            </a:r>
            <a:r>
              <a:rPr lang="nb-NO" sz="1200" dirty="0"/>
              <a:t> to </a:t>
            </a:r>
            <a:r>
              <a:rPr lang="nb-NO" sz="1200" dirty="0" err="1"/>
              <a:t>Track</a:t>
            </a:r>
            <a:r>
              <a:rPr lang="nb-NO" sz="1200" dirty="0"/>
              <a:t> 2.</a:t>
            </a:r>
            <a:endParaRPr lang="nb-NO" sz="1200" dirty="0">
              <a:effectLst/>
              <a:latin typeface="+mj-lt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kstSylinder 9">
            <a:extLst>
              <a:ext uri="{FF2B5EF4-FFF2-40B4-BE49-F238E27FC236}">
                <a16:creationId xmlns:a16="http://schemas.microsoft.com/office/drawing/2014/main" id="{A9589E6C-0E9B-25CE-F856-A0662847F07F}"/>
              </a:ext>
            </a:extLst>
          </p:cNvPr>
          <p:cNvSpPr txBox="1"/>
          <p:nvPr/>
        </p:nvSpPr>
        <p:spPr>
          <a:xfrm>
            <a:off x="4213326" y="4029893"/>
            <a:ext cx="379280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89535">
              <a:spcAft>
                <a:spcPts val="1200"/>
              </a:spcAft>
              <a:buNone/>
            </a:pPr>
            <a:r>
              <a:rPr lang="nb-NO" sz="1200" dirty="0" err="1"/>
              <a:t>Track</a:t>
            </a:r>
            <a:r>
              <a:rPr lang="nb-NO" sz="1200" dirty="0"/>
              <a:t> and Platform 1, </a:t>
            </a:r>
            <a:r>
              <a:rPr lang="nb-NO" sz="1200" dirty="0" err="1"/>
              <a:t>viewed</a:t>
            </a:r>
            <a:r>
              <a:rPr lang="nb-NO" sz="1200" dirty="0"/>
              <a:t> from </a:t>
            </a:r>
            <a:r>
              <a:rPr lang="nb-NO" sz="1200" dirty="0" err="1"/>
              <a:t>west</a:t>
            </a:r>
            <a:r>
              <a:rPr lang="nb-NO" sz="1200" dirty="0"/>
              <a:t> to </a:t>
            </a:r>
            <a:r>
              <a:rPr lang="nb-NO" sz="1200" dirty="0" err="1"/>
              <a:t>east</a:t>
            </a:r>
            <a:r>
              <a:rPr lang="nb-NO" sz="1200" dirty="0"/>
              <a:t>.</a:t>
            </a:r>
            <a:endParaRPr lang="nb-NO" sz="1200" dirty="0">
              <a:effectLst/>
              <a:latin typeface="+mj-lt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6184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F89B299-19AB-7082-D02D-F55246B191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Station layout </a:t>
            </a:r>
          </a:p>
        </p:txBody>
      </p:sp>
      <p:sp>
        <p:nvSpPr>
          <p:cNvPr id="4" name="Plassholder for lysbildenummer 3">
            <a:extLst>
              <a:ext uri="{FF2B5EF4-FFF2-40B4-BE49-F238E27FC236}">
                <a16:creationId xmlns:a16="http://schemas.microsoft.com/office/drawing/2014/main" id="{2B11EB2D-E7D3-25A1-E868-DE90FE44CC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31CAF0-2D2C-49BF-92D2-01D14BD4F728}" type="slidenum">
              <a:rPr lang="nb-NO" smtClean="0"/>
              <a:t>6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8E6C62C0-E850-001E-8065-CE324DB46C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dato 5">
            <a:extLst>
              <a:ext uri="{FF2B5EF4-FFF2-40B4-BE49-F238E27FC236}">
                <a16:creationId xmlns:a16="http://schemas.microsoft.com/office/drawing/2014/main" id="{530FAD5E-E174-C7F1-2DB5-023C67B078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AE39B-1F03-6645-908A-253D8932F1A5}" type="datetime1">
              <a:rPr lang="nb-NO" smtClean="0"/>
              <a:t>07.09.2026</a:t>
            </a:fld>
            <a:endParaRPr lang="nb-NO"/>
          </a:p>
        </p:txBody>
      </p:sp>
      <p:pic>
        <p:nvPicPr>
          <p:cNvPr id="8" name="Bilde 7">
            <a:extLst>
              <a:ext uri="{FF2B5EF4-FFF2-40B4-BE49-F238E27FC236}">
                <a16:creationId xmlns:a16="http://schemas.microsoft.com/office/drawing/2014/main" id="{E2401C6E-4ECA-B110-7BE7-839AEFDBAA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252" y="788345"/>
            <a:ext cx="5868165" cy="3780801"/>
          </a:xfrm>
          <a:prstGeom prst="rect">
            <a:avLst/>
          </a:prstGeom>
        </p:spPr>
      </p:pic>
      <p:sp>
        <p:nvSpPr>
          <p:cNvPr id="9" name="TekstSylinder 8">
            <a:extLst>
              <a:ext uri="{FF2B5EF4-FFF2-40B4-BE49-F238E27FC236}">
                <a16:creationId xmlns:a16="http://schemas.microsoft.com/office/drawing/2014/main" id="{46ADD31C-7265-AE8D-F7CE-092AF0422C24}"/>
              </a:ext>
            </a:extLst>
          </p:cNvPr>
          <p:cNvSpPr txBox="1"/>
          <p:nvPr/>
        </p:nvSpPr>
        <p:spPr>
          <a:xfrm>
            <a:off x="6545525" y="788345"/>
            <a:ext cx="214538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b-NO" sz="1200" b="1" dirty="0" err="1"/>
              <a:t>There</a:t>
            </a:r>
            <a:r>
              <a:rPr lang="nb-NO" sz="1200" b="1" dirty="0"/>
              <a:t> is </a:t>
            </a:r>
            <a:r>
              <a:rPr lang="nb-NO" sz="1200" b="1" dirty="0" err="1"/>
              <a:t>dense</a:t>
            </a:r>
            <a:r>
              <a:rPr lang="nb-NO" sz="1200" b="1" dirty="0"/>
              <a:t> </a:t>
            </a:r>
            <a:r>
              <a:rPr lang="nb-NO" sz="1200" b="1" dirty="0" err="1"/>
              <a:t>residential</a:t>
            </a:r>
            <a:r>
              <a:rPr lang="nb-NO" sz="1200" b="1" dirty="0"/>
              <a:t> </a:t>
            </a:r>
            <a:r>
              <a:rPr lang="nb-NO" sz="1200" b="1" dirty="0" err="1"/>
              <a:t>development</a:t>
            </a:r>
            <a:r>
              <a:rPr lang="nb-NO" sz="1200" b="1" dirty="0"/>
              <a:t> (</a:t>
            </a:r>
            <a:r>
              <a:rPr lang="nb-NO" sz="1200" b="1" dirty="0" err="1"/>
              <a:t>apartments</a:t>
            </a:r>
            <a:r>
              <a:rPr lang="nb-NO" sz="1200" b="1" dirty="0"/>
              <a:t>) </a:t>
            </a:r>
            <a:r>
              <a:rPr lang="nb-NO" sz="1200" b="1" dirty="0" err="1"/>
              <a:t>on</a:t>
            </a:r>
            <a:r>
              <a:rPr lang="nb-NO" sz="1200" b="1" dirty="0"/>
              <a:t> </a:t>
            </a:r>
            <a:r>
              <a:rPr lang="nb-NO" sz="1200" b="1" dirty="0" err="1"/>
              <a:t>the</a:t>
            </a:r>
            <a:r>
              <a:rPr lang="nb-NO" sz="1200" b="1" dirty="0"/>
              <a:t> </a:t>
            </a:r>
            <a:r>
              <a:rPr lang="nb-NO" sz="1200" b="1" dirty="0" err="1"/>
              <a:t>opposite</a:t>
            </a:r>
            <a:r>
              <a:rPr lang="nb-NO" sz="1200" b="1" dirty="0"/>
              <a:t> side </a:t>
            </a:r>
            <a:r>
              <a:rPr lang="nb-NO" sz="1200" b="1" dirty="0" err="1"/>
              <a:t>of</a:t>
            </a:r>
            <a:r>
              <a:rPr lang="nb-NO" sz="1200" b="1" dirty="0"/>
              <a:t> </a:t>
            </a:r>
            <a:r>
              <a:rPr lang="nb-NO" sz="1200" b="1" dirty="0" err="1"/>
              <a:t>the</a:t>
            </a:r>
            <a:r>
              <a:rPr lang="nb-NO" sz="1200" b="1" dirty="0"/>
              <a:t> </a:t>
            </a:r>
            <a:r>
              <a:rPr lang="nb-NO" sz="1200" b="1" dirty="0" err="1"/>
              <a:t>tracks</a:t>
            </a:r>
            <a:r>
              <a:rPr lang="nb-NO" sz="1200" b="1" dirty="0"/>
              <a:t>.</a:t>
            </a:r>
            <a:endParaRPr lang="nb-NO" sz="1200" dirty="0"/>
          </a:p>
        </p:txBody>
      </p:sp>
    </p:spTree>
    <p:extLst>
      <p:ext uri="{BB962C8B-B14F-4D97-AF65-F5344CB8AC3E}">
        <p14:creationId xmlns:p14="http://schemas.microsoft.com/office/powerpoint/2010/main" val="2163264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DBE5B9-4876-F534-E1F2-090808A4F8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8A237A33-2292-B094-39C5-56767EB304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err="1"/>
              <a:t>Existing</a:t>
            </a:r>
            <a:r>
              <a:rPr lang="nb-NO" dirty="0"/>
              <a:t> </a:t>
            </a:r>
            <a:r>
              <a:rPr lang="nb-NO" dirty="0" err="1"/>
              <a:t>Situation</a:t>
            </a:r>
            <a:r>
              <a:rPr lang="nb-NO" dirty="0"/>
              <a:t> – Speakers				Speakers</a:t>
            </a:r>
            <a:endParaRPr lang="en-NO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E5A3949-8D1E-30A3-4F73-523A36C0ED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80952" y="4771073"/>
            <a:ext cx="216000" cy="144000"/>
          </a:xfrm>
        </p:spPr>
        <p:txBody>
          <a:bodyPr/>
          <a:lstStyle/>
          <a:p>
            <a:fld id="{EC31CAF0-2D2C-49BF-92D2-01D14BD4F728}" type="slidenum">
              <a:rPr lang="nb-NO" smtClean="0"/>
              <a:pPr/>
              <a:t>7</a:t>
            </a:fld>
            <a:endParaRPr lang="nb-N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ED3456-1ACD-0630-9A14-3974562BDDA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006385" y="4771073"/>
            <a:ext cx="648000" cy="144000"/>
          </a:xfrm>
        </p:spPr>
        <p:txBody>
          <a:bodyPr/>
          <a:lstStyle/>
          <a:p>
            <a:fld id="{98502CAC-5822-F548-B180-D021C63354D2}" type="datetime1">
              <a:rPr lang="nb-NO" smtClean="0"/>
              <a:pPr/>
              <a:t>07.09.2026</a:t>
            </a:fld>
            <a:endParaRPr lang="nb-NO"/>
          </a:p>
        </p:txBody>
      </p:sp>
      <p:pic>
        <p:nvPicPr>
          <p:cNvPr id="2" name="drawing">
            <a:extLst>
              <a:ext uri="{FF2B5EF4-FFF2-40B4-BE49-F238E27FC236}">
                <a16:creationId xmlns:a16="http://schemas.microsoft.com/office/drawing/2014/main" id="{4E0E2AD4-54E4-330C-B3D1-03F0444F18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5605" y="962736"/>
            <a:ext cx="2898335" cy="2185476"/>
          </a:xfrm>
          <a:prstGeom prst="rect">
            <a:avLst/>
          </a:prstGeom>
        </p:spPr>
      </p:pic>
      <p:pic>
        <p:nvPicPr>
          <p:cNvPr id="5" name="drawing">
            <a:extLst>
              <a:ext uri="{FF2B5EF4-FFF2-40B4-BE49-F238E27FC236}">
                <a16:creationId xmlns:a16="http://schemas.microsoft.com/office/drawing/2014/main" id="{8061149B-3A2B-BA90-E4B1-C6B95FABA1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07293" y="962734"/>
            <a:ext cx="2771440" cy="2185475"/>
          </a:xfrm>
          <a:prstGeom prst="rect">
            <a:avLst/>
          </a:prstGeom>
        </p:spPr>
      </p:pic>
      <p:pic>
        <p:nvPicPr>
          <p:cNvPr id="6" name="drawing">
            <a:extLst>
              <a:ext uri="{FF2B5EF4-FFF2-40B4-BE49-F238E27FC236}">
                <a16:creationId xmlns:a16="http://schemas.microsoft.com/office/drawing/2014/main" id="{ADFDCFFA-AF03-6EBD-A9EB-73E53A2661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2087" y="962735"/>
            <a:ext cx="3056308" cy="2185475"/>
          </a:xfrm>
          <a:prstGeom prst="rect">
            <a:avLst/>
          </a:prstGeom>
        </p:spPr>
      </p:pic>
      <p:sp>
        <p:nvSpPr>
          <p:cNvPr id="10" name="TekstSylinder 9">
            <a:extLst>
              <a:ext uri="{FF2B5EF4-FFF2-40B4-BE49-F238E27FC236}">
                <a16:creationId xmlns:a16="http://schemas.microsoft.com/office/drawing/2014/main" id="{A943AE1B-B2D7-F421-F293-C1C016138780}"/>
              </a:ext>
            </a:extLst>
          </p:cNvPr>
          <p:cNvSpPr txBox="1"/>
          <p:nvPr/>
        </p:nvSpPr>
        <p:spPr>
          <a:xfrm>
            <a:off x="6264106" y="3313310"/>
            <a:ext cx="270428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49580" marR="89535">
              <a:spcAft>
                <a:spcPts val="1200"/>
              </a:spcAft>
              <a:buNone/>
            </a:pPr>
            <a:r>
              <a:rPr lang="en-US" sz="1200" dirty="0">
                <a:effectLst/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Waiting room: 1 × DNH CP-6 mounted above the door facing the platform.</a:t>
            </a:r>
            <a:endParaRPr lang="nb-NO" sz="1200" dirty="0">
              <a:effectLst/>
              <a:latin typeface="+mj-lt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kstSylinder 11">
            <a:extLst>
              <a:ext uri="{FF2B5EF4-FFF2-40B4-BE49-F238E27FC236}">
                <a16:creationId xmlns:a16="http://schemas.microsoft.com/office/drawing/2014/main" id="{FDE2AF59-3455-3869-41DB-AF30243DEC5D}"/>
              </a:ext>
            </a:extLst>
          </p:cNvPr>
          <p:cNvSpPr txBox="1"/>
          <p:nvPr/>
        </p:nvSpPr>
        <p:spPr>
          <a:xfrm>
            <a:off x="2760326" y="3313310"/>
            <a:ext cx="315176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49580" marR="89535">
              <a:spcAft>
                <a:spcPts val="1200"/>
              </a:spcAft>
              <a:buNone/>
            </a:pPr>
            <a:r>
              <a:rPr lang="nb-NO" sz="1200" dirty="0"/>
              <a:t>Platform: 1 × DNH CAP15 </a:t>
            </a:r>
            <a:r>
              <a:rPr lang="nb-NO" sz="1200" dirty="0" err="1"/>
              <a:t>mounted</a:t>
            </a:r>
            <a:r>
              <a:rPr lang="nb-NO" sz="1200" dirty="0"/>
              <a:t> </a:t>
            </a:r>
            <a:r>
              <a:rPr lang="nb-NO" sz="1200" dirty="0" err="1"/>
              <a:t>on</a:t>
            </a:r>
            <a:r>
              <a:rPr lang="nb-NO" sz="1200" dirty="0"/>
              <a:t> a </a:t>
            </a:r>
            <a:r>
              <a:rPr lang="nb-NO" sz="1200" dirty="0" err="1"/>
              <a:t>lamp</a:t>
            </a:r>
            <a:r>
              <a:rPr lang="nb-NO" sz="1200" dirty="0"/>
              <a:t> post at </a:t>
            </a:r>
            <a:r>
              <a:rPr lang="nb-NO" sz="1200" dirty="0" err="1"/>
              <a:t>the</a:t>
            </a:r>
            <a:r>
              <a:rPr lang="nb-NO" sz="1200" dirty="0"/>
              <a:t> </a:t>
            </a:r>
            <a:r>
              <a:rPr lang="nb-NO" sz="1200" dirty="0" err="1"/>
              <a:t>level</a:t>
            </a:r>
            <a:r>
              <a:rPr lang="nb-NO" sz="1200" dirty="0"/>
              <a:t> </a:t>
            </a:r>
            <a:r>
              <a:rPr lang="nb-NO" sz="1200" dirty="0" err="1"/>
              <a:t>crossing</a:t>
            </a:r>
            <a:r>
              <a:rPr lang="nb-NO" sz="1200" dirty="0"/>
              <a:t>.</a:t>
            </a:r>
            <a:endParaRPr lang="nb-NO" sz="1200" dirty="0">
              <a:effectLst/>
              <a:latin typeface="+mj-lt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kstSylinder 15">
            <a:extLst>
              <a:ext uri="{FF2B5EF4-FFF2-40B4-BE49-F238E27FC236}">
                <a16:creationId xmlns:a16="http://schemas.microsoft.com/office/drawing/2014/main" id="{742BC3D4-8D30-90A9-DB7A-E1D6BED51369}"/>
              </a:ext>
            </a:extLst>
          </p:cNvPr>
          <p:cNvSpPr txBox="1"/>
          <p:nvPr/>
        </p:nvSpPr>
        <p:spPr>
          <a:xfrm>
            <a:off x="198710" y="3313310"/>
            <a:ext cx="256161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49580" marR="89535">
              <a:spcAft>
                <a:spcPts val="1200"/>
              </a:spcAft>
            </a:pPr>
            <a:r>
              <a:rPr lang="nb-NO" sz="1200" dirty="0"/>
              <a:t>Station </a:t>
            </a:r>
            <a:r>
              <a:rPr lang="nb-NO" sz="1200" dirty="0" err="1"/>
              <a:t>building</a:t>
            </a:r>
            <a:r>
              <a:rPr lang="nb-NO" sz="1200" dirty="0"/>
              <a:t>: 1 × DNH CAS15 double speaker, </a:t>
            </a:r>
            <a:r>
              <a:rPr lang="nb-NO" sz="1200" dirty="0" err="1"/>
              <a:t>oriented</a:t>
            </a:r>
            <a:r>
              <a:rPr lang="nb-NO" sz="1200" dirty="0"/>
              <a:t> </a:t>
            </a:r>
            <a:r>
              <a:rPr lang="nb-NO" sz="1200" dirty="0" err="1"/>
              <a:t>east</a:t>
            </a:r>
            <a:r>
              <a:rPr lang="nb-NO" sz="1200" dirty="0"/>
              <a:t>/</a:t>
            </a:r>
            <a:r>
              <a:rPr lang="nb-NO" sz="1200" dirty="0" err="1"/>
              <a:t>west</a:t>
            </a:r>
            <a:r>
              <a:rPr lang="nb-NO" sz="1200" dirty="0"/>
              <a:t>.</a:t>
            </a:r>
          </a:p>
        </p:txBody>
      </p:sp>
      <p:sp>
        <p:nvSpPr>
          <p:cNvPr id="18" name="TekstSylinder 17">
            <a:extLst>
              <a:ext uri="{FF2B5EF4-FFF2-40B4-BE49-F238E27FC236}">
                <a16:creationId xmlns:a16="http://schemas.microsoft.com/office/drawing/2014/main" id="{0C9BEB48-9612-2A87-0C58-1AEDE2A4A6EE}"/>
              </a:ext>
            </a:extLst>
          </p:cNvPr>
          <p:cNvSpPr txBox="1"/>
          <p:nvPr/>
        </p:nvSpPr>
        <p:spPr>
          <a:xfrm>
            <a:off x="-255249" y="4124739"/>
            <a:ext cx="841351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49580" marR="89535">
              <a:spcAft>
                <a:spcPts val="1200"/>
              </a:spcAft>
              <a:buNone/>
            </a:pPr>
            <a:r>
              <a:rPr lang="nb-NO" sz="1200" b="1" dirty="0" err="1"/>
              <a:t>Existing</a:t>
            </a:r>
            <a:r>
              <a:rPr lang="nb-NO" sz="1200" b="1" dirty="0"/>
              <a:t> </a:t>
            </a:r>
            <a:r>
              <a:rPr lang="nb-NO" sz="1200" b="1" dirty="0" err="1"/>
              <a:t>solution</a:t>
            </a:r>
            <a:r>
              <a:rPr lang="nb-NO" sz="1200" b="1" dirty="0"/>
              <a:t>:</a:t>
            </a:r>
            <a:r>
              <a:rPr lang="nb-NO" sz="1200" dirty="0"/>
              <a:t> The </a:t>
            </a:r>
            <a:r>
              <a:rPr lang="nb-NO" sz="1200" dirty="0" err="1"/>
              <a:t>station</a:t>
            </a:r>
            <a:r>
              <a:rPr lang="nb-NO" sz="1200" dirty="0"/>
              <a:t> is </a:t>
            </a:r>
            <a:r>
              <a:rPr lang="nb-NO" sz="1200" dirty="0" err="1"/>
              <a:t>currently</a:t>
            </a:r>
            <a:r>
              <a:rPr lang="nb-NO" sz="1200" dirty="0"/>
              <a:t> </a:t>
            </a:r>
            <a:r>
              <a:rPr lang="nb-NO" sz="1200" dirty="0" err="1"/>
              <a:t>equipped</a:t>
            </a:r>
            <a:r>
              <a:rPr lang="nb-NO" sz="1200" dirty="0"/>
              <a:t> </a:t>
            </a:r>
            <a:r>
              <a:rPr lang="nb-NO" sz="1200" dirty="0" err="1"/>
              <a:t>with</a:t>
            </a:r>
            <a:r>
              <a:rPr lang="nb-NO" sz="1200" dirty="0"/>
              <a:t> </a:t>
            </a:r>
            <a:r>
              <a:rPr lang="nb-NO" sz="1200" dirty="0" err="1"/>
              <a:t>three</a:t>
            </a:r>
            <a:r>
              <a:rPr lang="nb-NO" sz="1200" dirty="0"/>
              <a:t> speakers, </a:t>
            </a:r>
            <a:r>
              <a:rPr lang="nb-NO" sz="1200" dirty="0" err="1"/>
              <a:t>but</a:t>
            </a:r>
            <a:r>
              <a:rPr lang="nb-NO" sz="1200" dirty="0"/>
              <a:t> </a:t>
            </a:r>
            <a:r>
              <a:rPr lang="nb-NO" sz="1200" dirty="0" err="1"/>
              <a:t>the</a:t>
            </a:r>
            <a:r>
              <a:rPr lang="nb-NO" sz="1200" dirty="0"/>
              <a:t> speaker </a:t>
            </a:r>
            <a:r>
              <a:rPr lang="nb-NO" sz="1200" dirty="0" err="1"/>
              <a:t>coverage</a:t>
            </a:r>
            <a:r>
              <a:rPr lang="nb-NO" sz="1200" dirty="0"/>
              <a:t> is </a:t>
            </a:r>
            <a:r>
              <a:rPr lang="nb-NO" sz="1200" dirty="0" err="1"/>
              <a:t>insufficient</a:t>
            </a:r>
            <a:r>
              <a:rPr lang="nb-NO" sz="1200" dirty="0"/>
              <a:t> to </a:t>
            </a:r>
            <a:r>
              <a:rPr lang="nb-NO" sz="1200" dirty="0" err="1"/>
              <a:t>meet</a:t>
            </a:r>
            <a:r>
              <a:rPr lang="nb-NO" sz="1200" dirty="0"/>
              <a:t> </a:t>
            </a:r>
            <a:r>
              <a:rPr lang="nb-NO" sz="1200" dirty="0" err="1"/>
              <a:t>current</a:t>
            </a:r>
            <a:r>
              <a:rPr lang="nb-NO" sz="1200" dirty="0"/>
              <a:t> </a:t>
            </a:r>
            <a:r>
              <a:rPr lang="nb-NO" sz="1200" dirty="0" err="1"/>
              <a:t>requirements</a:t>
            </a:r>
            <a:r>
              <a:rPr lang="nb-NO" sz="1200" dirty="0"/>
              <a:t>.</a:t>
            </a:r>
            <a:endParaRPr lang="nb-NO" sz="1200" dirty="0">
              <a:effectLst/>
              <a:latin typeface="+mj-lt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4638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356A90-B436-DEC1-061E-5B040FD6AA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0444873-93A8-3480-E08A-5F825F6C94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err="1"/>
              <a:t>Requirements</a:t>
            </a:r>
            <a:r>
              <a:rPr lang="nb-NO" dirty="0"/>
              <a:t> for </a:t>
            </a:r>
            <a:r>
              <a:rPr lang="nb-NO" dirty="0" err="1"/>
              <a:t>the</a:t>
            </a:r>
            <a:r>
              <a:rPr lang="nb-NO" dirty="0"/>
              <a:t> New Solution</a:t>
            </a:r>
            <a:endParaRPr lang="en-NO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CF36B6E-F165-0482-495B-8571C75716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6253" y="1039840"/>
            <a:ext cx="6886800" cy="3528000"/>
          </a:xfrm>
        </p:spPr>
        <p:txBody>
          <a:bodyPr vert="horz" lIns="7200" tIns="0" rIns="0" bIns="0" rtlCol="0" anchor="t">
            <a:noAutofit/>
          </a:bodyPr>
          <a:lstStyle/>
          <a:p>
            <a:pPr fontAlgn="t">
              <a:lnSpc>
                <a:spcPts val="1500"/>
              </a:lnSpc>
            </a:pPr>
            <a:r>
              <a:rPr lang="nb-NO" sz="1200" b="1" dirty="0">
                <a:latin typeface="Segoe UI" panose="020B0502040204020203" pitchFamily="34" charset="0"/>
              </a:rPr>
              <a:t>Bane NOR </a:t>
            </a:r>
            <a:r>
              <a:rPr lang="nb-NO" sz="1200" b="1" dirty="0" err="1">
                <a:latin typeface="Segoe UI" panose="020B0502040204020203" pitchFamily="34" charset="0"/>
              </a:rPr>
              <a:t>requests</a:t>
            </a:r>
            <a:r>
              <a:rPr lang="nb-NO" sz="1200" b="1" dirty="0">
                <a:latin typeface="Segoe UI" panose="020B0502040204020203" pitchFamily="34" charset="0"/>
              </a:rPr>
              <a:t> </a:t>
            </a:r>
            <a:r>
              <a:rPr lang="nb-NO" sz="1200" b="1" dirty="0" err="1">
                <a:latin typeface="Segoe UI" panose="020B0502040204020203" pitchFamily="34" charset="0"/>
              </a:rPr>
              <a:t>that</a:t>
            </a:r>
            <a:r>
              <a:rPr lang="nb-NO" sz="1200" b="1" dirty="0">
                <a:latin typeface="Segoe UI" panose="020B0502040204020203" pitchFamily="34" charset="0"/>
              </a:rPr>
              <a:t> </a:t>
            </a:r>
            <a:r>
              <a:rPr lang="nb-NO" sz="1200" b="1" dirty="0" err="1">
                <a:latin typeface="Segoe UI" panose="020B0502040204020203" pitchFamily="34" charset="0"/>
              </a:rPr>
              <a:t>the</a:t>
            </a:r>
            <a:r>
              <a:rPr lang="nb-NO" sz="1200" b="1" dirty="0">
                <a:latin typeface="Segoe UI" panose="020B0502040204020203" pitchFamily="34" charset="0"/>
              </a:rPr>
              <a:t> </a:t>
            </a:r>
            <a:r>
              <a:rPr lang="nb-NO" sz="1200" b="1" dirty="0" err="1">
                <a:latin typeface="Segoe UI" panose="020B0502040204020203" pitchFamily="34" charset="0"/>
              </a:rPr>
              <a:t>Supplier</a:t>
            </a:r>
            <a:r>
              <a:rPr lang="nb-NO" sz="1200" b="1" dirty="0">
                <a:latin typeface="Segoe UI" panose="020B0502040204020203" pitchFamily="34" charset="0"/>
              </a:rPr>
              <a:t> </a:t>
            </a:r>
            <a:r>
              <a:rPr lang="nb-NO" sz="1200" b="1" dirty="0" err="1">
                <a:latin typeface="Segoe UI" panose="020B0502040204020203" pitchFamily="34" charset="0"/>
              </a:rPr>
              <a:t>prepare</a:t>
            </a:r>
            <a:r>
              <a:rPr lang="nb-NO" sz="1200" b="1" dirty="0">
                <a:latin typeface="Segoe UI" panose="020B0502040204020203" pitchFamily="34" charset="0"/>
              </a:rPr>
              <a:t> a </a:t>
            </a:r>
            <a:r>
              <a:rPr lang="nb-NO" sz="1200" b="1" dirty="0" err="1">
                <a:latin typeface="Segoe UI" panose="020B0502040204020203" pitchFamily="34" charset="0"/>
              </a:rPr>
              <a:t>proposal</a:t>
            </a:r>
            <a:r>
              <a:rPr lang="nb-NO" sz="1200" b="1" dirty="0">
                <a:latin typeface="Segoe UI" panose="020B0502040204020203" pitchFamily="34" charset="0"/>
              </a:rPr>
              <a:t> for a </a:t>
            </a:r>
            <a:r>
              <a:rPr lang="nb-NO" sz="1200" b="1" dirty="0" err="1">
                <a:latin typeface="Segoe UI" panose="020B0502040204020203" pitchFamily="34" charset="0"/>
              </a:rPr>
              <a:t>new</a:t>
            </a:r>
            <a:r>
              <a:rPr lang="nb-NO" sz="1200" b="1" dirty="0">
                <a:latin typeface="Segoe UI" panose="020B0502040204020203" pitchFamily="34" charset="0"/>
              </a:rPr>
              <a:t> sound design for Grefsen Station, Platform 1, </a:t>
            </a:r>
            <a:r>
              <a:rPr lang="nb-NO" sz="1200" b="1" dirty="0" err="1">
                <a:latin typeface="Segoe UI" panose="020B0502040204020203" pitchFamily="34" charset="0"/>
              </a:rPr>
              <a:t>including</a:t>
            </a:r>
            <a:r>
              <a:rPr lang="nb-NO" sz="1200" b="1" dirty="0">
                <a:latin typeface="Segoe UI" panose="020B0502040204020203" pitchFamily="34" charset="0"/>
              </a:rPr>
              <a:t> </a:t>
            </a:r>
            <a:r>
              <a:rPr lang="nb-NO" sz="1200" b="1" dirty="0" err="1">
                <a:latin typeface="Segoe UI" panose="020B0502040204020203" pitchFamily="34" charset="0"/>
              </a:rPr>
              <a:t>the</a:t>
            </a:r>
            <a:r>
              <a:rPr lang="nb-NO" sz="1200" b="1" dirty="0">
                <a:latin typeface="Segoe UI" panose="020B0502040204020203" pitchFamily="34" charset="0"/>
              </a:rPr>
              <a:t> </a:t>
            </a:r>
            <a:r>
              <a:rPr lang="nb-NO" sz="1200" b="1" dirty="0" err="1">
                <a:latin typeface="Segoe UI" panose="020B0502040204020203" pitchFamily="34" charset="0"/>
              </a:rPr>
              <a:t>following</a:t>
            </a:r>
            <a:r>
              <a:rPr lang="nb-NO" sz="1200" b="1" dirty="0">
                <a:latin typeface="Segoe UI" panose="020B0502040204020203" pitchFamily="34" charset="0"/>
              </a:rPr>
              <a:t>:</a:t>
            </a:r>
          </a:p>
          <a:p>
            <a:pPr lvl="1"/>
            <a:r>
              <a:rPr lang="nb-NO" dirty="0"/>
              <a:t>Draw </a:t>
            </a:r>
            <a:r>
              <a:rPr lang="nb-NO" dirty="0" err="1"/>
              <a:t>the</a:t>
            </a:r>
            <a:r>
              <a:rPr lang="nb-NO" dirty="0"/>
              <a:t> </a:t>
            </a:r>
            <a:r>
              <a:rPr lang="nb-NO" dirty="0" err="1"/>
              <a:t>proposed</a:t>
            </a:r>
            <a:r>
              <a:rPr lang="nb-NO" dirty="0"/>
              <a:t> </a:t>
            </a:r>
            <a:r>
              <a:rPr lang="nb-NO" dirty="0" err="1"/>
              <a:t>solution</a:t>
            </a:r>
            <a:r>
              <a:rPr lang="nb-NO" dirty="0"/>
              <a:t> </a:t>
            </a:r>
            <a:r>
              <a:rPr lang="nb-NO" dirty="0" err="1"/>
              <a:t>on</a:t>
            </a:r>
            <a:r>
              <a:rPr lang="nb-NO" dirty="0"/>
              <a:t> </a:t>
            </a:r>
            <a:r>
              <a:rPr lang="nb-NO" dirty="0" err="1"/>
              <a:t>drawings</a:t>
            </a:r>
            <a:r>
              <a:rPr lang="nb-NO" dirty="0"/>
              <a:t> </a:t>
            </a:r>
            <a:r>
              <a:rPr lang="nb-NO" dirty="0" err="1"/>
              <a:t>provided</a:t>
            </a:r>
            <a:r>
              <a:rPr lang="nb-NO" dirty="0"/>
              <a:t> by Bane NOR and </a:t>
            </a:r>
            <a:r>
              <a:rPr lang="nb-NO" dirty="0" err="1"/>
              <a:t>provide</a:t>
            </a:r>
            <a:r>
              <a:rPr lang="nb-NO" dirty="0"/>
              <a:t> a </a:t>
            </a:r>
            <a:r>
              <a:rPr lang="nb-NO" dirty="0" err="1"/>
              <a:t>description</a:t>
            </a:r>
            <a:r>
              <a:rPr lang="nb-NO" dirty="0"/>
              <a:t> </a:t>
            </a:r>
            <a:r>
              <a:rPr lang="nb-NO" dirty="0" err="1"/>
              <a:t>of</a:t>
            </a:r>
            <a:r>
              <a:rPr lang="nb-NO" dirty="0"/>
              <a:t> </a:t>
            </a:r>
            <a:r>
              <a:rPr lang="nb-NO" dirty="0" err="1"/>
              <a:t>the</a:t>
            </a:r>
            <a:r>
              <a:rPr lang="nb-NO" dirty="0"/>
              <a:t> </a:t>
            </a:r>
            <a:r>
              <a:rPr lang="nb-NO" dirty="0" err="1"/>
              <a:t>proposed</a:t>
            </a:r>
            <a:r>
              <a:rPr lang="nb-NO" dirty="0"/>
              <a:t> </a:t>
            </a:r>
            <a:r>
              <a:rPr lang="nb-NO" dirty="0" err="1"/>
              <a:t>installation</a:t>
            </a:r>
            <a:r>
              <a:rPr lang="nb-NO" dirty="0"/>
              <a:t> </a:t>
            </a:r>
            <a:r>
              <a:rPr lang="nb-NO" dirty="0" err="1"/>
              <a:t>of</a:t>
            </a:r>
            <a:r>
              <a:rPr lang="nb-NO" dirty="0"/>
              <a:t> speakers </a:t>
            </a:r>
            <a:r>
              <a:rPr lang="nb-NO" dirty="0" err="1"/>
              <a:t>along</a:t>
            </a:r>
            <a:r>
              <a:rPr lang="nb-NO" dirty="0"/>
              <a:t> </a:t>
            </a:r>
            <a:r>
              <a:rPr lang="nb-NO" dirty="0" err="1"/>
              <a:t>the</a:t>
            </a:r>
            <a:r>
              <a:rPr lang="nb-NO" dirty="0"/>
              <a:t> </a:t>
            </a:r>
            <a:r>
              <a:rPr lang="nb-NO" dirty="0" err="1"/>
              <a:t>platform</a:t>
            </a:r>
            <a:r>
              <a:rPr lang="nb-NO" dirty="0"/>
              <a:t> and in </a:t>
            </a:r>
            <a:r>
              <a:rPr lang="nb-NO" dirty="0" err="1"/>
              <a:t>the</a:t>
            </a:r>
            <a:r>
              <a:rPr lang="nb-NO" dirty="0"/>
              <a:t> </a:t>
            </a:r>
            <a:r>
              <a:rPr lang="nb-NO" dirty="0" err="1"/>
              <a:t>waiting</a:t>
            </a:r>
            <a:r>
              <a:rPr lang="nb-NO" dirty="0"/>
              <a:t> </a:t>
            </a:r>
            <a:r>
              <a:rPr lang="nb-NO" dirty="0" err="1"/>
              <a:t>room</a:t>
            </a:r>
            <a:r>
              <a:rPr lang="nb-NO" dirty="0"/>
              <a:t>.</a:t>
            </a:r>
          </a:p>
          <a:p>
            <a:pPr lvl="1"/>
            <a:r>
              <a:rPr lang="nb-NO" dirty="0"/>
              <a:t>The </a:t>
            </a:r>
            <a:r>
              <a:rPr lang="nb-NO" dirty="0" err="1"/>
              <a:t>solution</a:t>
            </a:r>
            <a:r>
              <a:rPr lang="nb-NO" dirty="0"/>
              <a:t> </a:t>
            </a:r>
            <a:r>
              <a:rPr lang="nb-NO" dirty="0" err="1"/>
              <a:t>shall</a:t>
            </a:r>
            <a:r>
              <a:rPr lang="nb-NO" dirty="0"/>
              <a:t> </a:t>
            </a:r>
            <a:r>
              <a:rPr lang="nb-NO" dirty="0" err="1"/>
              <a:t>allow</a:t>
            </a:r>
            <a:r>
              <a:rPr lang="nb-NO" dirty="0"/>
              <a:t> for </a:t>
            </a:r>
            <a:r>
              <a:rPr lang="nb-NO" dirty="0" err="1"/>
              <a:t>zoning</a:t>
            </a:r>
            <a:r>
              <a:rPr lang="nb-NO" dirty="0"/>
              <a:t>.</a:t>
            </a:r>
          </a:p>
          <a:p>
            <a:pPr lvl="1"/>
            <a:r>
              <a:rPr lang="nb-NO" dirty="0" err="1"/>
              <a:t>Provide</a:t>
            </a:r>
            <a:r>
              <a:rPr lang="nb-NO" dirty="0"/>
              <a:t> an </a:t>
            </a:r>
            <a:r>
              <a:rPr lang="nb-NO" dirty="0" err="1"/>
              <a:t>explanation</a:t>
            </a:r>
            <a:r>
              <a:rPr lang="nb-NO" dirty="0"/>
              <a:t> </a:t>
            </a:r>
            <a:r>
              <a:rPr lang="nb-NO" dirty="0" err="1"/>
              <a:t>of</a:t>
            </a:r>
            <a:r>
              <a:rPr lang="nb-NO" dirty="0"/>
              <a:t> </a:t>
            </a:r>
            <a:r>
              <a:rPr lang="nb-NO" dirty="0" err="1"/>
              <a:t>the</a:t>
            </a:r>
            <a:r>
              <a:rPr lang="nb-NO" dirty="0"/>
              <a:t> </a:t>
            </a:r>
            <a:r>
              <a:rPr lang="nb-NO" dirty="0" err="1"/>
              <a:t>choice</a:t>
            </a:r>
            <a:r>
              <a:rPr lang="nb-NO" dirty="0"/>
              <a:t> </a:t>
            </a:r>
            <a:r>
              <a:rPr lang="nb-NO" dirty="0" err="1"/>
              <a:t>of</a:t>
            </a:r>
            <a:r>
              <a:rPr lang="nb-NO" dirty="0"/>
              <a:t> </a:t>
            </a:r>
            <a:r>
              <a:rPr lang="nb-NO" dirty="0" err="1"/>
              <a:t>amplifier</a:t>
            </a:r>
            <a:r>
              <a:rPr lang="nb-NO" dirty="0"/>
              <a:t>.</a:t>
            </a:r>
          </a:p>
          <a:p>
            <a:pPr lvl="1"/>
            <a:r>
              <a:rPr lang="nb-NO" dirty="0"/>
              <a:t>The </a:t>
            </a:r>
            <a:r>
              <a:rPr lang="nb-NO" dirty="0" err="1"/>
              <a:t>solution</a:t>
            </a:r>
            <a:r>
              <a:rPr lang="nb-NO" dirty="0"/>
              <a:t> and sound design </a:t>
            </a:r>
            <a:r>
              <a:rPr lang="nb-NO" dirty="0" err="1"/>
              <a:t>shall</a:t>
            </a:r>
            <a:r>
              <a:rPr lang="nb-NO" dirty="0"/>
              <a:t> </a:t>
            </a:r>
            <a:r>
              <a:rPr lang="nb-NO" dirty="0" err="1"/>
              <a:t>comply</a:t>
            </a:r>
            <a:r>
              <a:rPr lang="nb-NO" dirty="0"/>
              <a:t> </a:t>
            </a:r>
            <a:r>
              <a:rPr lang="nb-NO" dirty="0" err="1"/>
              <a:t>with</a:t>
            </a:r>
            <a:r>
              <a:rPr lang="nb-NO" dirty="0"/>
              <a:t> all </a:t>
            </a:r>
            <a:r>
              <a:rPr lang="nb-NO" dirty="0" err="1"/>
              <a:t>applicable</a:t>
            </a:r>
            <a:r>
              <a:rPr lang="nb-NO" dirty="0"/>
              <a:t> </a:t>
            </a:r>
            <a:r>
              <a:rPr lang="nb-NO" dirty="0" err="1"/>
              <a:t>requirements</a:t>
            </a:r>
            <a:r>
              <a:rPr lang="nb-NO" dirty="0"/>
              <a:t>, </a:t>
            </a:r>
            <a:r>
              <a:rPr lang="nb-NO" dirty="0" err="1"/>
              <a:t>including</a:t>
            </a:r>
            <a:r>
              <a:rPr lang="nb-NO" dirty="0"/>
              <a:t> TSI PRM, TRV and STI-PA.</a:t>
            </a:r>
          </a:p>
          <a:p>
            <a:pPr lvl="1"/>
            <a:r>
              <a:rPr lang="nb-NO" dirty="0"/>
              <a:t>The </a:t>
            </a:r>
            <a:r>
              <a:rPr lang="nb-NO" dirty="0" err="1"/>
              <a:t>solution</a:t>
            </a:r>
            <a:r>
              <a:rPr lang="nb-NO" dirty="0"/>
              <a:t> </a:t>
            </a:r>
            <a:r>
              <a:rPr lang="nb-NO" dirty="0" err="1"/>
              <a:t>shall</a:t>
            </a:r>
            <a:r>
              <a:rPr lang="nb-NO" dirty="0"/>
              <a:t> be </a:t>
            </a:r>
            <a:r>
              <a:rPr lang="nb-NO" dirty="0" err="1"/>
              <a:t>designed</a:t>
            </a:r>
            <a:r>
              <a:rPr lang="nb-NO" dirty="0"/>
              <a:t> so </a:t>
            </a:r>
            <a:r>
              <a:rPr lang="nb-NO" dirty="0" err="1"/>
              <a:t>that</a:t>
            </a:r>
            <a:r>
              <a:rPr lang="nb-NO" dirty="0"/>
              <a:t> it </a:t>
            </a:r>
            <a:r>
              <a:rPr lang="nb-NO" dirty="0" err="1"/>
              <a:t>does</a:t>
            </a:r>
            <a:r>
              <a:rPr lang="nb-NO" dirty="0"/>
              <a:t> not </a:t>
            </a:r>
            <a:r>
              <a:rPr lang="nb-NO" dirty="0" err="1"/>
              <a:t>adversely</a:t>
            </a:r>
            <a:r>
              <a:rPr lang="nb-NO" dirty="0"/>
              <a:t> </a:t>
            </a:r>
            <a:r>
              <a:rPr lang="nb-NO" dirty="0" err="1"/>
              <a:t>affect</a:t>
            </a:r>
            <a:r>
              <a:rPr lang="nb-NO" dirty="0"/>
              <a:t> </a:t>
            </a:r>
            <a:r>
              <a:rPr lang="nb-NO" dirty="0" err="1"/>
              <a:t>the</a:t>
            </a:r>
            <a:r>
              <a:rPr lang="nb-NO" dirty="0"/>
              <a:t> </a:t>
            </a:r>
            <a:r>
              <a:rPr lang="nb-NO" dirty="0" err="1"/>
              <a:t>surrounding</a:t>
            </a:r>
            <a:r>
              <a:rPr lang="nb-NO" dirty="0"/>
              <a:t> </a:t>
            </a:r>
            <a:r>
              <a:rPr lang="nb-NO" dirty="0" err="1"/>
              <a:t>environment</a:t>
            </a:r>
            <a:r>
              <a:rPr lang="nb-NO" dirty="0"/>
              <a:t> in terms </a:t>
            </a:r>
            <a:r>
              <a:rPr lang="nb-NO" dirty="0" err="1"/>
              <a:t>of</a:t>
            </a:r>
            <a:r>
              <a:rPr lang="nb-NO" dirty="0"/>
              <a:t> </a:t>
            </a:r>
            <a:r>
              <a:rPr lang="nb-NO" dirty="0" err="1"/>
              <a:t>noise</a:t>
            </a:r>
            <a:r>
              <a:rPr lang="nb-NO" dirty="0"/>
              <a:t> (sound </a:t>
            </a:r>
            <a:r>
              <a:rPr lang="nb-NO" dirty="0" err="1"/>
              <a:t>shall</a:t>
            </a:r>
            <a:r>
              <a:rPr lang="nb-NO" dirty="0"/>
              <a:t> not be </a:t>
            </a:r>
            <a:r>
              <a:rPr lang="nb-NO" dirty="0" err="1"/>
              <a:t>directed</a:t>
            </a:r>
            <a:r>
              <a:rPr lang="nb-NO" dirty="0"/>
              <a:t> </a:t>
            </a:r>
            <a:r>
              <a:rPr lang="nb-NO" dirty="0" err="1"/>
              <a:t>towards</a:t>
            </a:r>
            <a:r>
              <a:rPr lang="nb-NO" dirty="0"/>
              <a:t> </a:t>
            </a:r>
            <a:r>
              <a:rPr lang="nb-NO" dirty="0" err="1"/>
              <a:t>nearby</a:t>
            </a:r>
            <a:r>
              <a:rPr lang="nb-NO" dirty="0"/>
              <a:t> </a:t>
            </a:r>
            <a:r>
              <a:rPr lang="nb-NO" dirty="0" err="1"/>
              <a:t>buildings</a:t>
            </a:r>
            <a:r>
              <a:rPr lang="nb-NO" dirty="0"/>
              <a:t>).</a:t>
            </a:r>
          </a:p>
          <a:p>
            <a:pPr lvl="1"/>
            <a:r>
              <a:rPr lang="nb-NO" dirty="0"/>
              <a:t>The </a:t>
            </a:r>
            <a:r>
              <a:rPr lang="nb-NO" dirty="0" err="1"/>
              <a:t>solution</a:t>
            </a:r>
            <a:r>
              <a:rPr lang="nb-NO" dirty="0"/>
              <a:t> </a:t>
            </a:r>
            <a:r>
              <a:rPr lang="nb-NO" dirty="0" err="1"/>
              <a:t>shall</a:t>
            </a:r>
            <a:r>
              <a:rPr lang="nb-NO" dirty="0"/>
              <a:t> </a:t>
            </a:r>
            <a:r>
              <a:rPr lang="nb-NO" dirty="0" err="1"/>
              <a:t>perform</a:t>
            </a:r>
            <a:r>
              <a:rPr lang="nb-NO" dirty="0"/>
              <a:t> </a:t>
            </a:r>
            <a:r>
              <a:rPr lang="nb-NO" dirty="0" err="1"/>
              <a:t>well</a:t>
            </a:r>
            <a:r>
              <a:rPr lang="nb-NO" dirty="0"/>
              <a:t> </a:t>
            </a:r>
            <a:r>
              <a:rPr lang="nb-NO" dirty="0" err="1"/>
              <a:t>despite</a:t>
            </a:r>
            <a:r>
              <a:rPr lang="nb-NO" dirty="0"/>
              <a:t> </a:t>
            </a:r>
            <a:r>
              <a:rPr lang="nb-NO" dirty="0" err="1"/>
              <a:t>noise</a:t>
            </a:r>
            <a:r>
              <a:rPr lang="nb-NO" dirty="0"/>
              <a:t> from </a:t>
            </a:r>
            <a:r>
              <a:rPr lang="nb-NO" dirty="0" err="1"/>
              <a:t>the</a:t>
            </a:r>
            <a:r>
              <a:rPr lang="nb-NO" dirty="0"/>
              <a:t> Ring Road, </a:t>
            </a:r>
            <a:r>
              <a:rPr lang="nb-NO" dirty="0" err="1"/>
              <a:t>the</a:t>
            </a:r>
            <a:r>
              <a:rPr lang="nb-NO" dirty="0"/>
              <a:t> metro and </a:t>
            </a:r>
            <a:r>
              <a:rPr lang="nb-NO" dirty="0" err="1"/>
              <a:t>heavy</a:t>
            </a:r>
            <a:r>
              <a:rPr lang="nb-NO" dirty="0"/>
              <a:t> </a:t>
            </a:r>
            <a:r>
              <a:rPr lang="nb-NO" dirty="0" err="1"/>
              <a:t>freight</a:t>
            </a:r>
            <a:r>
              <a:rPr lang="nb-NO" dirty="0"/>
              <a:t> </a:t>
            </a:r>
            <a:r>
              <a:rPr lang="nb-NO" dirty="0" err="1"/>
              <a:t>trains</a:t>
            </a:r>
            <a:r>
              <a:rPr lang="nb-NO" dirty="0"/>
              <a:t> operating at </a:t>
            </a:r>
            <a:r>
              <a:rPr lang="nb-NO" dirty="0" err="1"/>
              <a:t>the</a:t>
            </a:r>
            <a:r>
              <a:rPr lang="nb-NO" dirty="0"/>
              <a:t> </a:t>
            </a:r>
            <a:r>
              <a:rPr lang="nb-NO" dirty="0" err="1"/>
              <a:t>station</a:t>
            </a:r>
            <a:r>
              <a:rPr lang="nb-NO" dirty="0"/>
              <a:t>.</a:t>
            </a:r>
          </a:p>
          <a:p>
            <a:pPr fontAlgn="t">
              <a:lnSpc>
                <a:spcPts val="1500"/>
              </a:lnSpc>
            </a:pPr>
            <a:r>
              <a:rPr lang="nb-NO" sz="1200" b="1" dirty="0" err="1">
                <a:latin typeface="Segoe UI" panose="020B0502040204020203" pitchFamily="34" charset="0"/>
              </a:rPr>
              <a:t>Prerequisites</a:t>
            </a:r>
            <a:endParaRPr lang="nb-NO" sz="1200" b="1" dirty="0">
              <a:latin typeface="Segoe UI" panose="020B0502040204020203" pitchFamily="34" charset="0"/>
            </a:endParaRPr>
          </a:p>
          <a:p>
            <a:pPr lvl="1" fontAlgn="t"/>
            <a:r>
              <a:rPr lang="nb-NO" dirty="0"/>
              <a:t>The </a:t>
            </a:r>
            <a:r>
              <a:rPr lang="nb-NO" dirty="0" err="1"/>
              <a:t>Supplier</a:t>
            </a:r>
            <a:r>
              <a:rPr lang="nb-NO" dirty="0"/>
              <a:t> </a:t>
            </a:r>
            <a:r>
              <a:rPr lang="nb-NO" dirty="0" err="1"/>
              <a:t>shall</a:t>
            </a:r>
            <a:r>
              <a:rPr lang="nb-NO" dirty="0"/>
              <a:t> </a:t>
            </a:r>
            <a:r>
              <a:rPr lang="nb-NO" dirty="0" err="1"/>
              <a:t>assume</a:t>
            </a:r>
            <a:r>
              <a:rPr lang="nb-NO" dirty="0"/>
              <a:t> </a:t>
            </a:r>
            <a:r>
              <a:rPr lang="nb-NO" dirty="0" err="1"/>
              <a:t>that</a:t>
            </a:r>
            <a:r>
              <a:rPr lang="nb-NO" dirty="0"/>
              <a:t> all </a:t>
            </a:r>
            <a:r>
              <a:rPr lang="nb-NO" dirty="0" err="1"/>
              <a:t>cable</a:t>
            </a:r>
            <a:r>
              <a:rPr lang="nb-NO" dirty="0"/>
              <a:t> </a:t>
            </a:r>
            <a:r>
              <a:rPr lang="nb-NO" dirty="0" err="1"/>
              <a:t>trays</a:t>
            </a:r>
            <a:r>
              <a:rPr lang="nb-NO" dirty="0"/>
              <a:t>, </a:t>
            </a:r>
            <a:r>
              <a:rPr lang="nb-NO" dirty="0" err="1"/>
              <a:t>power</a:t>
            </a:r>
            <a:r>
              <a:rPr lang="nb-NO" dirty="0"/>
              <a:t> </a:t>
            </a:r>
            <a:r>
              <a:rPr lang="nb-NO" dirty="0" err="1"/>
              <a:t>supply</a:t>
            </a:r>
            <a:r>
              <a:rPr lang="nb-NO" dirty="0"/>
              <a:t> and </a:t>
            </a:r>
            <a:r>
              <a:rPr lang="nb-NO" dirty="0" err="1"/>
              <a:t>other</a:t>
            </a:r>
            <a:r>
              <a:rPr lang="nb-NO" dirty="0"/>
              <a:t> </a:t>
            </a:r>
            <a:r>
              <a:rPr lang="nb-NO" dirty="0" err="1"/>
              <a:t>infrastructure</a:t>
            </a:r>
            <a:r>
              <a:rPr lang="nb-NO" dirty="0"/>
              <a:t> </a:t>
            </a:r>
            <a:r>
              <a:rPr lang="nb-NO" dirty="0" err="1"/>
              <a:t>are</a:t>
            </a:r>
            <a:r>
              <a:rPr lang="nb-NO" dirty="0"/>
              <a:t> </a:t>
            </a:r>
            <a:r>
              <a:rPr lang="nb-NO" dirty="0" err="1"/>
              <a:t>already</a:t>
            </a:r>
            <a:r>
              <a:rPr lang="nb-NO" dirty="0"/>
              <a:t> in </a:t>
            </a:r>
            <a:r>
              <a:rPr lang="nb-NO" dirty="0" err="1"/>
              <a:t>place</a:t>
            </a:r>
            <a:r>
              <a:rPr lang="nb-NO" dirty="0"/>
              <a:t>. </a:t>
            </a:r>
            <a:r>
              <a:rPr lang="nb-NO" dirty="0" err="1"/>
              <a:t>These</a:t>
            </a:r>
            <a:r>
              <a:rPr lang="nb-NO" dirty="0"/>
              <a:t> </a:t>
            </a:r>
            <a:r>
              <a:rPr lang="nb-NO" dirty="0" err="1"/>
              <a:t>are</a:t>
            </a:r>
            <a:r>
              <a:rPr lang="nb-NO" dirty="0"/>
              <a:t> not </a:t>
            </a:r>
            <a:r>
              <a:rPr lang="nb-NO" dirty="0" err="1"/>
              <a:t>included</a:t>
            </a:r>
            <a:r>
              <a:rPr lang="nb-NO" dirty="0"/>
              <a:t> in </a:t>
            </a:r>
            <a:r>
              <a:rPr lang="nb-NO" dirty="0" err="1"/>
              <a:t>the</a:t>
            </a:r>
            <a:r>
              <a:rPr lang="nb-NO" dirty="0"/>
              <a:t> </a:t>
            </a:r>
            <a:r>
              <a:rPr lang="nb-NO" dirty="0" err="1"/>
              <a:t>scope</a:t>
            </a:r>
            <a:r>
              <a:rPr lang="nb-NO" dirty="0"/>
              <a:t> </a:t>
            </a:r>
            <a:r>
              <a:rPr lang="nb-NO" dirty="0" err="1"/>
              <a:t>of</a:t>
            </a:r>
            <a:r>
              <a:rPr lang="nb-NO" dirty="0"/>
              <a:t> </a:t>
            </a:r>
            <a:r>
              <a:rPr lang="nb-NO" dirty="0" err="1"/>
              <a:t>supply</a:t>
            </a:r>
            <a:r>
              <a:rPr lang="nb-NO" dirty="0"/>
              <a:t>.</a:t>
            </a:r>
            <a:endParaRPr lang="en-NO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43E05CD-F802-F0C6-CF57-4D34ED65EB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80952" y="4771073"/>
            <a:ext cx="216000" cy="144000"/>
          </a:xfrm>
        </p:spPr>
        <p:txBody>
          <a:bodyPr/>
          <a:lstStyle/>
          <a:p>
            <a:fld id="{EC31CAF0-2D2C-49BF-92D2-01D14BD4F728}" type="slidenum">
              <a:rPr lang="nb-NO" smtClean="0"/>
              <a:pPr/>
              <a:t>8</a:t>
            </a:fld>
            <a:endParaRPr lang="nb-N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162463-441B-6846-BBB3-E3C7C5A8F29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006385" y="4771073"/>
            <a:ext cx="648000" cy="144000"/>
          </a:xfrm>
        </p:spPr>
        <p:txBody>
          <a:bodyPr/>
          <a:lstStyle/>
          <a:p>
            <a:fld id="{98502CAC-5822-F548-B180-D021C63354D2}" type="datetime1">
              <a:rPr lang="nb-NO" smtClean="0"/>
              <a:pPr/>
              <a:t>07.09.2026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296560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0294F340-ED4C-8DEE-9DFF-DAFD49A9A2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err="1"/>
              <a:t>Pricing</a:t>
            </a:r>
            <a:r>
              <a:rPr lang="nb-NO" dirty="0"/>
              <a:t> </a:t>
            </a:r>
            <a:r>
              <a:rPr lang="nb-NO" dirty="0" err="1"/>
              <a:t>of</a:t>
            </a:r>
            <a:r>
              <a:rPr lang="nb-NO" dirty="0"/>
              <a:t> </a:t>
            </a:r>
            <a:r>
              <a:rPr lang="nb-NO" dirty="0" err="1"/>
              <a:t>the</a:t>
            </a:r>
            <a:r>
              <a:rPr lang="nb-NO" dirty="0"/>
              <a:t> Case </a:t>
            </a:r>
            <a:r>
              <a:rPr lang="nb-NO" dirty="0" err="1"/>
              <a:t>Assignment</a:t>
            </a:r>
            <a:endParaRPr lang="nb-NO" dirty="0"/>
          </a:p>
        </p:txBody>
      </p:sp>
      <p:sp>
        <p:nvSpPr>
          <p:cNvPr id="4" name="Plassholder for lysbildenummer 3">
            <a:extLst>
              <a:ext uri="{FF2B5EF4-FFF2-40B4-BE49-F238E27FC236}">
                <a16:creationId xmlns:a16="http://schemas.microsoft.com/office/drawing/2014/main" id="{E24547E8-3F05-7F9F-2BD6-F4EC9E8DB2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31CAF0-2D2C-49BF-92D2-01D14BD4F728}" type="slidenum">
              <a:rPr lang="nb-NO" smtClean="0"/>
              <a:t>9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4771E6F2-CDE3-B4DA-D362-5B5B08EF82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dato 5">
            <a:extLst>
              <a:ext uri="{FF2B5EF4-FFF2-40B4-BE49-F238E27FC236}">
                <a16:creationId xmlns:a16="http://schemas.microsoft.com/office/drawing/2014/main" id="{7E7E968F-EC32-73C9-2698-89932CE44C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AE39B-1F03-6645-908A-253D8932F1A5}" type="datetime1">
              <a:rPr lang="nb-NO" smtClean="0"/>
              <a:t>07.09.2026</a:t>
            </a:fld>
            <a:endParaRPr lang="nb-NO"/>
          </a:p>
        </p:txBody>
      </p:sp>
      <p:sp>
        <p:nvSpPr>
          <p:cNvPr id="9" name="Plassholder for innhold 8">
            <a:extLst>
              <a:ext uri="{FF2B5EF4-FFF2-40B4-BE49-F238E27FC236}">
                <a16:creationId xmlns:a16="http://schemas.microsoft.com/office/drawing/2014/main" id="{46BB2E3D-B639-0902-70BA-F265066924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sz="1200" dirty="0"/>
              <a:t>The </a:t>
            </a:r>
            <a:r>
              <a:rPr lang="nb-NO" sz="1200" dirty="0" err="1"/>
              <a:t>proposed</a:t>
            </a:r>
            <a:r>
              <a:rPr lang="nb-NO" sz="1200" dirty="0"/>
              <a:t> </a:t>
            </a:r>
            <a:r>
              <a:rPr lang="nb-NO" sz="1200" dirty="0" err="1"/>
              <a:t>solution</a:t>
            </a:r>
            <a:r>
              <a:rPr lang="nb-NO" sz="1200" dirty="0"/>
              <a:t> </a:t>
            </a:r>
            <a:r>
              <a:rPr lang="nb-NO" sz="1200" dirty="0" err="1"/>
              <a:t>shall</a:t>
            </a:r>
            <a:r>
              <a:rPr lang="nb-NO" sz="1200" dirty="0"/>
              <a:t> be </a:t>
            </a:r>
            <a:r>
              <a:rPr lang="nb-NO" sz="1200" dirty="0" err="1"/>
              <a:t>priced</a:t>
            </a:r>
            <a:r>
              <a:rPr lang="nb-NO" sz="1200" dirty="0"/>
              <a:t>.</a:t>
            </a:r>
          </a:p>
          <a:p>
            <a:r>
              <a:rPr lang="nb-NO" sz="1200" dirty="0"/>
              <a:t>The </a:t>
            </a:r>
            <a:r>
              <a:rPr lang="nb-NO" sz="1200" dirty="0" err="1"/>
              <a:t>price</a:t>
            </a:r>
            <a:r>
              <a:rPr lang="nb-NO" sz="1200" dirty="0"/>
              <a:t> </a:t>
            </a:r>
            <a:r>
              <a:rPr lang="nb-NO" sz="1200" dirty="0" err="1"/>
              <a:t>shall</a:t>
            </a:r>
            <a:r>
              <a:rPr lang="nb-NO" sz="1200" dirty="0"/>
              <a:t> </a:t>
            </a:r>
            <a:r>
              <a:rPr lang="nb-NO" sz="1200" dirty="0" err="1"/>
              <a:t>reflect</a:t>
            </a:r>
            <a:r>
              <a:rPr lang="nb-NO" sz="1200" dirty="0"/>
              <a:t> </a:t>
            </a:r>
            <a:r>
              <a:rPr lang="nb-NO" sz="1200" dirty="0" err="1"/>
              <a:t>the</a:t>
            </a:r>
            <a:r>
              <a:rPr lang="nb-NO" sz="1200" dirty="0"/>
              <a:t> </a:t>
            </a:r>
            <a:r>
              <a:rPr lang="nb-NO" sz="1200" dirty="0" err="1"/>
              <a:t>prices</a:t>
            </a:r>
            <a:r>
              <a:rPr lang="nb-NO" sz="1200" dirty="0"/>
              <a:t> </a:t>
            </a:r>
            <a:r>
              <a:rPr lang="nb-NO" sz="1200" dirty="0" err="1"/>
              <a:t>otherwise</a:t>
            </a:r>
            <a:r>
              <a:rPr lang="nb-NO" sz="1200" dirty="0"/>
              <a:t> </a:t>
            </a:r>
            <a:r>
              <a:rPr lang="nb-NO" sz="1200" dirty="0" err="1"/>
              <a:t>stated</a:t>
            </a:r>
            <a:r>
              <a:rPr lang="nb-NO" sz="1200" dirty="0"/>
              <a:t> in </a:t>
            </a:r>
            <a:r>
              <a:rPr lang="nb-NO" sz="1200" dirty="0" err="1"/>
              <a:t>the</a:t>
            </a:r>
            <a:r>
              <a:rPr lang="nb-NO" sz="1200" dirty="0"/>
              <a:t> tender.</a:t>
            </a:r>
          </a:p>
          <a:p>
            <a:r>
              <a:rPr lang="nb-NO" sz="1200" dirty="0"/>
              <a:t>The </a:t>
            </a:r>
            <a:r>
              <a:rPr lang="nb-NO" sz="1200" dirty="0" err="1"/>
              <a:t>Supplier</a:t>
            </a:r>
            <a:r>
              <a:rPr lang="nb-NO" sz="1200" dirty="0"/>
              <a:t> </a:t>
            </a:r>
            <a:r>
              <a:rPr lang="nb-NO" sz="1200" dirty="0" err="1"/>
              <a:t>shall</a:t>
            </a:r>
            <a:r>
              <a:rPr lang="nb-NO" sz="1200" dirty="0"/>
              <a:t> </a:t>
            </a:r>
            <a:r>
              <a:rPr lang="nb-NO" sz="1200" dirty="0" err="1"/>
              <a:t>only</a:t>
            </a:r>
            <a:r>
              <a:rPr lang="nb-NO" sz="1200" dirty="0"/>
              <a:t> </a:t>
            </a:r>
            <a:r>
              <a:rPr lang="nb-NO" sz="1200" dirty="0" err="1"/>
              <a:t>price</a:t>
            </a:r>
            <a:r>
              <a:rPr lang="nb-NO" sz="1200" dirty="0"/>
              <a:t> </a:t>
            </a:r>
            <a:r>
              <a:rPr lang="nb-NO" sz="1200" dirty="0" err="1"/>
              <a:t>equipment</a:t>
            </a:r>
            <a:r>
              <a:rPr lang="nb-NO" sz="1200" dirty="0"/>
              <a:t> </a:t>
            </a:r>
            <a:r>
              <a:rPr lang="nb-NO" sz="1200" dirty="0" err="1"/>
              <a:t>included</a:t>
            </a:r>
            <a:r>
              <a:rPr lang="nb-NO" sz="1200" dirty="0"/>
              <a:t> in </a:t>
            </a:r>
            <a:r>
              <a:rPr lang="nb-NO" sz="1200" dirty="0" err="1"/>
              <a:t>the</a:t>
            </a:r>
            <a:r>
              <a:rPr lang="nb-NO" sz="1200" dirty="0"/>
              <a:t> </a:t>
            </a:r>
            <a:r>
              <a:rPr lang="nb-NO" sz="1200" dirty="0" err="1"/>
              <a:t>proposed</a:t>
            </a:r>
            <a:r>
              <a:rPr lang="nb-NO" sz="1200" dirty="0"/>
              <a:t> </a:t>
            </a:r>
            <a:r>
              <a:rPr lang="nb-NO" sz="1200" dirty="0" err="1"/>
              <a:t>solution</a:t>
            </a:r>
            <a:r>
              <a:rPr lang="nb-NO" sz="1200" dirty="0"/>
              <a:t>. The </a:t>
            </a:r>
            <a:r>
              <a:rPr lang="nb-NO" sz="1200" dirty="0" err="1"/>
              <a:t>following</a:t>
            </a:r>
            <a:r>
              <a:rPr lang="nb-NO" sz="1200" dirty="0"/>
              <a:t> </a:t>
            </a:r>
            <a:r>
              <a:rPr lang="nb-NO" sz="1200" dirty="0" err="1"/>
              <a:t>shall</a:t>
            </a:r>
            <a:r>
              <a:rPr lang="nb-NO" sz="1200" dirty="0"/>
              <a:t> be </a:t>
            </a:r>
            <a:r>
              <a:rPr lang="nb-NO" sz="1200" dirty="0" err="1"/>
              <a:t>included</a:t>
            </a:r>
            <a:r>
              <a:rPr lang="nb-NO" sz="1200" dirty="0"/>
              <a:t> in </a:t>
            </a:r>
            <a:r>
              <a:rPr lang="nb-NO" sz="1200" dirty="0" err="1"/>
              <a:t>the</a:t>
            </a:r>
            <a:r>
              <a:rPr lang="nb-NO" sz="1200" dirty="0"/>
              <a:t> </a:t>
            </a:r>
            <a:r>
              <a:rPr lang="nb-NO" sz="1200" dirty="0" err="1"/>
              <a:t>pricing</a:t>
            </a:r>
            <a:r>
              <a:rPr lang="nb-NO" sz="1200" dirty="0"/>
              <a:t>:</a:t>
            </a:r>
          </a:p>
          <a:p>
            <a:pPr marL="0" indent="0">
              <a:buNone/>
            </a:pPr>
            <a:r>
              <a:rPr lang="nb-NO" sz="1200" b="1" dirty="0"/>
              <a:t>Sound Equipment</a:t>
            </a:r>
            <a:endParaRPr lang="nb-NO" sz="1200" dirty="0"/>
          </a:p>
          <a:p>
            <a:pPr lvl="0"/>
            <a:r>
              <a:rPr lang="nb-NO" sz="1200" dirty="0"/>
              <a:t>Speakers (type, </a:t>
            </a:r>
            <a:r>
              <a:rPr lang="nb-NO" sz="1200" dirty="0" err="1"/>
              <a:t>quantity</a:t>
            </a:r>
            <a:r>
              <a:rPr lang="nb-NO" sz="1200" dirty="0"/>
              <a:t> and </a:t>
            </a:r>
            <a:r>
              <a:rPr lang="nb-NO" sz="1200" dirty="0" err="1"/>
              <a:t>specifications</a:t>
            </a:r>
            <a:r>
              <a:rPr lang="nb-NO" sz="1200" dirty="0"/>
              <a:t>, </a:t>
            </a:r>
            <a:r>
              <a:rPr lang="nb-NO" sz="1200" dirty="0" err="1"/>
              <a:t>including</a:t>
            </a:r>
            <a:r>
              <a:rPr lang="nb-NO" sz="1200" dirty="0"/>
              <a:t> </a:t>
            </a:r>
            <a:r>
              <a:rPr lang="nb-NO" sz="1200" dirty="0" err="1"/>
              <a:t>justification</a:t>
            </a:r>
            <a:r>
              <a:rPr lang="nb-NO" sz="1200" dirty="0"/>
              <a:t> for </a:t>
            </a:r>
            <a:r>
              <a:rPr lang="nb-NO" sz="1200" dirty="0" err="1"/>
              <a:t>the</a:t>
            </a:r>
            <a:r>
              <a:rPr lang="nb-NO" sz="1200" dirty="0"/>
              <a:t> </a:t>
            </a:r>
            <a:r>
              <a:rPr lang="nb-NO" sz="1200" dirty="0" err="1"/>
              <a:t>choice</a:t>
            </a:r>
            <a:r>
              <a:rPr lang="nb-NO" sz="1200" dirty="0"/>
              <a:t>).</a:t>
            </a:r>
          </a:p>
          <a:p>
            <a:pPr lvl="0"/>
            <a:r>
              <a:rPr lang="nb-NO" sz="1200" dirty="0" err="1"/>
              <a:t>Amplifier</a:t>
            </a:r>
            <a:r>
              <a:rPr lang="nb-NO" sz="1200" dirty="0"/>
              <a:t>(s), </a:t>
            </a:r>
            <a:r>
              <a:rPr lang="nb-NO" sz="1200" dirty="0" err="1"/>
              <a:t>including</a:t>
            </a:r>
            <a:r>
              <a:rPr lang="nb-NO" sz="1200" dirty="0"/>
              <a:t> </a:t>
            </a:r>
            <a:r>
              <a:rPr lang="nb-NO" sz="1200" dirty="0" err="1"/>
              <a:t>the</a:t>
            </a:r>
            <a:r>
              <a:rPr lang="nb-NO" sz="1200" dirty="0"/>
              <a:t> </a:t>
            </a:r>
            <a:r>
              <a:rPr lang="nb-NO" sz="1200" dirty="0" err="1"/>
              <a:t>justification</a:t>
            </a:r>
            <a:r>
              <a:rPr lang="nb-NO" sz="1200" dirty="0"/>
              <a:t> for </a:t>
            </a:r>
            <a:r>
              <a:rPr lang="nb-NO" sz="1200" dirty="0" err="1"/>
              <a:t>the</a:t>
            </a:r>
            <a:r>
              <a:rPr lang="nb-NO" sz="1200" dirty="0"/>
              <a:t> </a:t>
            </a:r>
            <a:r>
              <a:rPr lang="nb-NO" sz="1200" dirty="0" err="1"/>
              <a:t>choices</a:t>
            </a:r>
            <a:r>
              <a:rPr lang="nb-NO" sz="1200" dirty="0"/>
              <a:t> </a:t>
            </a:r>
            <a:r>
              <a:rPr lang="nb-NO" sz="1200" dirty="0" err="1"/>
              <a:t>made</a:t>
            </a:r>
            <a:r>
              <a:rPr lang="nb-NO" sz="1200" dirty="0"/>
              <a:t> in </a:t>
            </a:r>
            <a:r>
              <a:rPr lang="nb-NO" sz="1200" dirty="0" err="1"/>
              <a:t>the</a:t>
            </a:r>
            <a:r>
              <a:rPr lang="nb-NO" sz="1200" dirty="0"/>
              <a:t> tender.</a:t>
            </a:r>
          </a:p>
          <a:p>
            <a:pPr marL="0" indent="0">
              <a:buNone/>
            </a:pPr>
            <a:r>
              <a:rPr lang="nb-NO" sz="1200" b="1" dirty="0"/>
              <a:t>Accessories and Components</a:t>
            </a:r>
            <a:endParaRPr lang="nb-NO" sz="1200" dirty="0"/>
          </a:p>
          <a:p>
            <a:pPr lvl="0"/>
            <a:r>
              <a:rPr lang="nb-NO" sz="1200" dirty="0" err="1"/>
              <a:t>Any</a:t>
            </a:r>
            <a:r>
              <a:rPr lang="nb-NO" sz="1200" dirty="0"/>
              <a:t> </a:t>
            </a:r>
            <a:r>
              <a:rPr lang="nb-NO" sz="1200" dirty="0" err="1"/>
              <a:t>components</a:t>
            </a:r>
            <a:r>
              <a:rPr lang="nb-NO" sz="1200" dirty="0"/>
              <a:t> </a:t>
            </a:r>
            <a:r>
              <a:rPr lang="nb-NO" sz="1200" dirty="0" err="1"/>
              <a:t>necessary</a:t>
            </a:r>
            <a:r>
              <a:rPr lang="nb-NO" sz="1200" dirty="0"/>
              <a:t> for </a:t>
            </a:r>
            <a:r>
              <a:rPr lang="nb-NO" sz="1200" dirty="0" err="1"/>
              <a:t>the</a:t>
            </a:r>
            <a:r>
              <a:rPr lang="nb-NO" sz="1200" dirty="0"/>
              <a:t> </a:t>
            </a:r>
            <a:r>
              <a:rPr lang="nb-NO" sz="1200" dirty="0" err="1"/>
              <a:t>equipment</a:t>
            </a:r>
            <a:r>
              <a:rPr lang="nb-NO" sz="1200" dirty="0"/>
              <a:t> to </a:t>
            </a:r>
            <a:r>
              <a:rPr lang="nb-NO" sz="1200" dirty="0" err="1"/>
              <a:t>function</a:t>
            </a:r>
            <a:r>
              <a:rPr lang="nb-NO" sz="1200" dirty="0"/>
              <a:t> as </a:t>
            </a:r>
            <a:r>
              <a:rPr lang="nb-NO" sz="1200" dirty="0" err="1"/>
              <a:t>intended</a:t>
            </a:r>
            <a:r>
              <a:rPr lang="nb-NO" sz="1200" dirty="0"/>
              <a:t>, </a:t>
            </a:r>
            <a:r>
              <a:rPr lang="nb-NO" sz="1200" dirty="0" err="1"/>
              <a:t>including</a:t>
            </a:r>
            <a:r>
              <a:rPr lang="nb-NO" sz="1200" dirty="0"/>
              <a:t>, for </a:t>
            </a:r>
            <a:r>
              <a:rPr lang="nb-NO" sz="1200" dirty="0" err="1"/>
              <a:t>example</a:t>
            </a:r>
            <a:r>
              <a:rPr lang="nb-NO" sz="1200" dirty="0"/>
              <a:t>, </a:t>
            </a:r>
            <a:r>
              <a:rPr lang="nb-NO" sz="1200" dirty="0" err="1"/>
              <a:t>brackets</a:t>
            </a:r>
            <a:r>
              <a:rPr lang="nb-NO" sz="1200" dirty="0"/>
              <a:t>/</a:t>
            </a:r>
            <a:r>
              <a:rPr lang="nb-NO" sz="1200" dirty="0" err="1"/>
              <a:t>mounting</a:t>
            </a:r>
            <a:r>
              <a:rPr lang="nb-NO" sz="1200" dirty="0"/>
              <a:t> hardware, </a:t>
            </a:r>
            <a:r>
              <a:rPr lang="nb-NO" sz="1200" dirty="0" err="1"/>
              <a:t>enclosures</a:t>
            </a:r>
            <a:r>
              <a:rPr lang="nb-NO" sz="1200" dirty="0"/>
              <a:t> and </a:t>
            </a:r>
            <a:r>
              <a:rPr lang="nb-NO" sz="1200" dirty="0" err="1"/>
              <a:t>similar</a:t>
            </a:r>
            <a:r>
              <a:rPr lang="nb-NO" sz="1200" dirty="0"/>
              <a:t> </a:t>
            </a:r>
            <a:r>
              <a:rPr lang="nb-NO" sz="1200" dirty="0" err="1"/>
              <a:t>items</a:t>
            </a:r>
            <a:r>
              <a:rPr lang="nb-NO" sz="1200" dirty="0"/>
              <a:t>.</a:t>
            </a:r>
          </a:p>
          <a:p>
            <a:pPr lvl="0"/>
            <a:r>
              <a:rPr lang="nb-NO" sz="1200" dirty="0" err="1"/>
              <a:t>Any</a:t>
            </a:r>
            <a:r>
              <a:rPr lang="nb-NO" sz="1200" dirty="0"/>
              <a:t> </a:t>
            </a:r>
            <a:r>
              <a:rPr lang="nb-NO" sz="1200" dirty="0" err="1"/>
              <a:t>other</a:t>
            </a:r>
            <a:r>
              <a:rPr lang="nb-NO" sz="1200" dirty="0"/>
              <a:t> relevant sound </a:t>
            </a:r>
            <a:r>
              <a:rPr lang="nb-NO" sz="1200" dirty="0" err="1"/>
              <a:t>engineering</a:t>
            </a:r>
            <a:r>
              <a:rPr lang="nb-NO" sz="1200" dirty="0"/>
              <a:t> </a:t>
            </a:r>
            <a:r>
              <a:rPr lang="nb-NO" sz="1200" dirty="0" err="1"/>
              <a:t>equipment</a:t>
            </a:r>
            <a:r>
              <a:rPr lang="nb-NO" sz="1200" dirty="0"/>
              <a:t> </a:t>
            </a:r>
            <a:r>
              <a:rPr lang="nb-NO" sz="1200" dirty="0" err="1"/>
              <a:t>included</a:t>
            </a:r>
            <a:r>
              <a:rPr lang="nb-NO" sz="1200" dirty="0"/>
              <a:t> in </a:t>
            </a:r>
            <a:r>
              <a:rPr lang="nb-NO" sz="1200" dirty="0" err="1"/>
              <a:t>the</a:t>
            </a:r>
            <a:r>
              <a:rPr lang="nb-NO" sz="1200" dirty="0"/>
              <a:t> </a:t>
            </a:r>
            <a:r>
              <a:rPr lang="nb-NO" sz="1200" dirty="0" err="1"/>
              <a:t>solution</a:t>
            </a:r>
            <a:r>
              <a:rPr lang="nb-NO" sz="1200" dirty="0"/>
              <a:t>.</a:t>
            </a:r>
          </a:p>
          <a:p>
            <a:pPr marL="0" indent="0">
              <a:buNone/>
            </a:pPr>
            <a:r>
              <a:rPr lang="nb-NO" sz="1200" b="1" dirty="0" err="1"/>
              <a:t>Pricing</a:t>
            </a:r>
            <a:r>
              <a:rPr lang="nb-NO" sz="1200" b="1" dirty="0"/>
              <a:t> Breakdown</a:t>
            </a:r>
            <a:endParaRPr lang="nb-NO" sz="1200" dirty="0"/>
          </a:p>
          <a:p>
            <a:pPr lvl="0"/>
            <a:r>
              <a:rPr lang="nb-NO" sz="1200" dirty="0"/>
              <a:t>The </a:t>
            </a:r>
            <a:r>
              <a:rPr lang="nb-NO" sz="1200" dirty="0" err="1"/>
              <a:t>Supplier</a:t>
            </a:r>
            <a:r>
              <a:rPr lang="nb-NO" sz="1200" dirty="0"/>
              <a:t> </a:t>
            </a:r>
            <a:r>
              <a:rPr lang="nb-NO" sz="1200" dirty="0" err="1"/>
              <a:t>shall</a:t>
            </a:r>
            <a:r>
              <a:rPr lang="nb-NO" sz="1200" dirty="0"/>
              <a:t> </a:t>
            </a:r>
            <a:r>
              <a:rPr lang="nb-NO" sz="1200" dirty="0" err="1"/>
              <a:t>prepare</a:t>
            </a:r>
            <a:r>
              <a:rPr lang="nb-NO" sz="1200" dirty="0"/>
              <a:t> </a:t>
            </a:r>
            <a:r>
              <a:rPr lang="nb-NO" sz="1200" dirty="0" err="1"/>
              <a:t>its</a:t>
            </a:r>
            <a:r>
              <a:rPr lang="nb-NO" sz="1200" dirty="0"/>
              <a:t> </a:t>
            </a:r>
            <a:r>
              <a:rPr lang="nb-NO" sz="1200" dirty="0" err="1"/>
              <a:t>own</a:t>
            </a:r>
            <a:r>
              <a:rPr lang="nb-NO" sz="1200" dirty="0"/>
              <a:t> </a:t>
            </a:r>
            <a:r>
              <a:rPr lang="nb-NO" sz="1200" dirty="0" err="1"/>
              <a:t>pricing</a:t>
            </a:r>
            <a:r>
              <a:rPr lang="nb-NO" sz="1200" dirty="0"/>
              <a:t> breakdown, </a:t>
            </a:r>
            <a:r>
              <a:rPr lang="nb-NO" sz="1200" dirty="0" err="1"/>
              <a:t>including</a:t>
            </a:r>
            <a:r>
              <a:rPr lang="nb-NO" sz="1200" dirty="0"/>
              <a:t> all relevant </a:t>
            </a:r>
            <a:r>
              <a:rPr lang="nb-NO" sz="1200" dirty="0" err="1"/>
              <a:t>components</a:t>
            </a:r>
            <a:r>
              <a:rPr lang="nb-NO" sz="1200" dirty="0"/>
              <a:t>. The total </a:t>
            </a:r>
            <a:r>
              <a:rPr lang="nb-NO" sz="1200" dirty="0" err="1"/>
              <a:t>price</a:t>
            </a:r>
            <a:r>
              <a:rPr lang="nb-NO" sz="1200" dirty="0"/>
              <a:t> for </a:t>
            </a:r>
            <a:r>
              <a:rPr lang="nb-NO" sz="1200" dirty="0" err="1"/>
              <a:t>the</a:t>
            </a:r>
            <a:r>
              <a:rPr lang="nb-NO" sz="1200" dirty="0"/>
              <a:t> </a:t>
            </a:r>
            <a:r>
              <a:rPr lang="nb-NO" sz="1200" dirty="0" err="1"/>
              <a:t>proposed</a:t>
            </a:r>
            <a:r>
              <a:rPr lang="nb-NO" sz="1200" dirty="0"/>
              <a:t> </a:t>
            </a:r>
            <a:r>
              <a:rPr lang="nb-NO" sz="1200" dirty="0" err="1"/>
              <a:t>solution</a:t>
            </a:r>
            <a:r>
              <a:rPr lang="nb-NO" sz="1200" dirty="0"/>
              <a:t> </a:t>
            </a:r>
            <a:r>
              <a:rPr lang="nb-NO" sz="1200" dirty="0" err="1"/>
              <a:t>shall</a:t>
            </a:r>
            <a:r>
              <a:rPr lang="nb-NO" sz="1200" dirty="0"/>
              <a:t> </a:t>
            </a:r>
            <a:r>
              <a:rPr lang="nb-NO" sz="1200" dirty="0" err="1"/>
              <a:t>also</a:t>
            </a:r>
            <a:r>
              <a:rPr lang="nb-NO" sz="1200" dirty="0"/>
              <a:t> be </a:t>
            </a:r>
            <a:r>
              <a:rPr lang="nb-NO" sz="1200" dirty="0" err="1"/>
              <a:t>entered</a:t>
            </a:r>
            <a:r>
              <a:rPr lang="nb-NO" sz="1200" dirty="0"/>
              <a:t> in </a:t>
            </a:r>
            <a:r>
              <a:rPr lang="nb-NO" sz="1200" dirty="0" err="1"/>
              <a:t>the</a:t>
            </a:r>
            <a:r>
              <a:rPr lang="nb-NO" sz="1200" dirty="0"/>
              <a:t> </a:t>
            </a:r>
            <a:r>
              <a:rPr lang="nb-NO" sz="1200" dirty="0" err="1"/>
              <a:t>price</a:t>
            </a:r>
            <a:r>
              <a:rPr lang="nb-NO" sz="1200" dirty="0"/>
              <a:t> </a:t>
            </a:r>
            <a:r>
              <a:rPr lang="nb-NO" sz="1200" dirty="0" err="1"/>
              <a:t>schedule</a:t>
            </a:r>
            <a:r>
              <a:rPr lang="nb-NO" sz="1200" dirty="0"/>
              <a:t> under “Case 1”.</a:t>
            </a:r>
          </a:p>
        </p:txBody>
      </p:sp>
    </p:spTree>
    <p:extLst>
      <p:ext uri="{BB962C8B-B14F-4D97-AF65-F5344CB8AC3E}">
        <p14:creationId xmlns:p14="http://schemas.microsoft.com/office/powerpoint/2010/main" val="2596086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Bane NOR presentasjonsmal">
  <a:themeElements>
    <a:clrScheme name="BaneNOR">
      <a:dk1>
        <a:srgbClr val="000000"/>
      </a:dk1>
      <a:lt1>
        <a:srgbClr val="FFFFFF"/>
      </a:lt1>
      <a:dk2>
        <a:srgbClr val="172041"/>
      </a:dk2>
      <a:lt2>
        <a:srgbClr val="C3EFFF"/>
      </a:lt2>
      <a:accent1>
        <a:srgbClr val="162041"/>
      </a:accent1>
      <a:accent2>
        <a:srgbClr val="0053A6"/>
      </a:accent2>
      <a:accent3>
        <a:srgbClr val="1D2869"/>
      </a:accent3>
      <a:accent4>
        <a:srgbClr val="63C8FA"/>
      </a:accent4>
      <a:accent5>
        <a:srgbClr val="33DE6D"/>
      </a:accent5>
      <a:accent6>
        <a:srgbClr val="FFA040"/>
      </a:accent6>
      <a:hlink>
        <a:srgbClr val="0053A6"/>
      </a:hlink>
      <a:folHlink>
        <a:srgbClr val="0053A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e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2"/>
        </a:solidFill>
        <a:ln w="3175">
          <a:solidFill>
            <a:schemeClr val="tx2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defRPr sz="14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sjon4" id="{79ACE132-EFCD-294C-87ED-C6FAAE02D863}" vid="{8DA6C80A-A908-104E-95C3-6DBE22DFC202}"/>
    </a:ext>
  </a:extLst>
</a:theme>
</file>

<file path=ppt/theme/theme2.xml><?xml version="1.0" encoding="utf-8"?>
<a:theme xmlns:a="http://schemas.openxmlformats.org/drawingml/2006/main" name="Office-tema">
  <a:themeElements>
    <a:clrScheme name="Bane NOR profilfarger 2021">
      <a:dk1>
        <a:srgbClr val="000000"/>
      </a:dk1>
      <a:lt1>
        <a:srgbClr val="FFFFFF"/>
      </a:lt1>
      <a:dk2>
        <a:srgbClr val="1E2869"/>
      </a:dk2>
      <a:lt2>
        <a:srgbClr val="D2D4DE"/>
      </a:lt2>
      <a:accent1>
        <a:srgbClr val="1E2869"/>
      </a:accent1>
      <a:accent2>
        <a:srgbClr val="3C3CC8"/>
      </a:accent2>
      <a:accent3>
        <a:srgbClr val="32C8FF"/>
      </a:accent3>
      <a:accent4>
        <a:srgbClr val="87DCBE"/>
      </a:accent4>
      <a:accent5>
        <a:srgbClr val="9BE173"/>
      </a:accent5>
      <a:accent6>
        <a:srgbClr val="FF9B78"/>
      </a:accent6>
      <a:hlink>
        <a:srgbClr val="32C8FF"/>
      </a:hlink>
      <a:folHlink>
        <a:srgbClr val="32C8FF"/>
      </a:folHlink>
    </a:clrScheme>
    <a:fontScheme name="Bane NOR Arial skjermfon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-tema">
  <a:themeElements>
    <a:clrScheme name="Bane NOR profilfarger 2021">
      <a:dk1>
        <a:srgbClr val="000000"/>
      </a:dk1>
      <a:lt1>
        <a:srgbClr val="FFFFFF"/>
      </a:lt1>
      <a:dk2>
        <a:srgbClr val="1E2869"/>
      </a:dk2>
      <a:lt2>
        <a:srgbClr val="D2D4DE"/>
      </a:lt2>
      <a:accent1>
        <a:srgbClr val="1E2869"/>
      </a:accent1>
      <a:accent2>
        <a:srgbClr val="3C3CC8"/>
      </a:accent2>
      <a:accent3>
        <a:srgbClr val="32C8FF"/>
      </a:accent3>
      <a:accent4>
        <a:srgbClr val="87DCBE"/>
      </a:accent4>
      <a:accent5>
        <a:srgbClr val="9BE173"/>
      </a:accent5>
      <a:accent6>
        <a:srgbClr val="FF9B78"/>
      </a:accent6>
      <a:hlink>
        <a:srgbClr val="32C8FF"/>
      </a:hlink>
      <a:folHlink>
        <a:srgbClr val="32C8FF"/>
      </a:folHlink>
    </a:clrScheme>
    <a:fontScheme name="Bane NOR Arial skjermfon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1abfff30-1a5e-4f2f-9f43-52594d9d718a">
      <Terms xmlns="http://schemas.microsoft.com/office/infopath/2007/PartnerControls"/>
    </lcf76f155ced4ddcb4097134ff3c332f>
    <TaxCatchAll xmlns="6c67b4b6-0477-496d-b52d-ba85924796b5" xsi:nil="true"/>
    <SharedWithUsers xmlns="6c67b4b6-0477-496d-b52d-ba85924796b5">
      <UserInfo>
        <DisplayName/>
        <AccountId xsi:nil="true"/>
        <AccountType/>
      </UserInfo>
    </SharedWithUsers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B26FB2F2F50BF4FBF28BECCF2F65E5E" ma:contentTypeVersion="15" ma:contentTypeDescription="Create a new document." ma:contentTypeScope="" ma:versionID="421bcc52226708d40abf6b19e93a0253">
  <xsd:schema xmlns:xsd="http://www.w3.org/2001/XMLSchema" xmlns:xs="http://www.w3.org/2001/XMLSchema" xmlns:p="http://schemas.microsoft.com/office/2006/metadata/properties" xmlns:ns2="1abfff30-1a5e-4f2f-9f43-52594d9d718a" xmlns:ns3="6c67b4b6-0477-496d-b52d-ba85924796b5" targetNamespace="http://schemas.microsoft.com/office/2006/metadata/properties" ma:root="true" ma:fieldsID="f27ea2ba7d2ab032f679d4886c41ca81" ns2:_="" ns3:_="">
    <xsd:import namespace="1abfff30-1a5e-4f2f-9f43-52594d9d718a"/>
    <xsd:import namespace="6c67b4b6-0477-496d-b52d-ba85924796b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abfff30-1a5e-4f2f-9f43-52594d9d718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b5ade4f4-33cc-4e03-ab01-0a2e5bb4765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17" nillable="true" ma:displayName="Location" ma:indexed="true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c67b4b6-0477-496d-b52d-ba85924796b5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c8e4da06-3c49-41f6-bdfd-9ecc6e1ab275}" ma:internalName="TaxCatchAll" ma:showField="CatchAllData" ma:web="6c67b4b6-0477-496d-b52d-ba85924796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FC4DBFC-4CD5-4FAD-A352-8AEEA47EAA33}">
  <ds:schemaRefs>
    <ds:schemaRef ds:uri="http://purl.org/dc/dcmitype/"/>
    <ds:schemaRef ds:uri="http://www.w3.org/XML/1998/namespace"/>
    <ds:schemaRef ds:uri="http://purl.org/dc/terms/"/>
    <ds:schemaRef ds:uri="6c67b4b6-0477-496d-b52d-ba85924796b5"/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1abfff30-1a5e-4f2f-9f43-52594d9d718a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DB70F4DC-CC03-424D-AAF2-6BC6E419063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E01ED81-F598-49C7-8FC0-202CF1E204A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abfff30-1a5e-4f2f-9f43-52594d9d718a"/>
    <ds:schemaRef ds:uri="6c67b4b6-0477-496d-b52d-ba85924796b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Bane NOR presentasjonsmal</Template>
  <TotalTime>73</TotalTime>
  <Words>1375</Words>
  <Application>Microsoft Office PowerPoint</Application>
  <PresentationFormat>Skjermfremvisning (16:9)</PresentationFormat>
  <Paragraphs>141</Paragraphs>
  <Slides>20</Slides>
  <Notes>0</Notes>
  <HiddenSlides>0</HiddenSlides>
  <MMClips>0</MMClips>
  <ScaleCrop>false</ScaleCrop>
  <HeadingPairs>
    <vt:vector size="6" baseType="variant">
      <vt:variant>
        <vt:lpstr>Brukte skrifter</vt:lpstr>
      </vt:variant>
      <vt:variant>
        <vt:i4>3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20</vt:i4>
      </vt:variant>
    </vt:vector>
  </HeadingPairs>
  <TitlesOfParts>
    <vt:vector size="24" baseType="lpstr">
      <vt:lpstr>Arial</vt:lpstr>
      <vt:lpstr>Calibri</vt:lpstr>
      <vt:lpstr>Segoe UI</vt:lpstr>
      <vt:lpstr>Bane NOR presentasjonsmal</vt:lpstr>
      <vt:lpstr>Case description</vt:lpstr>
      <vt:lpstr>Grefsen station</vt:lpstr>
      <vt:lpstr>Description of the station</vt:lpstr>
      <vt:lpstr>Station layout       Access</vt:lpstr>
      <vt:lpstr>Station layout    Platform and Station Building</vt:lpstr>
      <vt:lpstr>Station layout </vt:lpstr>
      <vt:lpstr>Existing Situation – Speakers    Speakers</vt:lpstr>
      <vt:lpstr>Requirements for the New Solution</vt:lpstr>
      <vt:lpstr>Pricing of the Case Assignment</vt:lpstr>
      <vt:lpstr>Lillestrøm station</vt:lpstr>
      <vt:lpstr>Description of the station</vt:lpstr>
      <vt:lpstr>Station layout    Main access</vt:lpstr>
      <vt:lpstr>Station layout     Gangforbindelse</vt:lpstr>
      <vt:lpstr>Station layout     Access to Platforms and Tracks</vt:lpstr>
      <vt:lpstr>Station layout     Platforms and Tracks</vt:lpstr>
      <vt:lpstr>Existing Situation</vt:lpstr>
      <vt:lpstr>Requirements for the New Solution</vt:lpstr>
      <vt:lpstr>Pricing of the Case Assignment</vt:lpstr>
      <vt:lpstr>Technical Drawings</vt:lpstr>
      <vt:lpstr>PowerPoint-presentasjon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Nilsen Christer Marius</dc:creator>
  <cp:lastModifiedBy>Hagen Snorre</cp:lastModifiedBy>
  <cp:revision>1</cp:revision>
  <dcterms:created xsi:type="dcterms:W3CDTF">2026-05-04T12:44:52Z</dcterms:created>
  <dcterms:modified xsi:type="dcterms:W3CDTF">2026-09-07T11:23:47Z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711ea76c-7944-4b49-8aa5-a105a354bd55_Enabled">
    <vt:lpwstr>true</vt:lpwstr>
  </property>
  <property fmtid="{D5CDD505-2E9C-101B-9397-08002B2CF9AE}" pid="3" name="MSIP_Label_711ea76c-7944-4b49-8aa5-a105a354bd55_SetDate">
    <vt:lpwstr>2024-11-04T16:20:06Z</vt:lpwstr>
  </property>
  <property fmtid="{D5CDD505-2E9C-101B-9397-08002B2CF9AE}" pid="4" name="MSIP_Label_711ea76c-7944-4b49-8aa5-a105a354bd55_Method">
    <vt:lpwstr>Standard</vt:lpwstr>
  </property>
  <property fmtid="{D5CDD505-2E9C-101B-9397-08002B2CF9AE}" pid="5" name="MSIP_Label_711ea76c-7944-4b49-8aa5-a105a354bd55_Name">
    <vt:lpwstr>711ea76c-7944-4b49-8aa5-a105a354bd55</vt:lpwstr>
  </property>
  <property fmtid="{D5CDD505-2E9C-101B-9397-08002B2CF9AE}" pid="6" name="MSIP_Label_711ea76c-7944-4b49-8aa5-a105a354bd55_SiteId">
    <vt:lpwstr>6ee535f2-3064-4ac9-81d8-4ceb2ff790c6</vt:lpwstr>
  </property>
  <property fmtid="{D5CDD505-2E9C-101B-9397-08002B2CF9AE}" pid="7" name="MSIP_Label_711ea76c-7944-4b49-8aa5-a105a354bd55_ActionId">
    <vt:lpwstr>a5977eb6-e262-42c2-a653-839375a4ebb5</vt:lpwstr>
  </property>
  <property fmtid="{D5CDD505-2E9C-101B-9397-08002B2CF9AE}" pid="8" name="MSIP_Label_711ea76c-7944-4b49-8aa5-a105a354bd55_ContentBits">
    <vt:lpwstr>3</vt:lpwstr>
  </property>
  <property fmtid="{D5CDD505-2E9C-101B-9397-08002B2CF9AE}" pid="9" name="ClassificationContentMarkingFooterLocations">
    <vt:lpwstr>Bane NOR presentasjonsmal:10</vt:lpwstr>
  </property>
  <property fmtid="{D5CDD505-2E9C-101B-9397-08002B2CF9AE}" pid="10" name="ClassificationContentMarkingFooterText">
    <vt:lpwstr>I N T E R N</vt:lpwstr>
  </property>
  <property fmtid="{D5CDD505-2E9C-101B-9397-08002B2CF9AE}" pid="11" name="ClassificationContentMarkingHeaderLocations">
    <vt:lpwstr>Bane NOR presentasjonsmal:9</vt:lpwstr>
  </property>
  <property fmtid="{D5CDD505-2E9C-101B-9397-08002B2CF9AE}" pid="12" name="ClassificationContentMarkingHeaderText">
    <vt:lpwstr>I N T E R N</vt:lpwstr>
  </property>
  <property fmtid="{D5CDD505-2E9C-101B-9397-08002B2CF9AE}" pid="13" name="ContentTypeId">
    <vt:lpwstr>0x0101001B26FB2F2F50BF4FBF28BECCF2F65E5E</vt:lpwstr>
  </property>
  <property fmtid="{D5CDD505-2E9C-101B-9397-08002B2CF9AE}" pid="14" name="MediaServiceImageTags">
    <vt:lpwstr/>
  </property>
  <property fmtid="{D5CDD505-2E9C-101B-9397-08002B2CF9AE}" pid="15" name="xd_ProgID">
    <vt:lpwstr/>
  </property>
  <property fmtid="{D5CDD505-2E9C-101B-9397-08002B2CF9AE}" pid="16" name="Dato">
    <vt:lpwstr>2026-05-04T14:46:31Z</vt:lpwstr>
  </property>
  <property fmtid="{D5CDD505-2E9C-101B-9397-08002B2CF9AE}" pid="17" name="ComplianceAssetId">
    <vt:lpwstr/>
  </property>
  <property fmtid="{D5CDD505-2E9C-101B-9397-08002B2CF9AE}" pid="18" name="TemplateUrl">
    <vt:lpwstr/>
  </property>
  <property fmtid="{D5CDD505-2E9C-101B-9397-08002B2CF9AE}" pid="19" name="_ExtendedDescription">
    <vt:lpwstr/>
  </property>
  <property fmtid="{D5CDD505-2E9C-101B-9397-08002B2CF9AE}" pid="20" name="TriggerFlowInfo">
    <vt:lpwstr/>
  </property>
  <property fmtid="{D5CDD505-2E9C-101B-9397-08002B2CF9AE}" pid="21" name="xd_Signature">
    <vt:lpwstr/>
  </property>
</Properties>
</file>